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6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75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4" r:id="rId18"/>
    <p:sldId id="273" r:id="rId19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+g8MgP46NPC69ErQDgiKmQ==" hashData="PldEHPkcBkljtyOcDPY7mxYhtefaugt+QCi5251zzGyMa4WOD1tn5Yrd6De/Z5zSYG2uAoEYF6+uD41+Wkf59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ACAD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275" autoAdjust="0"/>
    <p:restoredTop sz="94660"/>
  </p:normalViewPr>
  <p:slideViewPr>
    <p:cSldViewPr snapToGrid="0">
      <p:cViewPr varScale="1">
        <p:scale>
          <a:sx n="76" d="100"/>
          <a:sy n="76" d="100"/>
        </p:scale>
        <p:origin x="64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C3B748-3D91-4A3D-B240-957C41A06FD5}" type="datetimeFigureOut">
              <a:rPr lang="es-ES" smtClean="0"/>
              <a:t>12/03/2015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AE1252-1CFC-4A00-AFF5-1621562CF1E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44217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AE1252-1CFC-4A00-AFF5-1621562CF1E4}" type="slidenum">
              <a:rPr lang="es-ES" smtClean="0"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317328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C0073-B3C7-489D-8C73-F45E23DC35FD}" type="datetimeFigureOut">
              <a:rPr lang="es-ES" smtClean="0"/>
              <a:t>12/03/2015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BD193-138A-4D37-8D38-8E3D440383F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084428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C0073-B3C7-489D-8C73-F45E23DC35FD}" type="datetimeFigureOut">
              <a:rPr lang="es-ES" smtClean="0"/>
              <a:t>12/03/2015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BD193-138A-4D37-8D38-8E3D440383F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890450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C0073-B3C7-489D-8C73-F45E23DC35FD}" type="datetimeFigureOut">
              <a:rPr lang="es-ES" smtClean="0"/>
              <a:t>12/03/2015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BD193-138A-4D37-8D38-8E3D440383F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416069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C0073-B3C7-489D-8C73-F45E23DC35FD}" type="datetimeFigureOut">
              <a:rPr lang="es-ES" smtClean="0"/>
              <a:t>12/03/2015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BD193-138A-4D37-8D38-8E3D440383F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86666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C0073-B3C7-489D-8C73-F45E23DC35FD}" type="datetimeFigureOut">
              <a:rPr lang="es-ES" smtClean="0"/>
              <a:t>12/03/2015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BD193-138A-4D37-8D38-8E3D440383F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111303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C0073-B3C7-489D-8C73-F45E23DC35FD}" type="datetimeFigureOut">
              <a:rPr lang="es-ES" smtClean="0"/>
              <a:t>12/03/2015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BD193-138A-4D37-8D38-8E3D440383F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844859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C0073-B3C7-489D-8C73-F45E23DC35FD}" type="datetimeFigureOut">
              <a:rPr lang="es-ES" smtClean="0"/>
              <a:t>12/03/2015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BD193-138A-4D37-8D38-8E3D440383F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540896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C0073-B3C7-489D-8C73-F45E23DC35FD}" type="datetimeFigureOut">
              <a:rPr lang="es-ES" smtClean="0"/>
              <a:t>12/03/2015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BD193-138A-4D37-8D38-8E3D440383F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891232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C0073-B3C7-489D-8C73-F45E23DC35FD}" type="datetimeFigureOut">
              <a:rPr lang="es-ES" smtClean="0"/>
              <a:t>12/03/2015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BD193-138A-4D37-8D38-8E3D440383F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916054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C0073-B3C7-489D-8C73-F45E23DC35FD}" type="datetimeFigureOut">
              <a:rPr lang="es-ES" smtClean="0"/>
              <a:t>12/03/2015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BD193-138A-4D37-8D38-8E3D440383F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315773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C0073-B3C7-489D-8C73-F45E23DC35FD}" type="datetimeFigureOut">
              <a:rPr lang="es-ES" smtClean="0"/>
              <a:t>12/03/2015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BD193-138A-4D37-8D38-8E3D440383F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896080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BC0073-B3C7-489D-8C73-F45E23DC35FD}" type="datetimeFigureOut">
              <a:rPr lang="es-ES" smtClean="0"/>
              <a:t>12/03/2015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DBD193-138A-4D37-8D38-8E3D440383F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17561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3.png"/><Relationship Id="rId10" Type="http://schemas.openxmlformats.org/officeDocument/2006/relationships/image" Target="../media/image2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3" name="Subtítulo 2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" name="Rectángulo 9"/>
          <p:cNvSpPr/>
          <p:nvPr/>
        </p:nvSpPr>
        <p:spPr>
          <a:xfrm>
            <a:off x="6003634" y="296733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12" name="Rectángulo 11"/>
          <p:cNvSpPr/>
          <p:nvPr/>
        </p:nvSpPr>
        <p:spPr>
          <a:xfrm>
            <a:off x="1306867" y="4743263"/>
            <a:ext cx="950292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Bauhaus 93" panose="04030905020B02020C02" pitchFamily="82" charset="0"/>
              </a:rPr>
              <a:t>Buenas ideas,</a:t>
            </a:r>
            <a:r>
              <a:rPr lang="es-ES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Bauhaus 93" panose="04030905020B02020C02" pitchFamily="82" charset="0"/>
              </a:rPr>
              <a:t> para hacendosas y hacendosos</a:t>
            </a:r>
            <a:endParaRPr lang="es-E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Bauhaus 93" panose="04030905020B02020C02" pitchFamily="82" charset="0"/>
            </a:endParaRPr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20" y="-19050"/>
            <a:ext cx="12192000" cy="6858000"/>
          </a:xfrm>
          <a:prstGeom prst="rect">
            <a:avLst/>
          </a:prstGeom>
        </p:spPr>
      </p:pic>
      <p:sp>
        <p:nvSpPr>
          <p:cNvPr id="25" name="CuadroTexto 24"/>
          <p:cNvSpPr txBox="1"/>
          <p:nvPr/>
        </p:nvSpPr>
        <p:spPr>
          <a:xfrm>
            <a:off x="3092521" y="3764075"/>
            <a:ext cx="612339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600" dirty="0" smtClean="0">
                <a:solidFill>
                  <a:schemeClr val="accent2">
                    <a:lumMod val="75000"/>
                  </a:schemeClr>
                </a:solidFill>
                <a:latin typeface="Bauhaus 93" panose="04030905020B02020C02" pitchFamily="82" charset="0"/>
              </a:rPr>
              <a:t>Buenas ideas</a:t>
            </a:r>
            <a:r>
              <a:rPr lang="es-ES" sz="4000" dirty="0" smtClean="0">
                <a:solidFill>
                  <a:schemeClr val="accent2">
                    <a:lumMod val="75000"/>
                  </a:schemeClr>
                </a:solidFill>
                <a:latin typeface="Bauhaus 93" panose="04030905020B02020C02" pitchFamily="82" charset="0"/>
              </a:rPr>
              <a:t>, </a:t>
            </a:r>
            <a:endParaRPr lang="es-ES" sz="4000" dirty="0">
              <a:solidFill>
                <a:schemeClr val="accent2">
                  <a:lumMod val="75000"/>
                </a:schemeClr>
              </a:solidFill>
              <a:latin typeface="Bauhaus 93" panose="04030905020B02020C02" pitchFamily="82" charset="0"/>
            </a:endParaRPr>
          </a:p>
        </p:txBody>
      </p:sp>
      <p:sp>
        <p:nvSpPr>
          <p:cNvPr id="26" name="CuadroTexto 25"/>
          <p:cNvSpPr txBox="1"/>
          <p:nvPr/>
        </p:nvSpPr>
        <p:spPr>
          <a:xfrm>
            <a:off x="3092521" y="4651376"/>
            <a:ext cx="622614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dirty="0" smtClean="0">
                <a:solidFill>
                  <a:schemeClr val="accent2">
                    <a:lumMod val="75000"/>
                  </a:schemeClr>
                </a:solidFill>
                <a:latin typeface="Bauhaus 93" panose="04030905020B02020C02" pitchFamily="82" charset="0"/>
              </a:rPr>
              <a:t>Para hacendosas y hacendosos</a:t>
            </a:r>
            <a:endParaRPr lang="es-ES" sz="4000" dirty="0">
              <a:solidFill>
                <a:schemeClr val="accent2">
                  <a:lumMod val="75000"/>
                </a:schemeClr>
              </a:solidFill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2888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 loop="1">
            <p:snd r:embed="rId3" name="Henry Mancini - Baby Elephant Walk.wav"/>
          </p:stSnd>
        </p:sndAc>
      </p:transition>
    </mc:Choice>
    <mc:Fallback xmlns="">
      <p:transition spd="slow">
        <p:sndAc>
          <p:stSnd loop="1">
            <p:snd r:embed="rId5" name="Henry Mancini - Baby Elephant Wal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arcador de contenido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1417" y="566782"/>
            <a:ext cx="5200704" cy="3190875"/>
          </a:xfrm>
        </p:spPr>
      </p:pic>
      <p:pic>
        <p:nvPicPr>
          <p:cNvPr id="10" name="Marcador de contenido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7769" y="5920560"/>
            <a:ext cx="1681827" cy="1006867"/>
          </a:xfrm>
          <a:prstGeom prst="rect">
            <a:avLst/>
          </a:prstGeom>
        </p:spPr>
      </p:pic>
      <p:sp>
        <p:nvSpPr>
          <p:cNvPr id="11" name="CuadroTexto 10"/>
          <p:cNvSpPr txBox="1"/>
          <p:nvPr/>
        </p:nvSpPr>
        <p:spPr>
          <a:xfrm>
            <a:off x="4627491" y="3278793"/>
            <a:ext cx="725355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>
                <a:latin typeface="Bauhaus 93" panose="04030905020B02020C02" pitchFamily="82" charset="0"/>
              </a:rPr>
              <a:t>Los ajíes con 3 protuberancias en la base son más dulces y </a:t>
            </a:r>
            <a:r>
              <a:rPr lang="es-ES" sz="3200" dirty="0" smtClean="0">
                <a:latin typeface="Bauhaus 93" panose="04030905020B02020C02" pitchFamily="82" charset="0"/>
              </a:rPr>
              <a:t>mejores </a:t>
            </a:r>
            <a:r>
              <a:rPr lang="es-ES" sz="3200" dirty="0">
                <a:latin typeface="Bauhaus 93" panose="04030905020B02020C02" pitchFamily="82" charset="0"/>
              </a:rPr>
              <a:t>para consumir. Los que tienen 4 protuberancias en la base tienen un sabor más fuerte.</a:t>
            </a:r>
          </a:p>
        </p:txBody>
      </p:sp>
      <p:pic>
        <p:nvPicPr>
          <p:cNvPr id="12" name="Marcador de contenido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4462" y="5924877"/>
            <a:ext cx="1641059" cy="1006867"/>
          </a:xfrm>
          <a:prstGeom prst="rect">
            <a:avLst/>
          </a:prstGeom>
        </p:spPr>
      </p:pic>
      <p:pic>
        <p:nvPicPr>
          <p:cNvPr id="13" name="Marcador de contenido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1813" y="5920560"/>
            <a:ext cx="1681827" cy="1006867"/>
          </a:xfrm>
          <a:prstGeom prst="rect">
            <a:avLst/>
          </a:prstGeom>
        </p:spPr>
      </p:pic>
      <p:pic>
        <p:nvPicPr>
          <p:cNvPr id="14" name="Marcador de contenido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4725" y="5942147"/>
            <a:ext cx="1753456" cy="1006867"/>
          </a:xfrm>
          <a:prstGeom prst="rect">
            <a:avLst/>
          </a:prstGeom>
        </p:spPr>
      </p:pic>
      <p:pic>
        <p:nvPicPr>
          <p:cNvPr id="16" name="Marcador de contenido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7184" y="5949094"/>
            <a:ext cx="1645767" cy="985279"/>
          </a:xfrm>
          <a:prstGeom prst="rect">
            <a:avLst/>
          </a:prstGeom>
        </p:spPr>
      </p:pic>
      <p:pic>
        <p:nvPicPr>
          <p:cNvPr id="17" name="Marcador de contenido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6392" y="5938301"/>
            <a:ext cx="1681827" cy="1006867"/>
          </a:xfrm>
          <a:prstGeom prst="rect">
            <a:avLst/>
          </a:prstGeom>
        </p:spPr>
      </p:pic>
      <p:pic>
        <p:nvPicPr>
          <p:cNvPr id="9" name="Marcador de contenido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36924">
            <a:off x="-2010012" y="4242980"/>
            <a:ext cx="5407899" cy="3190875"/>
          </a:xfrm>
          <a:prstGeom prst="rect">
            <a:avLst/>
          </a:prstGeom>
        </p:spPr>
      </p:pic>
      <p:pic>
        <p:nvPicPr>
          <p:cNvPr id="8" name="Marcador de contenido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214" y="171931"/>
            <a:ext cx="5200704" cy="3190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5993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1293705" y="6019716"/>
            <a:ext cx="10898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latin typeface="Bauhaus 93" panose="04030905020B02020C02" pitchFamily="82" charset="0"/>
              </a:rPr>
              <a:t>Puedes pasar una bolsita de papel a través de tu impresora!</a:t>
            </a:r>
            <a:endParaRPr lang="es-ES" sz="2800" dirty="0">
              <a:latin typeface="Bauhaus 93" panose="04030905020B02020C02" pitchFamily="82" charset="0"/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7" t="15538" r="68609" b="7851"/>
          <a:stretch/>
        </p:blipFill>
        <p:spPr>
          <a:xfrm rot="3938823">
            <a:off x="9953047" y="3346024"/>
            <a:ext cx="1442634" cy="2678741"/>
          </a:xfrm>
          <a:prstGeom prst="rect">
            <a:avLst/>
          </a:prstGeom>
          <a:ln w="34925"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7" t="15538" r="68609" b="7851"/>
          <a:stretch/>
        </p:blipFill>
        <p:spPr>
          <a:xfrm rot="7340487">
            <a:off x="9117965" y="3037979"/>
            <a:ext cx="1442634" cy="26787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505" y="-1235404"/>
            <a:ext cx="8322604" cy="6523121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8" t="15781" r="2752" b="7608"/>
          <a:stretch/>
        </p:blipFill>
        <p:spPr>
          <a:xfrm>
            <a:off x="2936419" y="2637881"/>
            <a:ext cx="4522777" cy="2649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1490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97" y="0"/>
            <a:ext cx="7653492" cy="6858000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 rot="10800000" flipV="1">
            <a:off x="7671889" y="2641495"/>
            <a:ext cx="4193010" cy="224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E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Colocando una cuchara de madera sobre un recipiente de agua hirviendo con comida, evitarás</a:t>
            </a:r>
            <a:r>
              <a:rPr kumimoji="0" lang="es-ES" altLang="es-ES" sz="28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Bauhaus 93" panose="04030905020B02020C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que se derrame!</a:t>
            </a:r>
            <a:endParaRPr kumimoji="0" lang="es-ES" altLang="es-E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8878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583581" y="5330283"/>
            <a:ext cx="1164187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latin typeface="Bauhaus 93" panose="04030905020B02020C02" pitchFamily="82" charset="0"/>
              </a:rPr>
              <a:t>Separa </a:t>
            </a:r>
            <a:r>
              <a:rPr lang="es-ES" sz="2800" dirty="0">
                <a:latin typeface="Bauhaus 93" panose="04030905020B02020C02" pitchFamily="82" charset="0"/>
              </a:rPr>
              <a:t>tus bananas cuando </a:t>
            </a:r>
            <a:r>
              <a:rPr lang="es-ES" sz="2800" dirty="0" smtClean="0">
                <a:latin typeface="Bauhaus 93" panose="04030905020B02020C02" pitchFamily="82" charset="0"/>
              </a:rPr>
              <a:t>llegas </a:t>
            </a:r>
            <a:r>
              <a:rPr lang="es-ES" sz="2800" dirty="0">
                <a:latin typeface="Bauhaus 93" panose="04030905020B02020C02" pitchFamily="82" charset="0"/>
              </a:rPr>
              <a:t>a casa del super.  Si las </a:t>
            </a:r>
            <a:r>
              <a:rPr lang="es-ES" sz="2800" dirty="0" smtClean="0">
                <a:latin typeface="Bauhaus 93" panose="04030905020B02020C02" pitchFamily="82" charset="0"/>
              </a:rPr>
              <a:t>dejas </a:t>
            </a:r>
            <a:r>
              <a:rPr lang="es-ES" sz="2800" dirty="0">
                <a:latin typeface="Bauhaus 93" panose="04030905020B02020C02" pitchFamily="82" charset="0"/>
              </a:rPr>
              <a:t>conectadas por el tallo, maduran más rápidamente... </a:t>
            </a:r>
          </a:p>
          <a:p>
            <a:endParaRPr lang="es-ES" sz="2800" dirty="0">
              <a:latin typeface="Bauhaus 93" panose="04030905020B02020C02" pitchFamily="82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084" y="0"/>
            <a:ext cx="11128916" cy="5330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216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7220" y="-4889"/>
            <a:ext cx="7638585" cy="5396826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691376" y="5452946"/>
            <a:ext cx="1129618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solidFill>
                  <a:schemeClr val="bg1"/>
                </a:solidFill>
                <a:latin typeface="Bauhaus 93" panose="04030905020B02020C02" pitchFamily="82" charset="0"/>
              </a:rPr>
              <a:t>Agrega </a:t>
            </a:r>
            <a:r>
              <a:rPr lang="es-ES" sz="2800" dirty="0">
                <a:solidFill>
                  <a:schemeClr val="bg1"/>
                </a:solidFill>
                <a:latin typeface="Bauhaus 93" panose="04030905020B02020C02" pitchFamily="82" charset="0"/>
              </a:rPr>
              <a:t>una cucharadita de agua cuando estás friendo carne picada. Ayudará a extraer la grasa fuera de la carne mientras se cocina.</a:t>
            </a:r>
            <a:br>
              <a:rPr lang="es-ES" sz="2800" dirty="0">
                <a:solidFill>
                  <a:schemeClr val="bg1"/>
                </a:solidFill>
                <a:latin typeface="Bauhaus 93" panose="04030905020B02020C02" pitchFamily="82" charset="0"/>
              </a:rPr>
            </a:br>
            <a:endParaRPr lang="es-ES" sz="2800" dirty="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1068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6963" y="-1433"/>
            <a:ext cx="6393947" cy="6859433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6984" y="-1434"/>
            <a:ext cx="5925016" cy="6859433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1761893" y="5854390"/>
            <a:ext cx="838571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latin typeface="Bauhaus 93" panose="04030905020B02020C02" pitchFamily="82" charset="0"/>
              </a:rPr>
              <a:t>Cómo mantener la pajita de subir y salirse de tu lata de gaseosa</a:t>
            </a:r>
          </a:p>
        </p:txBody>
      </p:sp>
    </p:spTree>
    <p:extLst>
      <p:ext uri="{BB962C8B-B14F-4D97-AF65-F5344CB8AC3E}">
        <p14:creationId xmlns:p14="http://schemas.microsoft.com/office/powerpoint/2010/main" val="1037611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4261" y="0"/>
            <a:ext cx="4467225" cy="5953125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562062" y="5953125"/>
            <a:ext cx="998289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 smtClean="0">
                <a:solidFill>
                  <a:schemeClr val="bg1">
                    <a:lumMod val="95000"/>
                  </a:schemeClr>
                </a:solidFill>
                <a:latin typeface="Bauhaus 93" panose="04030905020B02020C02" pitchFamily="82" charset="0"/>
              </a:rPr>
              <a:t>Usa </a:t>
            </a:r>
            <a:r>
              <a:rPr lang="es-ES" sz="2800" dirty="0">
                <a:solidFill>
                  <a:schemeClr val="bg1">
                    <a:lumMod val="95000"/>
                  </a:schemeClr>
                </a:solidFill>
                <a:latin typeface="Bauhaus 93" panose="04030905020B02020C02" pitchFamily="82" charset="0"/>
              </a:rPr>
              <a:t>una palita (limpia) para llenar un envase que no entra en la pileta</a:t>
            </a:r>
          </a:p>
        </p:txBody>
      </p:sp>
    </p:spTree>
    <p:extLst>
      <p:ext uri="{BB962C8B-B14F-4D97-AF65-F5344CB8AC3E}">
        <p14:creationId xmlns:p14="http://schemas.microsoft.com/office/powerpoint/2010/main" val="664088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9057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327172" y="5316252"/>
            <a:ext cx="1137547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 smtClean="0">
                <a:latin typeface="Bauhaus 93" panose="04030905020B02020C02" pitchFamily="82" charset="0"/>
              </a:rPr>
              <a:t>Puedes </a:t>
            </a:r>
            <a:r>
              <a:rPr lang="es-ES" sz="2800" dirty="0">
                <a:latin typeface="Bauhaus 93" panose="04030905020B02020C02" pitchFamily="82" charset="0"/>
              </a:rPr>
              <a:t>dividir y almacenar carne picada en una bolsa Ziplock. Solo </a:t>
            </a:r>
            <a:r>
              <a:rPr lang="es-ES" sz="2800" dirty="0" smtClean="0">
                <a:latin typeface="Bauhaus 93" panose="04030905020B02020C02" pitchFamily="82" charset="0"/>
              </a:rPr>
              <a:t>saca </a:t>
            </a:r>
            <a:r>
              <a:rPr lang="es-ES" sz="2800" dirty="0">
                <a:latin typeface="Bauhaus 93" panose="04030905020B02020C02" pitchFamily="82" charset="0"/>
              </a:rPr>
              <a:t>la cantidad necesaria y </a:t>
            </a:r>
            <a:r>
              <a:rPr lang="es-ES" sz="2800" dirty="0" smtClean="0">
                <a:latin typeface="Bauhaus 93" panose="04030905020B02020C02" pitchFamily="82" charset="0"/>
              </a:rPr>
              <a:t>guarda </a:t>
            </a:r>
            <a:r>
              <a:rPr lang="es-ES" sz="2800" dirty="0">
                <a:latin typeface="Bauhaus 93" panose="04030905020B02020C02" pitchFamily="82" charset="0"/>
              </a:rPr>
              <a:t>el resto en el freezer para más </a:t>
            </a:r>
            <a:r>
              <a:rPr lang="es-ES" sz="2800" dirty="0" smtClean="0">
                <a:latin typeface="Bauhaus 93" panose="04030905020B02020C02" pitchFamily="82" charset="0"/>
              </a:rPr>
              <a:t>tarde.</a:t>
            </a:r>
            <a:endParaRPr lang="es-ES" sz="2800" dirty="0"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84799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9118" y="163789"/>
            <a:ext cx="7495674" cy="5607092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798335" y="5770881"/>
            <a:ext cx="10535192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>
                <a:latin typeface="Bauhaus 93" panose="04030905020B02020C02" pitchFamily="82" charset="0"/>
              </a:rPr>
              <a:t>Usa un paño de microfibra para prevenir que se forme escarcha en el parabrisas. </a:t>
            </a:r>
          </a:p>
          <a:p>
            <a:r>
              <a:rPr lang="es-E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76517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6294" y="0"/>
            <a:ext cx="8795085" cy="4947235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1763086" y="5580077"/>
            <a:ext cx="8854249" cy="4613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7" name="Rectángulo 6"/>
          <p:cNvSpPr/>
          <p:nvPr/>
        </p:nvSpPr>
        <p:spPr>
          <a:xfrm>
            <a:off x="2796330" y="5395141"/>
            <a:ext cx="6096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latin typeface="Bauhaus 93" panose="04030905020B02020C02" pitchFamily="82" charset="0"/>
              </a:rPr>
              <a:t>Usa un peine para mantener un clavo firme mientras </a:t>
            </a:r>
            <a:r>
              <a:rPr lang="es-ES" sz="2800" dirty="0" smtClean="0">
                <a:solidFill>
                  <a:schemeClr val="bg1"/>
                </a:solidFill>
                <a:latin typeface="Bauhaus 93" panose="04030905020B02020C02" pitchFamily="82" charset="0"/>
              </a:rPr>
              <a:t>martillas</a:t>
            </a:r>
            <a:r>
              <a:rPr lang="es-ES" sz="2800" dirty="0">
                <a:solidFill>
                  <a:schemeClr val="bg1"/>
                </a:solidFill>
                <a:latin typeface="Bauhaus 93" panose="04030905020B02020C02" pitchFamily="82" charset="0"/>
              </a:rPr>
              <a:t>.</a:t>
            </a:r>
          </a:p>
          <a:p>
            <a:pPr algn="ctr"/>
            <a:endParaRPr lang="es-ES" sz="2800" dirty="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0172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1711" y="0"/>
            <a:ext cx="7431902" cy="491114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822121" y="4906946"/>
            <a:ext cx="1028490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 smtClean="0">
                <a:latin typeface="Bauhaus 93" panose="04030905020B02020C02" pitchFamily="82" charset="0"/>
              </a:rPr>
              <a:t>Almacena </a:t>
            </a:r>
            <a:r>
              <a:rPr lang="es-ES" sz="2800" dirty="0">
                <a:latin typeface="Bauhaus 93" panose="04030905020B02020C02" pitchFamily="82" charset="0"/>
              </a:rPr>
              <a:t>los pedazos de queso en aluminio. Se mantendrán frescos más tiempo y no enmohecerán.(Pero </a:t>
            </a:r>
            <a:r>
              <a:rPr lang="es-ES" sz="2800" dirty="0" smtClean="0">
                <a:latin typeface="Bauhaus 93" panose="04030905020B02020C02" pitchFamily="82" charset="0"/>
              </a:rPr>
              <a:t>puedes </a:t>
            </a:r>
            <a:r>
              <a:rPr lang="es-ES" sz="2800" dirty="0">
                <a:latin typeface="Bauhaus 93" panose="04030905020B02020C02" pitchFamily="82" charset="0"/>
              </a:rPr>
              <a:t>raspar cualquier moho que se forme y aún comer el queso sin cambios en el sabor!)</a:t>
            </a:r>
          </a:p>
        </p:txBody>
      </p:sp>
    </p:spTree>
    <p:extLst>
      <p:ext uri="{BB962C8B-B14F-4D97-AF65-F5344CB8AC3E}">
        <p14:creationId xmlns:p14="http://schemas.microsoft.com/office/powerpoint/2010/main" val="2891208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6052" y="0"/>
            <a:ext cx="5579896" cy="560627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76838" y="5606278"/>
            <a:ext cx="11669086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>
                <a:solidFill>
                  <a:schemeClr val="bg1"/>
                </a:solidFill>
                <a:latin typeface="Bauhaus 93" panose="04030905020B02020C02" pitchFamily="82" charset="0"/>
              </a:rPr>
              <a:t>Coloca una bandita alrededor de una lata abierta de pintura donde limpiar tu pincel, y mantener la pintura fuera del costado de la lata.</a:t>
            </a:r>
          </a:p>
          <a:p>
            <a:endParaRPr lang="es-ES" dirty="0"/>
          </a:p>
          <a:p>
            <a:r>
              <a:rPr lang="es-E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30454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4074" y="0"/>
            <a:ext cx="8221578" cy="4932947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077054" y="5318621"/>
            <a:ext cx="8078598" cy="9624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latin typeface="Bauhaus 93" panose="04030905020B02020C02" pitchFamily="82" charset="0"/>
              </a:rPr>
              <a:t>Usa una nota post-</a:t>
            </a:r>
            <a:r>
              <a:rPr lang="es-ES" sz="2800" dirty="0" err="1">
                <a:solidFill>
                  <a:schemeClr val="bg1"/>
                </a:solidFill>
                <a:latin typeface="Bauhaus 93" panose="04030905020B02020C02" pitchFamily="82" charset="0"/>
              </a:rPr>
              <a:t>it</a:t>
            </a:r>
            <a:r>
              <a:rPr lang="es-ES" sz="2800" dirty="0">
                <a:solidFill>
                  <a:schemeClr val="bg1"/>
                </a:solidFill>
                <a:latin typeface="Bauhaus 93" panose="04030905020B02020C02" pitchFamily="82" charset="0"/>
              </a:rPr>
              <a:t> para recoger los desechos de la perforadora</a:t>
            </a:r>
          </a:p>
        </p:txBody>
      </p:sp>
    </p:spTree>
    <p:extLst>
      <p:ext uri="{BB962C8B-B14F-4D97-AF65-F5344CB8AC3E}">
        <p14:creationId xmlns:p14="http://schemas.microsoft.com/office/powerpoint/2010/main" val="946014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5575" y="0"/>
            <a:ext cx="3846425" cy="7009002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4385190" y="3105835"/>
            <a:ext cx="3836021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atin typeface="Bauhaus 93" panose="04030905020B02020C02" pitchFamily="82" charset="0"/>
              </a:rPr>
              <a:t>Usa un sacaganchitos para cuidar tus uñas cuando estás tratando de agregar elementos al aro de tu llavero 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76355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8093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7110" y="1518407"/>
            <a:ext cx="7204890" cy="5339593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377505" y="461395"/>
            <a:ext cx="115180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 smtClean="0">
                <a:latin typeface="Bauhaus 93" panose="04030905020B02020C02" pitchFamily="82" charset="0"/>
              </a:rPr>
              <a:t>Puedes  </a:t>
            </a:r>
            <a:r>
              <a:rPr lang="es-ES" sz="2800" dirty="0">
                <a:latin typeface="Bauhaus 93" panose="04030905020B02020C02" pitchFamily="82" charset="0"/>
              </a:rPr>
              <a:t>dar vuelta el tostador sobre su costado y grillar el queso en él.</a:t>
            </a:r>
          </a:p>
        </p:txBody>
      </p:sp>
    </p:spTree>
    <p:extLst>
      <p:ext uri="{BB962C8B-B14F-4D97-AF65-F5344CB8AC3E}">
        <p14:creationId xmlns:p14="http://schemas.microsoft.com/office/powerpoint/2010/main" val="3597770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0911" y="742638"/>
            <a:ext cx="4705350" cy="1114426"/>
          </a:xfrm>
          <a:prstGeom prst="rect">
            <a:avLst/>
          </a:prstGeom>
          <a:solidFill>
            <a:schemeClr val="accent6"/>
          </a:solidFill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0911" y="2387835"/>
            <a:ext cx="4705350" cy="1114426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6206" y="4083203"/>
            <a:ext cx="4705350" cy="1114426"/>
          </a:xfrm>
          <a:prstGeom prst="rect">
            <a:avLst/>
          </a:prstGeom>
          <a:solidFill>
            <a:schemeClr val="accent1"/>
          </a:solidFill>
          <a:ln>
            <a:solidFill>
              <a:schemeClr val="accent2"/>
            </a:solidFill>
          </a:ln>
        </p:spPr>
      </p:pic>
      <p:sp>
        <p:nvSpPr>
          <p:cNvPr id="5" name="CuadroTexto 4"/>
          <p:cNvSpPr txBox="1"/>
          <p:nvPr/>
        </p:nvSpPr>
        <p:spPr>
          <a:xfrm>
            <a:off x="4650838" y="1473147"/>
            <a:ext cx="2914650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s-ES" dirty="0" smtClean="0">
                <a:solidFill>
                  <a:schemeClr val="accent2">
                    <a:lumMod val="75000"/>
                  </a:schemeClr>
                </a:solidFill>
                <a:latin typeface="Bauhaus 93" panose="04030905020B02020C02" pitchFamily="82" charset="0"/>
              </a:rPr>
              <a:t>Imágenes de la red</a:t>
            </a:r>
            <a:endParaRPr lang="es-ES" dirty="0">
              <a:solidFill>
                <a:schemeClr val="accent2">
                  <a:lumMod val="75000"/>
                </a:schemeClr>
              </a:solidFill>
              <a:latin typeface="Bauhaus 93" panose="04030905020B02020C02" pitchFamily="82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4569876" y="2855930"/>
            <a:ext cx="3076575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s-ES" dirty="0" smtClean="0">
                <a:solidFill>
                  <a:schemeClr val="accent2">
                    <a:lumMod val="75000"/>
                  </a:schemeClr>
                </a:solidFill>
                <a:latin typeface="Bauhaus 93" panose="04030905020B02020C02" pitchFamily="82" charset="0"/>
              </a:rPr>
              <a:t>Presentación: Cholulita</a:t>
            </a:r>
          </a:p>
          <a:p>
            <a:endParaRPr lang="es-ES" dirty="0">
              <a:latin typeface="Bauhaus 93" panose="04030905020B02020C02" pitchFamily="82" charset="0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4569876" y="4555592"/>
            <a:ext cx="3143250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s-ES" dirty="0" smtClean="0">
                <a:solidFill>
                  <a:schemeClr val="accent2">
                    <a:lumMod val="75000"/>
                  </a:schemeClr>
                </a:solidFill>
                <a:latin typeface="Bauhaus 93" panose="04030905020B02020C02" pitchFamily="82" charset="0"/>
              </a:rPr>
              <a:t>Música: Henry Mancini: el paso del elefantito. </a:t>
            </a:r>
            <a:endParaRPr lang="es-ES" dirty="0">
              <a:solidFill>
                <a:schemeClr val="accent2">
                  <a:lumMod val="75000"/>
                </a:schemeClr>
              </a:solidFill>
              <a:latin typeface="Bauhaus 93" panose="04030905020B02020C02" pitchFamily="82" charset="0"/>
            </a:endParaRPr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522513">
            <a:off x="5698817" y="5463648"/>
            <a:ext cx="1610827" cy="1411472"/>
          </a:xfrm>
          <a:prstGeom prst="rect">
            <a:avLst/>
          </a:prstGeom>
          <a:solidFill>
            <a:schemeClr val="accent1"/>
          </a:solidFill>
          <a:ln>
            <a:solidFill>
              <a:schemeClr val="accent2"/>
            </a:solidFill>
          </a:ln>
        </p:spPr>
      </p:pic>
      <p:sp>
        <p:nvSpPr>
          <p:cNvPr id="13" name="CuadroTexto 12"/>
          <p:cNvSpPr txBox="1"/>
          <p:nvPr/>
        </p:nvSpPr>
        <p:spPr>
          <a:xfrm rot="19440110" flipH="1">
            <a:off x="6108163" y="6026227"/>
            <a:ext cx="9536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 smtClean="0">
                <a:solidFill>
                  <a:schemeClr val="accent2">
                    <a:lumMod val="75000"/>
                  </a:schemeClr>
                </a:solidFill>
                <a:latin typeface="Bauhaus 93" panose="04030905020B02020C02" pitchFamily="82" charset="0"/>
              </a:rPr>
              <a:t>fin</a:t>
            </a:r>
            <a:endParaRPr lang="es-ES" sz="3600" dirty="0">
              <a:solidFill>
                <a:schemeClr val="accent2">
                  <a:lumMod val="75000"/>
                </a:schemeClr>
              </a:solidFill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9652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alt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6000" b="1">
                <a:latin typeface="Kristen ITC" panose="03050502040202030202" pitchFamily="66" charset="0"/>
              </a:rPr>
              <a:t>¿Te ha gustado?</a:t>
            </a:r>
            <a:r>
              <a:rPr lang="es-ES" altLang="es-ES" sz="4800">
                <a:latin typeface="Kristen ITC" panose="03050502040202030202" pitchFamily="66" charset="0"/>
              </a:rPr>
              <a:t> </a:t>
            </a:r>
            <a:br>
              <a:rPr lang="es-ES" altLang="es-ES" sz="4800">
                <a:latin typeface="Kristen ITC" panose="03050502040202030202" pitchFamily="66" charset="0"/>
              </a:rPr>
            </a:br>
            <a:r>
              <a:rPr lang="es-ES" altLang="es-ES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ES" sz="4400">
                <a:latin typeface="Kristen ITC" panose="03050502040202030202" pitchFamily="66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326</Words>
  <Application>Microsoft Office PowerPoint</Application>
  <PresentationFormat>Panorámica</PresentationFormat>
  <Paragraphs>28</Paragraphs>
  <Slides>18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18</vt:i4>
      </vt:variant>
    </vt:vector>
  </HeadingPairs>
  <TitlesOfParts>
    <vt:vector size="25" baseType="lpstr">
      <vt:lpstr>Arial</vt:lpstr>
      <vt:lpstr>Bauhaus 93</vt:lpstr>
      <vt:lpstr>Calibri</vt:lpstr>
      <vt:lpstr>Calibri Light</vt:lpstr>
      <vt:lpstr>Kristen ITC</vt:lpstr>
      <vt:lpstr>Times New Roman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44</cp:revision>
  <dcterms:created xsi:type="dcterms:W3CDTF">2015-02-26T22:44:16Z</dcterms:created>
  <dcterms:modified xsi:type="dcterms:W3CDTF">2015-03-12T18:57:37Z</dcterms:modified>
</cp:coreProperties>
</file>