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 id="289" r:id="rId34"/>
    <p:sldId id="290" r:id="rId35"/>
    <p:sldId id="291" r:id="rId36"/>
    <p:sldId id="292" r:id="rId37"/>
    <p:sldId id="293" r:id="rId38"/>
    <p:sldId id="294" r:id="rId39"/>
    <p:sldId id="295" r:id="rId40"/>
    <p:sldId id="296" r:id="rId41"/>
    <p:sldId id="297" r:id="rId42"/>
    <p:sldId id="298" r:id="rId43"/>
    <p:sldId id="299" r:id="rId44"/>
    <p:sldId id="300" r:id="rId45"/>
    <p:sldId id="301" r:id="rId46"/>
    <p:sldId id="302" r:id="rId47"/>
    <p:sldId id="303" r:id="rId48"/>
    <p:sldId id="304" r:id="rId49"/>
    <p:sldId id="305" r:id="rId50"/>
    <p:sldId id="306" r:id="rId51"/>
    <p:sldId id="307" r:id="rId52"/>
    <p:sldId id="308" r:id="rId53"/>
    <p:sldId id="309" r:id="rId54"/>
    <p:sldId id="310" r:id="rId55"/>
    <p:sldId id="311" r:id="rId56"/>
    <p:sldId id="312" r:id="rId57"/>
    <p:sldId id="313" r:id="rId58"/>
    <p:sldId id="314" r:id="rId59"/>
    <p:sldId id="315" r:id="rId60"/>
    <p:sldId id="316" r:id="rId61"/>
    <p:sldId id="317" r:id="rId62"/>
    <p:sldId id="318" r:id="rId63"/>
    <p:sldId id="319" r:id="rId64"/>
    <p:sldId id="320" r:id="rId65"/>
    <p:sldId id="321" r:id="rId66"/>
    <p:sldId id="322" r:id="rId67"/>
    <p:sldId id="323" r:id="rId68"/>
    <p:sldId id="324" r:id="rId69"/>
    <p:sldId id="325" r:id="rId70"/>
    <p:sldId id="326" r:id="rId71"/>
    <p:sldId id="327" r:id="rId72"/>
    <p:sldId id="328" r:id="rId73"/>
    <p:sldId id="329" r:id="rId74"/>
    <p:sldId id="330" r:id="rId75"/>
    <p:sldId id="331" r:id="rId76"/>
    <p:sldId id="332" r:id="rId77"/>
    <p:sldId id="334" r:id="rId78"/>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013" autoAdjust="0"/>
    <p:restoredTop sz="94660"/>
  </p:normalViewPr>
  <p:slideViewPr>
    <p:cSldViewPr snapToGrid="0">
      <p:cViewPr varScale="1">
        <p:scale>
          <a:sx n="67" d="100"/>
          <a:sy n="67" d="100"/>
        </p:scale>
        <p:origin x="78" y="3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D818D190-5316-4619-8BE8-9C54DDF22813}" type="datetimeFigureOut">
              <a:rPr lang="es-CO" smtClean="0"/>
              <a:t>24/02/2017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0D69F122-0DED-42C9-AE12-074958B9685F}" type="slidenum">
              <a:rPr lang="es-CO" smtClean="0"/>
              <a:t>‹Nº›</a:t>
            </a:fld>
            <a:endParaRPr lang="es-CO"/>
          </a:p>
        </p:txBody>
      </p:sp>
    </p:spTree>
    <p:extLst>
      <p:ext uri="{BB962C8B-B14F-4D97-AF65-F5344CB8AC3E}">
        <p14:creationId xmlns:p14="http://schemas.microsoft.com/office/powerpoint/2010/main" val="860481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D818D190-5316-4619-8BE8-9C54DDF22813}" type="datetimeFigureOut">
              <a:rPr lang="es-CO" smtClean="0"/>
              <a:t>24/02/2017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0D69F122-0DED-42C9-AE12-074958B9685F}" type="slidenum">
              <a:rPr lang="es-CO" smtClean="0"/>
              <a:t>‹Nº›</a:t>
            </a:fld>
            <a:endParaRPr lang="es-CO"/>
          </a:p>
        </p:txBody>
      </p:sp>
    </p:spTree>
    <p:extLst>
      <p:ext uri="{BB962C8B-B14F-4D97-AF65-F5344CB8AC3E}">
        <p14:creationId xmlns:p14="http://schemas.microsoft.com/office/powerpoint/2010/main" val="674481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D818D190-5316-4619-8BE8-9C54DDF22813}" type="datetimeFigureOut">
              <a:rPr lang="es-CO" smtClean="0"/>
              <a:t>24/02/2017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0D69F122-0DED-42C9-AE12-074958B9685F}" type="slidenum">
              <a:rPr lang="es-CO" smtClean="0"/>
              <a:t>‹Nº›</a:t>
            </a:fld>
            <a:endParaRPr lang="es-CO"/>
          </a:p>
        </p:txBody>
      </p:sp>
    </p:spTree>
    <p:extLst>
      <p:ext uri="{BB962C8B-B14F-4D97-AF65-F5344CB8AC3E}">
        <p14:creationId xmlns:p14="http://schemas.microsoft.com/office/powerpoint/2010/main" val="36972892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D818D190-5316-4619-8BE8-9C54DDF22813}" type="datetimeFigureOut">
              <a:rPr lang="es-CO" smtClean="0"/>
              <a:t>24/02/2017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0D69F122-0DED-42C9-AE12-074958B9685F}" type="slidenum">
              <a:rPr lang="es-CO" smtClean="0"/>
              <a:t>‹Nº›</a:t>
            </a:fld>
            <a:endParaRPr lang="es-CO"/>
          </a:p>
        </p:txBody>
      </p:sp>
    </p:spTree>
    <p:extLst>
      <p:ext uri="{BB962C8B-B14F-4D97-AF65-F5344CB8AC3E}">
        <p14:creationId xmlns:p14="http://schemas.microsoft.com/office/powerpoint/2010/main" val="10879827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D818D190-5316-4619-8BE8-9C54DDF22813}" type="datetimeFigureOut">
              <a:rPr lang="es-CO" smtClean="0"/>
              <a:t>24/02/2017</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0D69F122-0DED-42C9-AE12-074958B9685F}" type="slidenum">
              <a:rPr lang="es-CO" smtClean="0"/>
              <a:t>‹Nº›</a:t>
            </a:fld>
            <a:endParaRPr lang="es-CO"/>
          </a:p>
        </p:txBody>
      </p:sp>
    </p:spTree>
    <p:extLst>
      <p:ext uri="{BB962C8B-B14F-4D97-AF65-F5344CB8AC3E}">
        <p14:creationId xmlns:p14="http://schemas.microsoft.com/office/powerpoint/2010/main" val="9326276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D818D190-5316-4619-8BE8-9C54DDF22813}" type="datetimeFigureOut">
              <a:rPr lang="es-CO" smtClean="0"/>
              <a:t>24/02/2017</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0D69F122-0DED-42C9-AE12-074958B9685F}" type="slidenum">
              <a:rPr lang="es-CO" smtClean="0"/>
              <a:t>‹Nº›</a:t>
            </a:fld>
            <a:endParaRPr lang="es-CO"/>
          </a:p>
        </p:txBody>
      </p:sp>
    </p:spTree>
    <p:extLst>
      <p:ext uri="{BB962C8B-B14F-4D97-AF65-F5344CB8AC3E}">
        <p14:creationId xmlns:p14="http://schemas.microsoft.com/office/powerpoint/2010/main" val="4635798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D818D190-5316-4619-8BE8-9C54DDF22813}" type="datetimeFigureOut">
              <a:rPr lang="es-CO" smtClean="0"/>
              <a:t>24/02/2017</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0D69F122-0DED-42C9-AE12-074958B9685F}" type="slidenum">
              <a:rPr lang="es-CO" smtClean="0"/>
              <a:t>‹Nº›</a:t>
            </a:fld>
            <a:endParaRPr lang="es-CO"/>
          </a:p>
        </p:txBody>
      </p:sp>
    </p:spTree>
    <p:extLst>
      <p:ext uri="{BB962C8B-B14F-4D97-AF65-F5344CB8AC3E}">
        <p14:creationId xmlns:p14="http://schemas.microsoft.com/office/powerpoint/2010/main" val="3414629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D818D190-5316-4619-8BE8-9C54DDF22813}" type="datetimeFigureOut">
              <a:rPr lang="es-CO" smtClean="0"/>
              <a:t>24/02/2017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0D69F122-0DED-42C9-AE12-074958B9685F}" type="slidenum">
              <a:rPr lang="es-CO" smtClean="0"/>
              <a:t>‹Nº›</a:t>
            </a:fld>
            <a:endParaRPr lang="es-CO"/>
          </a:p>
        </p:txBody>
      </p:sp>
    </p:spTree>
    <p:extLst>
      <p:ext uri="{BB962C8B-B14F-4D97-AF65-F5344CB8AC3E}">
        <p14:creationId xmlns:p14="http://schemas.microsoft.com/office/powerpoint/2010/main" val="4527572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D818D190-5316-4619-8BE8-9C54DDF22813}" type="datetimeFigureOut">
              <a:rPr lang="es-CO" smtClean="0"/>
              <a:t>24/02/2017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0D69F122-0DED-42C9-AE12-074958B9685F}" type="slidenum">
              <a:rPr lang="es-CO" smtClean="0"/>
              <a:t>‹Nº›</a:t>
            </a:fld>
            <a:endParaRPr lang="es-CO"/>
          </a:p>
        </p:txBody>
      </p:sp>
    </p:spTree>
    <p:extLst>
      <p:ext uri="{BB962C8B-B14F-4D97-AF65-F5344CB8AC3E}">
        <p14:creationId xmlns:p14="http://schemas.microsoft.com/office/powerpoint/2010/main" val="22011527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D818D190-5316-4619-8BE8-9C54DDF22813}" type="datetimeFigureOut">
              <a:rPr lang="es-CO" smtClean="0"/>
              <a:t>24/02/2017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0D69F122-0DED-42C9-AE12-074958B9685F}" type="slidenum">
              <a:rPr lang="es-CO" smtClean="0"/>
              <a:t>‹Nº›</a:t>
            </a:fld>
            <a:endParaRPr lang="es-CO"/>
          </a:p>
        </p:txBody>
      </p:sp>
    </p:spTree>
    <p:extLst>
      <p:ext uri="{BB962C8B-B14F-4D97-AF65-F5344CB8AC3E}">
        <p14:creationId xmlns:p14="http://schemas.microsoft.com/office/powerpoint/2010/main" val="14719866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D818D190-5316-4619-8BE8-9C54DDF22813}" type="datetimeFigureOut">
              <a:rPr lang="es-CO" smtClean="0"/>
              <a:t>24/02/2017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0D69F122-0DED-42C9-AE12-074958B9685F}" type="slidenum">
              <a:rPr lang="es-CO" smtClean="0"/>
              <a:t>‹Nº›</a:t>
            </a:fld>
            <a:endParaRPr lang="es-CO"/>
          </a:p>
        </p:txBody>
      </p:sp>
    </p:spTree>
    <p:extLst>
      <p:ext uri="{BB962C8B-B14F-4D97-AF65-F5344CB8AC3E}">
        <p14:creationId xmlns:p14="http://schemas.microsoft.com/office/powerpoint/2010/main" val="21555306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818D190-5316-4619-8BE8-9C54DDF22813}" type="datetimeFigureOut">
              <a:rPr lang="es-CO" smtClean="0"/>
              <a:t>24/02/2017</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D69F122-0DED-42C9-AE12-074958B9685F}" type="slidenum">
              <a:rPr lang="es-CO" smtClean="0"/>
              <a:t>‹Nº›</a:t>
            </a:fld>
            <a:endParaRPr lang="es-CO"/>
          </a:p>
        </p:txBody>
      </p:sp>
    </p:spTree>
    <p:extLst>
      <p:ext uri="{BB962C8B-B14F-4D97-AF65-F5344CB8AC3E}">
        <p14:creationId xmlns:p14="http://schemas.microsoft.com/office/powerpoint/2010/main" val="237681438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5" Type="http://schemas.openxmlformats.org/officeDocument/2006/relationships/image" Target="../media/image2.png"/><Relationship Id="rId4" Type="http://schemas.openxmlformats.org/officeDocument/2006/relationships/image" Target="../media/image1.jpg"/></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8.jp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9.jp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60.jp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1.jp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2.jp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3.jp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4.jp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5.jp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6.jp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7.jp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8.jp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9.jp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70.jp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1.jp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2.jp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3.jp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4.jp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5.jp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76.jp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77.jp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78.jp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8" Type="http://schemas.openxmlformats.org/officeDocument/2006/relationships/image" Target="../media/image82.png"/><Relationship Id="rId13" Type="http://schemas.openxmlformats.org/officeDocument/2006/relationships/hyperlink" Target="https://vk.com/mispps" TargetMode="External"/><Relationship Id="rId3" Type="http://schemas.openxmlformats.org/officeDocument/2006/relationships/image" Target="../media/image79.png"/><Relationship Id="rId7" Type="http://schemas.openxmlformats.org/officeDocument/2006/relationships/hyperlink" Target="https://www.facebook.com/mispps" TargetMode="External"/><Relationship Id="rId12" Type="http://schemas.openxmlformats.org/officeDocument/2006/relationships/image" Target="../media/image84.png"/><Relationship Id="rId2" Type="http://schemas.openxmlformats.org/officeDocument/2006/relationships/hyperlink" Target="http://www.mispps.com/" TargetMode="External"/><Relationship Id="rId1" Type="http://schemas.openxmlformats.org/officeDocument/2006/relationships/slideLayout" Target="../slideLayouts/slideLayout1.xml"/><Relationship Id="rId6" Type="http://schemas.openxmlformats.org/officeDocument/2006/relationships/image" Target="../media/image81.png"/><Relationship Id="rId11" Type="http://schemas.openxmlformats.org/officeDocument/2006/relationships/hyperlink" Target="https://plus.google.com/+Mispps/" TargetMode="External"/><Relationship Id="rId5" Type="http://schemas.openxmlformats.org/officeDocument/2006/relationships/image" Target="../media/image80.png"/><Relationship Id="rId10" Type="http://schemas.openxmlformats.org/officeDocument/2006/relationships/image" Target="../media/image83.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8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Rectángulo 4"/>
          <p:cNvSpPr/>
          <p:nvPr/>
        </p:nvSpPr>
        <p:spPr>
          <a:xfrm>
            <a:off x="2097880" y="889843"/>
            <a:ext cx="7996239" cy="5078313"/>
          </a:xfrm>
          <a:prstGeom prst="rect">
            <a:avLst/>
          </a:prstGeom>
        </p:spPr>
        <p:txBody>
          <a:bodyPr wrap="square">
            <a:spAutoFit/>
          </a:bodyPr>
          <a:lstStyle/>
          <a:p>
            <a:pPr algn="ctr"/>
            <a:r>
              <a:rPr lang="es-CO" b="1" i="1" dirty="0" smtClean="0"/>
              <a:t>El Bosque o Selva de Irati</a:t>
            </a:r>
            <a:r>
              <a:rPr lang="es-CO" i="1" dirty="0" smtClean="0"/>
              <a:t>, es un bosque repartido entre el norte de Navarra (España) y Pirineos Atlánticos (Sola y Baja Navarra) al suroeste de Francia.</a:t>
            </a:r>
          </a:p>
          <a:p>
            <a:pPr algn="ctr"/>
            <a:r>
              <a:rPr lang="es-CO" i="1" dirty="0" smtClean="0"/>
              <a:t>Por su parte española, está situado en el valle del río Irati, entre los montes de </a:t>
            </a:r>
            <a:r>
              <a:rPr lang="es-CO" i="1" dirty="0" err="1" smtClean="0"/>
              <a:t>Orzanzurieta</a:t>
            </a:r>
            <a:r>
              <a:rPr lang="es-CO" i="1" dirty="0" smtClean="0"/>
              <a:t> y Roncesvalles al oeste, y el monte </a:t>
            </a:r>
            <a:r>
              <a:rPr lang="es-CO" i="1" dirty="0" err="1" smtClean="0"/>
              <a:t>Orhi</a:t>
            </a:r>
            <a:r>
              <a:rPr lang="es-CO" i="1" dirty="0" smtClean="0"/>
              <a:t> al este. El límite sur lo pone la imponente mole de la Sierra de </a:t>
            </a:r>
            <a:r>
              <a:rPr lang="es-CO" i="1" dirty="0" err="1" smtClean="0"/>
              <a:t>Abodi</a:t>
            </a:r>
            <a:r>
              <a:rPr lang="es-CO" i="1" dirty="0" smtClean="0"/>
              <a:t>. Los principales accesos son por el oeste por </a:t>
            </a:r>
            <a:r>
              <a:rPr lang="es-CO" i="1" dirty="0" err="1" smtClean="0"/>
              <a:t>Orbaiceta</a:t>
            </a:r>
            <a:r>
              <a:rPr lang="es-CO" i="1" dirty="0" smtClean="0"/>
              <a:t> (Valle de </a:t>
            </a:r>
            <a:r>
              <a:rPr lang="es-CO" i="1" dirty="0" err="1" smtClean="0"/>
              <a:t>Aézcoa</a:t>
            </a:r>
            <a:r>
              <a:rPr lang="es-CO" i="1" dirty="0" smtClean="0"/>
              <a:t>) y por el este por </a:t>
            </a:r>
            <a:r>
              <a:rPr lang="es-CO" i="1" dirty="0" err="1" smtClean="0"/>
              <a:t>Ochagavía</a:t>
            </a:r>
            <a:r>
              <a:rPr lang="es-CO" i="1" dirty="0" smtClean="0"/>
              <a:t> (Valle de Salazar).</a:t>
            </a:r>
          </a:p>
          <a:p>
            <a:pPr algn="ctr"/>
            <a:r>
              <a:rPr lang="es-CO" i="1" dirty="0" smtClean="0"/>
              <a:t>Se trata de la mayor masa forestal de Navarra y uno de los mayores y mejor conservados bosques de hayas (</a:t>
            </a:r>
            <a:r>
              <a:rPr lang="es-CO" i="1" dirty="0" err="1" smtClean="0"/>
              <a:t>Fagus</a:t>
            </a:r>
            <a:r>
              <a:rPr lang="es-CO" i="1" dirty="0" smtClean="0"/>
              <a:t> </a:t>
            </a:r>
            <a:r>
              <a:rPr lang="es-CO" i="1" dirty="0" err="1" smtClean="0"/>
              <a:t>sylvatica</a:t>
            </a:r>
            <a:r>
              <a:rPr lang="es-CO" i="1" dirty="0" smtClean="0"/>
              <a:t>) y abetos (</a:t>
            </a:r>
            <a:r>
              <a:rPr lang="es-CO" i="1" dirty="0" err="1" smtClean="0"/>
              <a:t>Abies</a:t>
            </a:r>
            <a:r>
              <a:rPr lang="es-CO" i="1" dirty="0" smtClean="0"/>
              <a:t> alba) de toda Europa. A pesar de ser un bosque explotado forestalmente desde los siglos XVI-XVII, el respeto y el buen hacer de los habitantes de estos valles ha hecho que se conserve en total plenitud. Existen dentro de la zona diversos espacios protegidos: todo el Irati es una ZEPA (Zona de Especial Protección de Aves), así como zonas protegidas como Reserva Natural o Reserva Integral del total de 17.000 ha del bosque. </a:t>
            </a:r>
          </a:p>
          <a:p>
            <a:pPr algn="ctr"/>
            <a:r>
              <a:rPr lang="es-CO" i="1" dirty="0" smtClean="0"/>
              <a:t>La Selva de Irati es el segundo hayedo-abetal más extenso y mejor conservado de Europa, después de la Selva Negra de Alemania. Una inmensa mancha verde de unas 17.000 hectáreas que se mantiene en estado casi virgen. Se encuentra situada en el Pirineo oriental navarro, en una cuenca rodeada por montañas (Ori, </a:t>
            </a:r>
            <a:r>
              <a:rPr lang="es-CO" i="1" dirty="0" err="1" smtClean="0"/>
              <a:t>Abodi</a:t>
            </a:r>
            <a:r>
              <a:rPr lang="es-CO" i="1" dirty="0" smtClean="0"/>
              <a:t>...), en la cabecera de los pirenaicos valles de </a:t>
            </a:r>
            <a:r>
              <a:rPr lang="es-CO" i="1" dirty="0" err="1" smtClean="0"/>
              <a:t>Aezkoa</a:t>
            </a:r>
            <a:r>
              <a:rPr lang="es-CO" i="1" dirty="0" smtClean="0"/>
              <a:t> y Salazar. </a:t>
            </a:r>
          </a:p>
        </p:txBody>
      </p:sp>
      <p:sp>
        <p:nvSpPr>
          <p:cNvPr id="2" name="CuadroTexto 1"/>
          <p:cNvSpPr txBox="1"/>
          <p:nvPr/>
        </p:nvSpPr>
        <p:spPr>
          <a:xfrm rot="1393792">
            <a:off x="10314386" y="149362"/>
            <a:ext cx="1657350" cy="707886"/>
          </a:xfrm>
          <a:prstGeom prst="rect">
            <a:avLst/>
          </a:prstGeom>
          <a:noFill/>
        </p:spPr>
        <p:txBody>
          <a:bodyPr wrap="square" rtlCol="0">
            <a:spAutoFit/>
          </a:bodyPr>
          <a:lstStyle/>
          <a:p>
            <a:pPr algn="ctr"/>
            <a:r>
              <a:rPr lang="es-CO" sz="1000" b="1" i="1" dirty="0" smtClean="0"/>
              <a:t>Creó: Jeremías</a:t>
            </a:r>
          </a:p>
          <a:p>
            <a:pPr algn="ctr"/>
            <a:r>
              <a:rPr lang="es-CO" sz="1000" b="1" i="1" dirty="0" smtClean="0"/>
              <a:t>Para: mis </a:t>
            </a:r>
            <a:r>
              <a:rPr lang="es-CO" sz="1000" b="1" i="1" dirty="0" err="1" smtClean="0"/>
              <a:t>pps</a:t>
            </a:r>
            <a:endParaRPr lang="es-CO" sz="1000" b="1" i="1" dirty="0" smtClean="0"/>
          </a:p>
          <a:p>
            <a:pPr algn="ctr"/>
            <a:r>
              <a:rPr lang="es-CO" sz="1000" b="1" i="1" dirty="0" smtClean="0"/>
              <a:t>Música: Amada Amante. Saxo Romántico</a:t>
            </a:r>
            <a:endParaRPr lang="es-CO" sz="1000" b="1" i="1" dirty="0"/>
          </a:p>
        </p:txBody>
      </p:sp>
      <p:pic>
        <p:nvPicPr>
          <p:cNvPr id="3" name="AMADA_-AMANTE-_SAX_ROMANTICO--">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21424554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27045764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00882075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85770019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69065229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95140991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Nube 2"/>
          <p:cNvSpPr/>
          <p:nvPr/>
        </p:nvSpPr>
        <p:spPr>
          <a:xfrm>
            <a:off x="8972549" y="5943601"/>
            <a:ext cx="1571625" cy="428624"/>
          </a:xfrm>
          <a:prstGeom prst="cloud">
            <a:avLst/>
          </a:prstGeom>
          <a:blipFill>
            <a:blip r:embed="rId3"/>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extLst>
      <p:ext uri="{BB962C8B-B14F-4D97-AF65-F5344CB8AC3E}">
        <p14:creationId xmlns:p14="http://schemas.microsoft.com/office/powerpoint/2010/main" val="162937138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76366184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9538395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07476922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21848355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86455616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23228298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76078472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53188743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65733747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03678828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Rectángulo 2"/>
          <p:cNvSpPr/>
          <p:nvPr/>
        </p:nvSpPr>
        <p:spPr>
          <a:xfrm>
            <a:off x="9144000" y="5757863"/>
            <a:ext cx="1800225" cy="371475"/>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4" name="Triángulo rectángulo 3"/>
          <p:cNvSpPr/>
          <p:nvPr/>
        </p:nvSpPr>
        <p:spPr>
          <a:xfrm flipH="1">
            <a:off x="8243888" y="5757863"/>
            <a:ext cx="900110" cy="371475"/>
          </a:xfrm>
          <a:prstGeom prst="rtTriangle">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extLst>
      <p:ext uri="{BB962C8B-B14F-4D97-AF65-F5344CB8AC3E}">
        <p14:creationId xmlns:p14="http://schemas.microsoft.com/office/powerpoint/2010/main" val="254915440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53714141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91905514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3530439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91360110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18486624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13909177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52920067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75785937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040656183"/>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02592064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122457565"/>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111995567"/>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19876856"/>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000081628"/>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969090785"/>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828326890"/>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487037778"/>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875890114"/>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950233561"/>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848050276"/>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630031078"/>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701923180"/>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233378976"/>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195574772"/>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Nube 2"/>
          <p:cNvSpPr/>
          <p:nvPr/>
        </p:nvSpPr>
        <p:spPr>
          <a:xfrm>
            <a:off x="8529639" y="5915025"/>
            <a:ext cx="2286000" cy="528638"/>
          </a:xfrm>
          <a:prstGeom prst="cloud">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4" name="Nube 3"/>
          <p:cNvSpPr/>
          <p:nvPr/>
        </p:nvSpPr>
        <p:spPr>
          <a:xfrm>
            <a:off x="10429875" y="6186488"/>
            <a:ext cx="385764" cy="142875"/>
          </a:xfrm>
          <a:prstGeom prst="cloud">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5" name="Nube 4"/>
          <p:cNvSpPr/>
          <p:nvPr/>
        </p:nvSpPr>
        <p:spPr>
          <a:xfrm>
            <a:off x="8529639" y="5915025"/>
            <a:ext cx="414336" cy="142875"/>
          </a:xfrm>
          <a:prstGeom prst="cloud">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extLst>
      <p:ext uri="{BB962C8B-B14F-4D97-AF65-F5344CB8AC3E}">
        <p14:creationId xmlns:p14="http://schemas.microsoft.com/office/powerpoint/2010/main" val="1903006732"/>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915423916"/>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994998589"/>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488330843"/>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755241152"/>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667500"/>
          </a:xfrm>
          <a:prstGeom prst="rect">
            <a:avLst/>
          </a:prstGeom>
        </p:spPr>
      </p:pic>
    </p:spTree>
    <p:extLst>
      <p:ext uri="{BB962C8B-B14F-4D97-AF65-F5344CB8AC3E}">
        <p14:creationId xmlns:p14="http://schemas.microsoft.com/office/powerpoint/2010/main" val="385123327"/>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131878332"/>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937389765"/>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542206063"/>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415031450"/>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734570129"/>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990132369"/>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284291825"/>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803978266"/>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084761017"/>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285167420"/>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127919827"/>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01550421"/>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833950848"/>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057343657"/>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159705284"/>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436750635"/>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668612871"/>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74778810"/>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668287523"/>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472282906"/>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025598287"/>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978227323"/>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880234917"/>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28109640"/>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914644312"/>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69227959"/>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923152416"/>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492263444"/>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0" name="Rectangle 4"/>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a:p>
        </p:txBody>
      </p:sp>
      <p:sp>
        <p:nvSpPr>
          <p:cNvPr id="4101" name="Rectangle 5"/>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s-CO"/>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 sz="6000" b="1" dirty="0">
                <a:latin typeface="Kristen ITC" panose="03050502040202030202" pitchFamily="66" charset="0"/>
              </a:rPr>
              <a:t>¿Te ha gustado?</a:t>
            </a:r>
            <a:r>
              <a:rPr lang="es-ES" sz="4800" dirty="0">
                <a:latin typeface="Kristen ITC" panose="03050502040202030202" pitchFamily="66" charset="0"/>
              </a:rPr>
              <a:t> </a:t>
            </a:r>
            <a:br>
              <a:rPr lang="es-ES" sz="4800" dirty="0">
                <a:latin typeface="Kristen ITC" panose="03050502040202030202" pitchFamily="66" charset="0"/>
              </a:rPr>
            </a:br>
            <a:r>
              <a:rPr lang="es-ES" sz="4400" dirty="0">
                <a:latin typeface="Kristen ITC" panose="03050502040202030202" pitchFamily="66" charset="0"/>
              </a:rPr>
              <a:t>Puedes ver más entrando </a:t>
            </a:r>
            <a:br>
              <a:rPr lang="es-ES" sz="4400" dirty="0">
                <a:latin typeface="Kristen ITC" panose="03050502040202030202" pitchFamily="66" charset="0"/>
              </a:rPr>
            </a:br>
            <a:r>
              <a:rPr lang="es-ES" sz="4400" b="1" dirty="0">
                <a:solidFill>
                  <a:srgbClr val="40F903"/>
                </a:solidFill>
                <a:latin typeface="Kristen ITC" panose="03050502040202030202" pitchFamily="66" charset="0"/>
                <a:hlinkClick r:id="rId2"/>
              </a:rPr>
              <a:t>Aquí</a:t>
            </a:r>
            <a:endParaRPr lang="es-ES" sz="4400" b="1" dirty="0">
              <a:solidFill>
                <a:srgbClr val="40F903"/>
              </a:solidFill>
              <a:latin typeface="Kristen ITC" panose="03050502040202030202" pitchFamily="66" charset="0"/>
            </a:endParaRPr>
          </a:p>
        </p:txBody>
      </p:sp>
      <p:sp>
        <p:nvSpPr>
          <p:cNvPr id="4107" name="Text Box 11"/>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b="1">
                <a:latin typeface="Kristen ITC" panose="03050502040202030202"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74</TotalTime>
  <Words>314</Words>
  <Application>Microsoft Office PowerPoint</Application>
  <PresentationFormat>Panorámica</PresentationFormat>
  <Paragraphs>9</Paragraphs>
  <Slides>77</Slides>
  <Notes>0</Notes>
  <HiddenSlides>0</HiddenSlides>
  <MMClips>1</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77</vt:i4>
      </vt:variant>
    </vt:vector>
  </HeadingPairs>
  <TitlesOfParts>
    <vt:vector size="82" baseType="lpstr">
      <vt:lpstr>Arial</vt:lpstr>
      <vt:lpstr>Calibri</vt:lpstr>
      <vt:lpstr>Calibri Light</vt:lpstr>
      <vt:lpstr>Kristen ITC</vt: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jeremías candelo valencia</cp:lastModifiedBy>
  <cp:revision>14</cp:revision>
  <dcterms:created xsi:type="dcterms:W3CDTF">2017-02-01T21:27:25Z</dcterms:created>
  <dcterms:modified xsi:type="dcterms:W3CDTF">2017-02-24T15:43:11Z</dcterms:modified>
</cp:coreProperties>
</file>