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s/slide102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9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97.xml" ContentType="application/vnd.openxmlformats-officedocument.presentationml.slide+xml"/>
  <Override PartName="/ppt/slides/slide10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95.xml" ContentType="application/vnd.openxmlformats-officedocument.presentationml.slide+xml"/>
  <Override PartName="/ppt/slides/slide103.xml" ContentType="application/vnd.openxmlformats-officedocument.presentationml.slide+xml"/>
  <Override PartName="/ppt/slides/slide10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98.xml" ContentType="application/vnd.openxmlformats-officedocument.presentationml.slide+xml"/>
  <Override PartName="/ppt/slides/slide108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ppt/slides/slide106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3" r:id="rId8"/>
    <p:sldId id="265" r:id="rId9"/>
    <p:sldId id="264" r:id="rId10"/>
    <p:sldId id="266" r:id="rId11"/>
    <p:sldId id="269" r:id="rId12"/>
    <p:sldId id="267" r:id="rId13"/>
    <p:sldId id="270" r:id="rId14"/>
    <p:sldId id="262" r:id="rId15"/>
    <p:sldId id="268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  <p:sldId id="341" r:id="rId87"/>
    <p:sldId id="342" r:id="rId88"/>
    <p:sldId id="343" r:id="rId89"/>
    <p:sldId id="344" r:id="rId90"/>
    <p:sldId id="345" r:id="rId91"/>
    <p:sldId id="346" r:id="rId92"/>
    <p:sldId id="347" r:id="rId93"/>
    <p:sldId id="348" r:id="rId94"/>
    <p:sldId id="349" r:id="rId95"/>
    <p:sldId id="350" r:id="rId96"/>
    <p:sldId id="351" r:id="rId97"/>
    <p:sldId id="352" r:id="rId98"/>
    <p:sldId id="353" r:id="rId99"/>
    <p:sldId id="354" r:id="rId100"/>
    <p:sldId id="355" r:id="rId101"/>
    <p:sldId id="356" r:id="rId102"/>
    <p:sldId id="357" r:id="rId103"/>
    <p:sldId id="358" r:id="rId104"/>
    <p:sldId id="359" r:id="rId105"/>
    <p:sldId id="360" r:id="rId106"/>
    <p:sldId id="361" r:id="rId107"/>
    <p:sldId id="362" r:id="rId108"/>
    <p:sldId id="363" r:id="rId109"/>
    <p:sldId id="364" r:id="rId110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0/W9/Yaa/a1PhFqEJD5kOw==" hashData="WQTC1wPG404p2+/QLFvm8g4MQV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13" autoAdjust="0"/>
    <p:restoredTop sz="94660"/>
  </p:normalViewPr>
  <p:slideViewPr>
    <p:cSldViewPr snapToGrid="0">
      <p:cViewPr varScale="1">
        <p:scale>
          <a:sx n="34" d="100"/>
          <a:sy n="34" d="100"/>
        </p:scale>
        <p:origin x="-102" y="-173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1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07" Type="http://schemas.openxmlformats.org/officeDocument/2006/relationships/slide" Target="slides/slide105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102" Type="http://schemas.openxmlformats.org/officeDocument/2006/relationships/slide" Target="slides/slide100.xml"/><Relationship Id="rId110" Type="http://schemas.openxmlformats.org/officeDocument/2006/relationships/slide" Target="slides/slide108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100" Type="http://schemas.openxmlformats.org/officeDocument/2006/relationships/slide" Target="slides/slide98.xml"/><Relationship Id="rId105" Type="http://schemas.openxmlformats.org/officeDocument/2006/relationships/slide" Target="slides/slide103.xml"/><Relationship Id="rId113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103" Type="http://schemas.openxmlformats.org/officeDocument/2006/relationships/slide" Target="slides/slide101.xml"/><Relationship Id="rId108" Type="http://schemas.openxmlformats.org/officeDocument/2006/relationships/slide" Target="slides/slide106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1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6" Type="http://schemas.openxmlformats.org/officeDocument/2006/relationships/slide" Target="slides/slide104.xml"/><Relationship Id="rId114" Type="http://schemas.openxmlformats.org/officeDocument/2006/relationships/tableStyles" Target="tableStyle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slide" Target="slides/slide9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109" Type="http://schemas.openxmlformats.org/officeDocument/2006/relationships/slide" Target="slides/slide10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slide" Target="slides/slide102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C14C-0F3C-46E5-B143-9FA2EDEBE880}" type="datetimeFigureOut">
              <a:rPr lang="es-CO" smtClean="0"/>
              <a:pPr/>
              <a:t>12/02/2017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5C06C-5BE9-426A-A415-535B6120ECB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097217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C14C-0F3C-46E5-B143-9FA2EDEBE880}" type="datetimeFigureOut">
              <a:rPr lang="es-CO" smtClean="0"/>
              <a:pPr/>
              <a:t>12/02/2017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5C06C-5BE9-426A-A415-535B6120ECB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350762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C14C-0F3C-46E5-B143-9FA2EDEBE880}" type="datetimeFigureOut">
              <a:rPr lang="es-CO" smtClean="0"/>
              <a:pPr/>
              <a:t>12/02/2017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5C06C-5BE9-426A-A415-535B6120ECB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350546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C14C-0F3C-46E5-B143-9FA2EDEBE880}" type="datetimeFigureOut">
              <a:rPr lang="es-CO" smtClean="0"/>
              <a:pPr/>
              <a:t>12/02/2017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5C06C-5BE9-426A-A415-535B6120ECB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15483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C14C-0F3C-46E5-B143-9FA2EDEBE880}" type="datetimeFigureOut">
              <a:rPr lang="es-CO" smtClean="0"/>
              <a:pPr/>
              <a:t>12/02/2017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5C06C-5BE9-426A-A415-535B6120ECB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0792633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C14C-0F3C-46E5-B143-9FA2EDEBE880}" type="datetimeFigureOut">
              <a:rPr lang="es-CO" smtClean="0"/>
              <a:pPr/>
              <a:t>12/02/2017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5C06C-5BE9-426A-A415-535B6120ECB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7366522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C14C-0F3C-46E5-B143-9FA2EDEBE880}" type="datetimeFigureOut">
              <a:rPr lang="es-CO" smtClean="0"/>
              <a:pPr/>
              <a:t>12/02/2017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5C06C-5BE9-426A-A415-535B6120ECB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32394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C14C-0F3C-46E5-B143-9FA2EDEBE880}" type="datetimeFigureOut">
              <a:rPr lang="es-CO" smtClean="0"/>
              <a:pPr/>
              <a:t>12/02/2017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5C06C-5BE9-426A-A415-535B6120ECB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8389393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C14C-0F3C-46E5-B143-9FA2EDEBE880}" type="datetimeFigureOut">
              <a:rPr lang="es-CO" smtClean="0"/>
              <a:pPr/>
              <a:t>12/02/2017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5C06C-5BE9-426A-A415-535B6120ECB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240234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C14C-0F3C-46E5-B143-9FA2EDEBE880}" type="datetimeFigureOut">
              <a:rPr lang="es-CO" smtClean="0"/>
              <a:pPr/>
              <a:t>12/02/2017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5C06C-5BE9-426A-A415-535B6120ECB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806234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8C14C-0F3C-46E5-B143-9FA2EDEBE880}" type="datetimeFigureOut">
              <a:rPr lang="es-CO" smtClean="0"/>
              <a:pPr/>
              <a:t>12/02/2017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5C06C-5BE9-426A-A415-535B6120ECB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276689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D8C14C-0F3C-46E5-B143-9FA2EDEBE880}" type="datetimeFigureOut">
              <a:rPr lang="es-CO" smtClean="0"/>
              <a:pPr/>
              <a:t>12/02/2017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45C06C-5BE9-426A-A415-535B6120ECB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444937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7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7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7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7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7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7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7.xml"/></Relationships>
</file>

<file path=ppt/slides/_rels/slide10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1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1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12.png"/><Relationship Id="rId10" Type="http://schemas.openxmlformats.org/officeDocument/2006/relationships/image" Target="../media/image11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296588" y="889843"/>
            <a:ext cx="9598819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 smtClean="0">
                <a:solidFill>
                  <a:schemeClr val="bg1"/>
                </a:solidFill>
              </a:rPr>
              <a:t>El Bosque del Apache Nacional, cariñosamente conocido como "El Bosque", se encuentra en Nuevo México, cerca de la pequeña ciudad de San Antonio, Nuevo México, al sur de Socorro, y menos de una hora y media de Albuquerque. </a:t>
            </a:r>
            <a:r>
              <a:rPr lang="es-CO" i="1" dirty="0" err="1" smtClean="0">
                <a:solidFill>
                  <a:schemeClr val="bg1"/>
                </a:solidFill>
              </a:rPr>
              <a:t>Grus</a:t>
            </a:r>
            <a:r>
              <a:rPr lang="es-CO" i="1" dirty="0" smtClean="0">
                <a:solidFill>
                  <a:schemeClr val="bg1"/>
                </a:solidFill>
              </a:rPr>
              <a:t> </a:t>
            </a:r>
            <a:r>
              <a:rPr lang="es-CO" i="1" dirty="0" err="1" smtClean="0">
                <a:solidFill>
                  <a:schemeClr val="bg1"/>
                </a:solidFill>
              </a:rPr>
              <a:t>canadensis</a:t>
            </a:r>
            <a:r>
              <a:rPr lang="es-CO" i="1" dirty="0" smtClean="0">
                <a:solidFill>
                  <a:schemeClr val="bg1"/>
                </a:solidFill>
              </a:rPr>
              <a:t>, gansos de nieve y muchas otras aves migratorias hacen que el Bosque de invierno en su casa hermosa Nuevo México, la tierra del encanto con incomparables puestas de sol, montañas multicolores delicados e intensos cielos azules y luz especial.</a:t>
            </a:r>
          </a:p>
          <a:p>
            <a:pPr algn="ctr"/>
            <a:r>
              <a:rPr lang="es-CO" i="1" dirty="0" smtClean="0">
                <a:solidFill>
                  <a:schemeClr val="bg1"/>
                </a:solidFill>
              </a:rPr>
              <a:t>Bosque del Apache se traduce como "Palos de la Apache". Los nativos americanos a menudo acamparon en este bosque del lado del río, y el área fue ocupada por Pueblos durante siglos antes de que los exploradores españoles establecieron el Camino Real (el Camino Real de la Ciudad de México a Santa Fe) en el siglo XVI. El Camino Real funcionó a la derecha a través del Refugio de hoy en día</a:t>
            </a:r>
          </a:p>
          <a:p>
            <a:pPr algn="ctr"/>
            <a:r>
              <a:rPr lang="es-CO" i="1" dirty="0" smtClean="0">
                <a:solidFill>
                  <a:schemeClr val="bg1"/>
                </a:solidFill>
              </a:rPr>
              <a:t>El Refugio está ubicado a lo largo del Río Grande, en el extremo norte del desierto de Chihuahua, y extiende a ambos lados del Río Bravo. El corazón del Refugio es de tierras bajas húmedas, son llanura de inundación activa del Río Grande y son áreas donde el agua se desvía para crear extensos humedales, tierras de cultivo y bosques de ribera. El resto de Bosque del Apache NWR se compone de colinas y mesetas áridas, que se elevan a las Montañas Chupadera en el oeste y las montañas de San Pascual en el este. La mayor parte de estas tierras desérticas se conservan como áreas silvestres</a:t>
            </a:r>
          </a:p>
          <a:p>
            <a:pPr algn="ctr"/>
            <a:r>
              <a:rPr lang="es-CO" i="1" dirty="0" smtClean="0">
                <a:solidFill>
                  <a:schemeClr val="bg1"/>
                </a:solidFill>
              </a:rPr>
              <a:t>Bosque del Apache NWR es un eslabón importante en los más de 500 refugios en América del Norte. Su objetivo "es proporcionar hábitat y protección para las aves migratorias y las especies en peligro de extinción y proporcionar al público una fauna de alta calidad y la experiencia educativa."</a:t>
            </a:r>
            <a:endParaRPr lang="es-CO" i="1" dirty="0">
              <a:solidFill>
                <a:schemeClr val="bg1"/>
              </a:solidFill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1296588" y="6097607"/>
            <a:ext cx="959881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       Para: mis </a:t>
            </a:r>
            <a:r>
              <a:rPr lang="es-CO" sz="1000" b="1" i="1" dirty="0" err="1" smtClean="0"/>
              <a:t>pps</a:t>
            </a:r>
            <a:r>
              <a:rPr lang="es-CO" sz="1000" b="1" i="1" dirty="0" smtClean="0"/>
              <a:t>      Música: Malagueña-Pepe Romero</a:t>
            </a:r>
            <a:endParaRPr lang="es-CO" sz="1000" b="1" i="1" dirty="0"/>
          </a:p>
        </p:txBody>
      </p:sp>
      <p:pic>
        <p:nvPicPr>
          <p:cNvPr id="5" name="Malague_a_-_Pepe_Romero_-_Better_Quality_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03469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02026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58155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56928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92677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83014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73699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81593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12716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85553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65321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38514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01180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2357438" y="5915025"/>
            <a:ext cx="1643062" cy="285750"/>
          </a:xfrm>
          <a:prstGeom prst="cloud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Nube 3"/>
          <p:cNvSpPr/>
          <p:nvPr/>
        </p:nvSpPr>
        <p:spPr>
          <a:xfrm>
            <a:off x="2400300" y="5943600"/>
            <a:ext cx="342900" cy="71438"/>
          </a:xfrm>
          <a:prstGeom prst="cloud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5" name="Nube 4"/>
          <p:cNvSpPr/>
          <p:nvPr/>
        </p:nvSpPr>
        <p:spPr>
          <a:xfrm flipV="1">
            <a:off x="2614614" y="6043613"/>
            <a:ext cx="1243012" cy="185736"/>
          </a:xfrm>
          <a:prstGeom prst="cloud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538662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05118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10007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7415213" y="5857875"/>
            <a:ext cx="2857500" cy="328613"/>
          </a:xfrm>
          <a:prstGeom prst="cloud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288882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8915400" y="3343275"/>
            <a:ext cx="1400175" cy="242888"/>
          </a:xfrm>
          <a:prstGeom prst="cloud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75303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3015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06973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34336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05709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84186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99789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94416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36588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29915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11260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92163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54709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29241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00766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59660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78067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57603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19691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84485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0729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44987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74714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53990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55176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2328863" y="5772150"/>
            <a:ext cx="3114675" cy="328613"/>
          </a:xfrm>
          <a:prstGeom prst="cloud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Nube 3"/>
          <p:cNvSpPr/>
          <p:nvPr/>
        </p:nvSpPr>
        <p:spPr>
          <a:xfrm>
            <a:off x="1728788" y="5700712"/>
            <a:ext cx="1114425" cy="471487"/>
          </a:xfrm>
          <a:prstGeom prst="cloud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5" name="Nube 4"/>
          <p:cNvSpPr/>
          <p:nvPr/>
        </p:nvSpPr>
        <p:spPr>
          <a:xfrm>
            <a:off x="4271963" y="5972175"/>
            <a:ext cx="1171575" cy="128588"/>
          </a:xfrm>
          <a:prstGeom prst="cloud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588135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04647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82893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46752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97519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78943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8243889" y="5586413"/>
            <a:ext cx="1828800" cy="471487"/>
          </a:xfrm>
          <a:prstGeom prst="cloud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Nube 3"/>
          <p:cNvSpPr/>
          <p:nvPr/>
        </p:nvSpPr>
        <p:spPr>
          <a:xfrm>
            <a:off x="8101012" y="5429250"/>
            <a:ext cx="1971677" cy="371475"/>
          </a:xfrm>
          <a:prstGeom prst="cloud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5" name="Nube 4"/>
          <p:cNvSpPr/>
          <p:nvPr/>
        </p:nvSpPr>
        <p:spPr>
          <a:xfrm>
            <a:off x="9758363" y="5900738"/>
            <a:ext cx="314326" cy="157162"/>
          </a:xfrm>
          <a:prstGeom prst="cloud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505832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16726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91538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29238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95129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88820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01878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6085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93367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04067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8658226" y="5214938"/>
            <a:ext cx="1185862" cy="414337"/>
          </a:xfrm>
          <a:prstGeom prst="cloud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63667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12494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80719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31905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66350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56284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02238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50485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80549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5035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59011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39294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16997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89369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1987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16819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3734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8101013" y="5743575"/>
            <a:ext cx="1843087" cy="485775"/>
          </a:xfrm>
          <a:prstGeom prst="cloud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787000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1465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49761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40525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60148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1743075" y="4657725"/>
            <a:ext cx="2557463" cy="700088"/>
          </a:xfrm>
          <a:prstGeom prst="cloud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Nube 3"/>
          <p:cNvSpPr/>
          <p:nvPr/>
        </p:nvSpPr>
        <p:spPr>
          <a:xfrm>
            <a:off x="1928813" y="4614863"/>
            <a:ext cx="2143125" cy="157162"/>
          </a:xfrm>
          <a:prstGeom prst="cloud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5" name="Nube 4"/>
          <p:cNvSpPr/>
          <p:nvPr/>
        </p:nvSpPr>
        <p:spPr>
          <a:xfrm>
            <a:off x="1743075" y="5279231"/>
            <a:ext cx="1385888" cy="185737"/>
          </a:xfrm>
          <a:prstGeom prst="cloud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50189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90294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27257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6557963" y="585788"/>
            <a:ext cx="3829050" cy="328612"/>
          </a:xfrm>
          <a:prstGeom prst="cloud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Nube 3"/>
          <p:cNvSpPr/>
          <p:nvPr/>
        </p:nvSpPr>
        <p:spPr>
          <a:xfrm>
            <a:off x="6429376" y="585788"/>
            <a:ext cx="542924" cy="328612"/>
          </a:xfrm>
          <a:prstGeom prst="cloud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5" name="Nube 4"/>
          <p:cNvSpPr/>
          <p:nvPr/>
        </p:nvSpPr>
        <p:spPr>
          <a:xfrm>
            <a:off x="9972675" y="785813"/>
            <a:ext cx="414337" cy="128587"/>
          </a:xfrm>
          <a:prstGeom prst="cloud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69027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20438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07297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21895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1298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11776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27481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78306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59709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37263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29376039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56577771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843399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90113800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98317498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28050735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74083413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35284099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6662557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94162348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1627479"/>
      </p:ext>
    </p:extLst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36712462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0729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97228917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37411554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81641764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334</TotalTime>
  <Words>363</Words>
  <Application>Microsoft Office PowerPoint</Application>
  <PresentationFormat>Personalizado</PresentationFormat>
  <Paragraphs>7</Paragraphs>
  <Slides>108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108</vt:i4>
      </vt:variant>
    </vt:vector>
  </HeadingPairs>
  <TitlesOfParts>
    <vt:vector size="11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  <vt:lpstr>Diapositiva 87</vt:lpstr>
      <vt:lpstr>Diapositiva 88</vt:lpstr>
      <vt:lpstr>Diapositiva 89</vt:lpstr>
      <vt:lpstr>Diapositiva 90</vt:lpstr>
      <vt:lpstr>Diapositiva 91</vt:lpstr>
      <vt:lpstr>Diapositiva 92</vt:lpstr>
      <vt:lpstr>Diapositiva 93</vt:lpstr>
      <vt:lpstr>Diapositiva 94</vt:lpstr>
      <vt:lpstr>Diapositiva 95</vt:lpstr>
      <vt:lpstr>Diapositiva 96</vt:lpstr>
      <vt:lpstr>Diapositiva 97</vt:lpstr>
      <vt:lpstr>Diapositiva 98</vt:lpstr>
      <vt:lpstr>Diapositiva 99</vt:lpstr>
      <vt:lpstr>Diapositiva 100</vt:lpstr>
      <vt:lpstr>Diapositiva 101</vt:lpstr>
      <vt:lpstr>Diapositiva 102</vt:lpstr>
      <vt:lpstr>Diapositiva 103</vt:lpstr>
      <vt:lpstr>Diapositiva 104</vt:lpstr>
      <vt:lpstr>Diapositiva 105</vt:lpstr>
      <vt:lpstr>Diapositiva 106</vt:lpstr>
      <vt:lpstr>Diapositiva 107</vt:lpstr>
      <vt:lpstr>Diapositiva 108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15</cp:revision>
  <dcterms:created xsi:type="dcterms:W3CDTF">2017-02-12T11:29:34Z</dcterms:created>
  <dcterms:modified xsi:type="dcterms:W3CDTF">2017-02-12T21:46:28Z</dcterms:modified>
</cp:coreProperties>
</file>