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  <p:sldMasterId id="2147483684" r:id="rId2"/>
    <p:sldMasterId id="2147483762" r:id="rId3"/>
  </p:sldMasterIdLst>
  <p:notesMasterIdLst>
    <p:notesMasterId r:id="rId11"/>
  </p:notesMasterIdLst>
  <p:sldIdLst>
    <p:sldId id="279" r:id="rId4"/>
    <p:sldId id="280" r:id="rId5"/>
    <p:sldId id="281" r:id="rId6"/>
    <p:sldId id="283" r:id="rId7"/>
    <p:sldId id="282" r:id="rId8"/>
    <p:sldId id="277" r:id="rId9"/>
    <p:sldId id="278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rY6YPccsnxgVklMu/zafQ==" hashData="8HebTl7mwuV8VnNRR1/GZFKYv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7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E3329-AC79-40E1-9994-473D963E9D00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C77D5-F64A-4FC5-80B2-0763EEBE44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9533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178F5E-F23A-4436-B4F9-BAE09D804F3A}" type="slidenum">
              <a:rPr lang="es-MX" smtClean="0">
                <a:solidFill>
                  <a:prstClr val="black"/>
                </a:solidFill>
              </a:rPr>
              <a:pPr/>
              <a:t>2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367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C5D99-F66A-4327-BF21-01A65B4F9E70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CF274-C8F7-4BA0-893A-5D308BA2C17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1368910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90BBB-CFBB-44B2-A3BB-F425DCD08E01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C3EE7-528B-4166-8B3A-8480F3A2674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4040073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2EDBB-1A61-4A17-B43F-DBD0F3027DAB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10B71-6E15-4438-AB84-365B3ABB07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18513579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54E8-3419-4B23-A63A-5E91F2A37F08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69FDA-5DA3-4CB2-848E-29E3E18B089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0541898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3307A-1405-4E8A-B41F-3B564EF36E33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0852D-3FE1-4CD4-907D-27977ED9BAC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0914749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7CCDE-0606-4E18-B3FE-F70E91FD60FA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F5279-10B5-4AA3-849F-453B0800C56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67746470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BA5A9-D0FB-4B7B-B4F8-7206B14651EC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A6834-642D-4A1A-A938-952E032A3E6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27423165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FDAA9-CFA6-4459-A261-D6380BF40766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ECCD8-5F67-40E0-A897-D4F70CCFA5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65626101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AF32A-7231-4D0E-8938-4837DD6345D9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D362C-05DC-44A7-8AE6-FCE32DE9060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00660101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7437A-90A2-473C-BC64-EBA9CF5B9D54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96C34-C345-4A48-BBA1-809EC25A5C5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9181496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DDF6C-0645-4650-A4E7-7B2C5D3C4E3D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96E3C-2656-4C18-B1EC-099C525119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5407868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0593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549950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20489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2351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72334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295580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01930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49112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617510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386247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965441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1946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7208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7368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3465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9274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1293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4803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1839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2445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5351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21/03/2015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171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FF533F-8404-4ED2-8EB1-C2BC627C3BDF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936F9D-725E-4A9D-8662-28F1D1C886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A13E01C-5173-44C7-9F14-879A5457C282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21/03/2015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77F3A2B-FE06-482D-A86F-521F88A78535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5159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capiA\Desktop\Bombarde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80070"/>
            <a:ext cx="8227291" cy="494923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capiA\Desktop\(^Mail Transparente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307027"/>
            <a:ext cx="1982738" cy="56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61583" y="4005064"/>
            <a:ext cx="5518729" cy="2448272"/>
          </a:xfrm>
          <a:prstGeom prst="rect">
            <a:avLst/>
          </a:prstGeom>
        </p:spPr>
        <p:txBody>
          <a:bodyPr wrap="none" numCol="1" fromWordArt="1">
            <a:prstTxWarp prst="textCascadeUp">
              <a:avLst>
                <a:gd name="adj" fmla="val 33587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MX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Bombarderos  </a:t>
            </a:r>
            <a:r>
              <a:rPr lang="es-MX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ecologicos</a:t>
            </a:r>
            <a:endParaRPr lang="es-MX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/>
            </a:endParaRPr>
          </a:p>
          <a:p>
            <a:pPr algn="ctr"/>
            <a:r>
              <a:rPr lang="es-MX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plantarán 9.000 árboles al día</a:t>
            </a:r>
          </a:p>
        </p:txBody>
      </p:sp>
    </p:spTree>
    <p:extLst>
      <p:ext uri="{BB962C8B-B14F-4D97-AF65-F5344CB8AC3E}">
        <p14:creationId xmlns:p14="http://schemas.microsoft.com/office/powerpoint/2010/main" val="338206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flythrough/>
        <p:sndAc>
          <p:stSnd>
            <p:snd r:embed="rId2" name="Fly With Me  230-1 Eaglenest.wav"/>
          </p:stSnd>
        </p:sndAc>
      </p:transition>
    </mc:Choice>
    <mc:Fallback xmlns="">
      <p:transition spd="slow" advTm="0">
        <p:fade/>
        <p:sndAc>
          <p:stSnd>
            <p:snd r:embed="rId5" name="Fly With Me  230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74600">
              <a:schemeClr val="bg1">
                <a:lumMod val="75000"/>
              </a:schemeClr>
            </a:gs>
            <a:gs pos="40000">
              <a:srgbClr val="7A7146"/>
            </a:gs>
            <a:gs pos="100000">
              <a:srgbClr val="79797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5509681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Cuando </a:t>
            </a:r>
            <a:r>
              <a:rPr lang="es-MX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Lockheed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 Martin y la empresa </a:t>
            </a:r>
            <a:r>
              <a:rPr lang="es-MX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Aerial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 </a:t>
            </a:r>
            <a:r>
              <a:rPr lang="es-MX" sz="20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Reforestation</a:t>
            </a: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 Inc.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compraron una serie de aviones viejos,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probablemente nadie imaginaba qué harían con ellos.</a:t>
            </a: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5" name="Picture 2" descr="C:\Users\capiA\Desktop\300px-B17g_and_b52h_in_fligh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57392" y="548679"/>
            <a:ext cx="7744007" cy="4961001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M:\()  Musica\[]  Musica gifs\Lear Vuelo Saludos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8021" y="67036"/>
            <a:ext cx="1268635" cy="2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9965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0">
        <p14:flythrough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971600" y="404664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Quizás porque su idea </a:t>
            </a:r>
            <a:r>
              <a:rPr lang="es-MX" sz="200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era </a:t>
            </a: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demasiado genial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como para haberla previsto… </a:t>
            </a:r>
            <a:endParaRPr lang="es-MX" sz="2000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7" name="Picture 3" descr="M:\()  Musica\[]  Musica gifs\Lear Vuelo Saludos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8021" y="67036"/>
            <a:ext cx="1268635" cy="2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2" name="Picture 2" descr="C:\Users\capiA\Desktop\seedbomb-diseñ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0"/>
            <a:ext cx="7128792" cy="504107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054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capiA\Desktop\Bombardero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20" y="6780954"/>
            <a:ext cx="4926862" cy="392085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M:\()  Musica\[]  Musica gif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8021" y="67036"/>
            <a:ext cx="1268635" cy="2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72000" y="1261209"/>
            <a:ext cx="43344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Ahora mediante la reutilización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y transformación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de estos aviones </a:t>
            </a:r>
            <a:r>
              <a:rPr lang="es-MX" sz="200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bombarderos,</a:t>
            </a:r>
            <a:endParaRPr lang="es-MX" sz="2000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37566" y="4481825"/>
            <a:ext cx="43344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smtClean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ellos </a:t>
            </a: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reemplazaron las minas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por bombas de semillas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con las que podrían plantar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</a:rPr>
              <a:t>mil millones de árboles cada año.</a:t>
            </a:r>
            <a:endParaRPr lang="es-MX" sz="2000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2671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39552" y="548680"/>
            <a:ext cx="8136904" cy="5040560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1200"/>
              </a:spcBef>
              <a:spcAft>
                <a:spcPts val="1200"/>
              </a:spcAft>
            </a:pPr>
            <a:r>
              <a:rPr lang="es-MX" sz="60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Aviación para mejorar el planeta</a:t>
            </a:r>
            <a:endParaRPr lang="es-MX" sz="60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128" name="Picture 8" descr="C:\Users\capiA\Desktop\(^Mail Transparente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6021288"/>
            <a:ext cx="299085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3960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11:50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21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Fly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with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me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dissolve/>
      </p:transition>
    </mc:Choice>
    <mc:Fallback xmlns="">
      <p:transition spd="slow" advClick="0" advTm="2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</Words>
  <Application>Microsoft Office PowerPoint</Application>
  <PresentationFormat>Presentación en pantalla (4:3)</PresentationFormat>
  <Paragraphs>46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2_Tema de Office</vt:lpstr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2015-03-21T13:32:37Z</dcterms:created>
  <dcterms:modified xsi:type="dcterms:W3CDTF">2015-03-21T17:50:59Z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