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696" r:id="rId3"/>
    <p:sldMasterId id="2147483708" r:id="rId4"/>
  </p:sldMasterIdLst>
  <p:sldIdLst>
    <p:sldId id="258" r:id="rId5"/>
    <p:sldId id="480" r:id="rId6"/>
    <p:sldId id="481" r:id="rId7"/>
    <p:sldId id="1152" r:id="rId8"/>
    <p:sldId id="1198" r:id="rId9"/>
    <p:sldId id="1205" r:id="rId10"/>
    <p:sldId id="1191" r:id="rId11"/>
    <p:sldId id="1194" r:id="rId12"/>
    <p:sldId id="1213" r:id="rId13"/>
    <p:sldId id="1216" r:id="rId14"/>
    <p:sldId id="1218" r:id="rId15"/>
    <p:sldId id="1187" r:id="rId16"/>
    <p:sldId id="1219" r:id="rId17"/>
    <p:sldId id="1195" r:id="rId18"/>
    <p:sldId id="1202" r:id="rId19"/>
    <p:sldId id="1207" r:id="rId20"/>
    <p:sldId id="1201" r:id="rId21"/>
    <p:sldId id="1204" r:id="rId22"/>
    <p:sldId id="1215" r:id="rId23"/>
    <p:sldId id="1221" r:id="rId24"/>
    <p:sldId id="1220" r:id="rId25"/>
    <p:sldId id="1209" r:id="rId26"/>
    <p:sldId id="1210" r:id="rId27"/>
    <p:sldId id="1235" r:id="rId28"/>
    <p:sldId id="1224" r:id="rId29"/>
    <p:sldId id="1230" r:id="rId30"/>
    <p:sldId id="1212" r:id="rId31"/>
    <p:sldId id="1223" r:id="rId32"/>
    <p:sldId id="1228" r:id="rId33"/>
    <p:sldId id="1233" r:id="rId34"/>
    <p:sldId id="1222" r:id="rId35"/>
    <p:sldId id="1232" r:id="rId36"/>
    <p:sldId id="1229" r:id="rId37"/>
    <p:sldId id="1211" r:id="rId38"/>
    <p:sldId id="1236" r:id="rId39"/>
    <p:sldId id="1237" r:id="rId40"/>
    <p:sldId id="1200" r:id="rId41"/>
    <p:sldId id="1193" r:id="rId42"/>
    <p:sldId id="1185" r:id="rId43"/>
    <p:sldId id="1217" r:id="rId44"/>
    <p:sldId id="1225" r:id="rId45"/>
    <p:sldId id="1186" r:id="rId46"/>
    <p:sldId id="1197" r:id="rId47"/>
    <p:sldId id="1135" r:id="rId48"/>
    <p:sldId id="2407" r:id="rId49"/>
    <p:sldId id="268" r:id="rId50"/>
  </p:sldIdLst>
  <p:sldSz cx="15240000" cy="8572500"/>
  <p:notesSz cx="6858000" cy="9144000"/>
  <p:embeddedFontLst>
    <p:embeddedFont>
      <p:font typeface="Arial Unicode MS" panose="020B0604020202020204" charset="-128"/>
      <p:regular r:id="rId51"/>
    </p:embeddedFont>
    <p:embeddedFont>
      <p:font typeface="Artistik" panose="04040505050F02020602" pitchFamily="82" charset="0"/>
      <p:regular r:id="rId52"/>
    </p:embeddedFont>
    <p:embeddedFont>
      <p:font typeface="Balloon XBd" panose="03060902030402060201" pitchFamily="66" charset="-18"/>
      <p:bold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ancun" panose="03020902040302020201" pitchFamily="66" charset="0"/>
      <p:regular r:id="rId60"/>
    </p:embeddedFont>
    <p:embeddedFont>
      <p:font typeface="Courgette" panose="020B0604020202020204" charset="-18"/>
      <p:regular r:id="rId61"/>
    </p:embeddedFont>
    <p:embeddedFont>
      <p:font typeface="Kristen ITC" panose="03050502040202030202" pitchFamily="66" charset="0"/>
      <p:regular r:id="rId62"/>
    </p:embeddedFont>
    <p:embeddedFont>
      <p:font typeface="Merlin CE" panose="020B0604020202020204"/>
      <p:regular r:id="rId63"/>
    </p:embeddedFont>
    <p:embeddedFont>
      <p:font typeface="Nadianne" panose="03020902050305070206" pitchFamily="66" charset="-18"/>
      <p:bold r:id="rId64"/>
      <p:boldItalic r:id="rId65"/>
    </p:embeddedFont>
    <p:embeddedFont>
      <p:font typeface="Shogun" panose="020B7200000000000000" pitchFamily="34" charset="0"/>
      <p:regular r:id="rId6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8qoVegN4WbQRnoUsr/zdQ==" hashData="TVcWAA0VGnoiaSFNXZ/G96izGDwAq5uwOoQS+v5AgQMIDWnBprZu/uT6Zg/CSX8zEKofm1nEs662CwAb4QjYP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E2BCA1"/>
    <a:srgbClr val="D97A4E"/>
    <a:srgbClr val="722030"/>
    <a:srgbClr val="402714"/>
    <a:srgbClr val="804D27"/>
    <a:srgbClr val="DF8F6B"/>
    <a:srgbClr val="F1CDBD"/>
    <a:srgbClr val="DCAC8A"/>
    <a:srgbClr val="BE5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660"/>
  </p:normalViewPr>
  <p:slideViewPr>
    <p:cSldViewPr>
      <p:cViewPr varScale="1">
        <p:scale>
          <a:sx n="80" d="100"/>
          <a:sy n="80" d="100"/>
        </p:scale>
        <p:origin x="102" y="270"/>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410545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230468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621927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39909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19. 4. 2023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99457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19. 4. 2023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242804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19. 4. 2023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78981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417352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19. 4. 2023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632859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076321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19. 4. 2023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659146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19. 4. 2023</a:t>
            </a:fld>
            <a:endParaRPr lang="es-ES" altLang="sk-SK"/>
          </a:p>
        </p:txBody>
      </p:sp>
    </p:spTree>
    <p:extLst>
      <p:ext uri="{BB962C8B-B14F-4D97-AF65-F5344CB8AC3E}">
        <p14:creationId xmlns:p14="http://schemas.microsoft.com/office/powerpoint/2010/main" val="26647374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19. 4. 2023</a:t>
            </a:fld>
            <a:endParaRPr lang="es-ES" altLang="sk-SK"/>
          </a:p>
        </p:txBody>
      </p:sp>
    </p:spTree>
    <p:extLst>
      <p:ext uri="{BB962C8B-B14F-4D97-AF65-F5344CB8AC3E}">
        <p14:creationId xmlns:p14="http://schemas.microsoft.com/office/powerpoint/2010/main" val="19732142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19. 4. 2023</a:t>
            </a:fld>
            <a:endParaRPr lang="es-ES" altLang="sk-SK"/>
          </a:p>
        </p:txBody>
      </p:sp>
    </p:spTree>
    <p:extLst>
      <p:ext uri="{BB962C8B-B14F-4D97-AF65-F5344CB8AC3E}">
        <p14:creationId xmlns:p14="http://schemas.microsoft.com/office/powerpoint/2010/main" val="41237363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19. 4. 2023</a:t>
            </a:fld>
            <a:endParaRPr lang="es-ES" altLang="sk-SK"/>
          </a:p>
        </p:txBody>
      </p:sp>
    </p:spTree>
    <p:extLst>
      <p:ext uri="{BB962C8B-B14F-4D97-AF65-F5344CB8AC3E}">
        <p14:creationId xmlns:p14="http://schemas.microsoft.com/office/powerpoint/2010/main" val="35542351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19. 4. 2023</a:t>
            </a:fld>
            <a:endParaRPr lang="es-ES" altLang="sk-SK"/>
          </a:p>
        </p:txBody>
      </p:sp>
    </p:spTree>
    <p:extLst>
      <p:ext uri="{BB962C8B-B14F-4D97-AF65-F5344CB8AC3E}">
        <p14:creationId xmlns:p14="http://schemas.microsoft.com/office/powerpoint/2010/main" val="20075100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19. 4. 2023</a:t>
            </a:fld>
            <a:endParaRPr lang="es-ES" altLang="sk-SK"/>
          </a:p>
        </p:txBody>
      </p:sp>
    </p:spTree>
    <p:extLst>
      <p:ext uri="{BB962C8B-B14F-4D97-AF65-F5344CB8AC3E}">
        <p14:creationId xmlns:p14="http://schemas.microsoft.com/office/powerpoint/2010/main" val="8339373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19. 4. 2023</a:t>
            </a:fld>
            <a:endParaRPr lang="es-ES" altLang="sk-SK"/>
          </a:p>
        </p:txBody>
      </p:sp>
    </p:spTree>
    <p:extLst>
      <p:ext uri="{BB962C8B-B14F-4D97-AF65-F5344CB8AC3E}">
        <p14:creationId xmlns:p14="http://schemas.microsoft.com/office/powerpoint/2010/main" val="118830315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19. 4. 2023</a:t>
            </a:fld>
            <a:endParaRPr lang="es-ES" altLang="sk-SK"/>
          </a:p>
        </p:txBody>
      </p:sp>
    </p:spTree>
    <p:extLst>
      <p:ext uri="{BB962C8B-B14F-4D97-AF65-F5344CB8AC3E}">
        <p14:creationId xmlns:p14="http://schemas.microsoft.com/office/powerpoint/2010/main" val="38150919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19. 4. 2023</a:t>
            </a:fld>
            <a:endParaRPr lang="es-ES" altLang="sk-SK"/>
          </a:p>
        </p:txBody>
      </p:sp>
    </p:spTree>
    <p:extLst>
      <p:ext uri="{BB962C8B-B14F-4D97-AF65-F5344CB8AC3E}">
        <p14:creationId xmlns:p14="http://schemas.microsoft.com/office/powerpoint/2010/main" val="24088751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19. 4. 2023</a:t>
            </a:fld>
            <a:endParaRPr lang="es-ES" altLang="sk-SK"/>
          </a:p>
        </p:txBody>
      </p:sp>
    </p:spTree>
    <p:extLst>
      <p:ext uri="{BB962C8B-B14F-4D97-AF65-F5344CB8AC3E}">
        <p14:creationId xmlns:p14="http://schemas.microsoft.com/office/powerpoint/2010/main" val="42269723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19. 4. 2023</a:t>
            </a:fld>
            <a:endParaRPr lang="es-ES" altLang="sk-SK"/>
          </a:p>
        </p:txBody>
      </p:sp>
    </p:spTree>
    <p:extLst>
      <p:ext uri="{BB962C8B-B14F-4D97-AF65-F5344CB8AC3E}">
        <p14:creationId xmlns:p14="http://schemas.microsoft.com/office/powerpoint/2010/main" val="680897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19. 4. 2023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19. 4. 2023</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6165870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19. 4. 2023</a:t>
            </a:fld>
            <a:endParaRPr lang="es-ES" altLang="sk-SK"/>
          </a:p>
        </p:txBody>
      </p:sp>
    </p:spTree>
    <p:extLst>
      <p:ext uri="{BB962C8B-B14F-4D97-AF65-F5344CB8AC3E}">
        <p14:creationId xmlns:p14="http://schemas.microsoft.com/office/powerpoint/2010/main" val="38621626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microsoft.com/office/2007/relationships/hdphoto" Target="../media/hdphoto1.wdp"/><Relationship Id="rId7" Type="http://schemas.openxmlformats.org/officeDocument/2006/relationships/image" Target="../media/image4.jp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jpg"/><Relationship Id="rId5" Type="http://schemas.microsoft.com/office/2007/relationships/hdphoto" Target="../media/hdphoto2.wdp"/><Relationship Id="rId4" Type="http://schemas.openxmlformats.org/officeDocument/2006/relationships/image" Target="../media/image8.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jp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jp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54.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53.png"/><Relationship Id="rId1" Type="http://schemas.openxmlformats.org/officeDocument/2006/relationships/slideLayout" Target="../slideLayouts/slideLayout24.xml"/><Relationship Id="rId6" Type="http://schemas.openxmlformats.org/officeDocument/2006/relationships/image" Target="../media/image55.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56.png"/></Relationships>
</file>

<file path=ppt/slides/_rels/slide46.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2804576" y="812032"/>
            <a:ext cx="1223514" cy="674378"/>
          </a:xfrm>
          <a:prstGeom prst="roundRect">
            <a:avLst/>
          </a:prstGeom>
          <a:solidFill>
            <a:schemeClr val="tx1">
              <a:lumMod val="50000"/>
              <a:lumOff val="50000"/>
            </a:schemeClr>
          </a:solidFill>
          <a:ln w="38100" cap="flat" cmpd="sng" algn="ctr">
            <a:solidFill>
              <a:schemeClr val="bg1"/>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bg2">
                      <a:lumMod val="10000"/>
                    </a:schemeClr>
                  </a:solidFill>
                  <a:prstDash val="solid"/>
                </a:ln>
                <a:solidFill>
                  <a:schemeClr val="bg1">
                    <a:lumMod val="75000"/>
                  </a:schemeClr>
                </a:solidFill>
                <a:latin typeface="Balloon XBd" panose="03060902030402060201" pitchFamily="66" charset="-18"/>
              </a:rPr>
              <a:t>18</a:t>
            </a: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endParaRPr>
          </a:p>
        </p:txBody>
      </p:sp>
      <p:pic>
        <p:nvPicPr>
          <p:cNvPr id="12" name="Foto 2b">
            <a:extLst>
              <a:ext uri="{FF2B5EF4-FFF2-40B4-BE49-F238E27FC236}">
                <a16:creationId xmlns:a16="http://schemas.microsoft.com/office/drawing/2014/main" id="{58B0C6F6-8495-4D09-8AC1-3A3AB8B2B2E4}"/>
              </a:ext>
            </a:extLst>
          </p:cNvPr>
          <p:cNvPicPr>
            <a:picLocks/>
          </p:cNvPicPr>
          <p:nvPr/>
        </p:nvPicPr>
        <p:blipFill>
          <a:blip r:embed="rId3">
            <a:extLst>
              <a:ext uri="{28A0092B-C50C-407E-A947-70E740481C1C}">
                <a14:useLocalDpi xmlns:a14="http://schemas.microsoft.com/office/drawing/2010/main" val="0"/>
              </a:ext>
            </a:extLst>
          </a:blip>
          <a:srcRect/>
          <a:stretch/>
        </p:blipFill>
        <p:spPr>
          <a:xfrm rot="900000">
            <a:off x="9154800" y="3960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13" name="Foto 2a">
            <a:extLst>
              <a:ext uri="{FF2B5EF4-FFF2-40B4-BE49-F238E27FC236}">
                <a16:creationId xmlns:a16="http://schemas.microsoft.com/office/drawing/2014/main" id="{19F1E61A-3943-4D8E-9028-F331DFE31D20}"/>
              </a:ext>
            </a:extLst>
          </p:cNvPr>
          <p:cNvPicPr>
            <a:picLocks/>
          </p:cNvPicPr>
          <p:nvPr/>
        </p:nvPicPr>
        <p:blipFill>
          <a:blip r:embed="rId4">
            <a:extLst>
              <a:ext uri="{28A0092B-C50C-407E-A947-70E740481C1C}">
                <a14:useLocalDpi xmlns:a14="http://schemas.microsoft.com/office/drawing/2010/main" val="0"/>
              </a:ext>
            </a:extLst>
          </a:blip>
          <a:srcRect/>
          <a:stretch/>
        </p:blipFill>
        <p:spPr>
          <a:xfrm rot="-900000">
            <a:off x="2160000" y="3960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16" name="Foto 1">
            <a:extLst>
              <a:ext uri="{FF2B5EF4-FFF2-40B4-BE49-F238E27FC236}">
                <a16:creationId xmlns:a16="http://schemas.microsoft.com/office/drawing/2014/main" id="{FECB3B03-2802-4478-B3A5-62A4385DD88E}"/>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5655600" y="2952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sp>
        <p:nvSpPr>
          <p:cNvPr id="18" name="Rok">
            <a:extLst>
              <a:ext uri="{FF2B5EF4-FFF2-40B4-BE49-F238E27FC236}">
                <a16:creationId xmlns:a16="http://schemas.microsoft.com/office/drawing/2014/main" id="{812D4694-83C0-4C27-B607-2B86BB5E5632}"/>
              </a:ext>
            </a:extLst>
          </p:cNvPr>
          <p:cNvSpPr txBox="1"/>
          <p:nvPr/>
        </p:nvSpPr>
        <p:spPr>
          <a:xfrm>
            <a:off x="6900495" y="5366370"/>
            <a:ext cx="1439010" cy="70788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000" b="1">
                <a:ln w="3175">
                  <a:solidFill>
                    <a:schemeClr val="tx1"/>
                  </a:solidFill>
                </a:ln>
                <a:solidFill>
                  <a:schemeClr val="bg1"/>
                </a:solidFill>
                <a:effectLst>
                  <a:outerShdw blurRad="50800" dist="38100" dir="2700000" algn="tl" rotWithShape="0">
                    <a:prstClr val="black">
                      <a:alpha val="70000"/>
                    </a:prstClr>
                  </a:outerShdw>
                </a:effectLst>
                <a:latin typeface="Artistik" panose="04040505050F02020602" pitchFamily="82" charset="0"/>
              </a:rPr>
              <a:t>2020</a:t>
            </a:r>
          </a:p>
        </p:txBody>
      </p:sp>
      <p:sp>
        <p:nvSpPr>
          <p:cNvPr id="2" name="Autori">
            <a:extLst>
              <a:ext uri="{FF2B5EF4-FFF2-40B4-BE49-F238E27FC236}">
                <a16:creationId xmlns:a16="http://schemas.microsoft.com/office/drawing/2014/main" id="{772F8582-A3E6-4DDB-81A0-11CD01DD0B18}"/>
              </a:ext>
            </a:extLst>
          </p:cNvPr>
          <p:cNvSpPr/>
          <p:nvPr/>
        </p:nvSpPr>
        <p:spPr>
          <a:xfrm>
            <a:off x="4968438" y="6989246"/>
            <a:ext cx="5303121" cy="707886"/>
          </a:xfrm>
          <a:prstGeom prst="rect">
            <a:avLst/>
          </a:prstGeom>
          <a:solidFill>
            <a:srgbClr val="7F7F7F"/>
          </a:solidFill>
          <a:ln w="38100">
            <a:solidFill>
              <a:schemeClr val="bg1"/>
            </a:solidFill>
          </a:ln>
          <a:effectLst>
            <a:outerShdw blurRad="63500" dist="50800" dir="2700000" algn="tl" rotWithShape="0">
              <a:prstClr val="black">
                <a:alpha val="7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000" b="1">
                <a:ln w="3175">
                  <a:solidFill>
                    <a:schemeClr val="tx1"/>
                  </a:solidFill>
                </a:ln>
                <a:solidFill>
                  <a:schemeClr val="bg1"/>
                </a:solidFill>
                <a:effectLst>
                  <a:outerShdw blurRad="50800" dist="38100" dir="2700000" algn="tl" rotWithShape="0">
                    <a:prstClr val="black">
                      <a:alpha val="70000"/>
                    </a:prstClr>
                  </a:outerShdw>
                </a:effectLst>
                <a:latin typeface="Artistik" panose="04040505050F02020602" pitchFamily="82" charset="0"/>
              </a:rPr>
              <a:t>Katka, Ivan, Dušan, Steve</a:t>
            </a:r>
          </a:p>
        </p:txBody>
      </p:sp>
      <p:pic>
        <p:nvPicPr>
          <p:cNvPr id="3" name="Rám">
            <a:extLst>
              <a:ext uri="{FF2B5EF4-FFF2-40B4-BE49-F238E27FC236}">
                <a16:creationId xmlns:a16="http://schemas.microsoft.com/office/drawing/2014/main" id="{88993784-2A58-4627-B08E-8979C73675B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2" name="Govi - Pied Piper.wav"/>
          </p:stSnd>
        </p:sndAc>
      </p:transition>
    </mc:Choice>
    <mc:Fallback xmlns="">
      <p:transition spd="slow" advClick="0" advTm="20000">
        <p:fade/>
        <p:sndAc>
          <p:stSnd loop="1">
            <p:snd r:embed="rId8" name="Govi - Pied Pip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anim calcmode="lin" valueType="num">
                                      <p:cBhvr>
                                        <p:cTn id="12" dur="2000" fill="hold"/>
                                        <p:tgtEl>
                                          <p:spTgt spid="16"/>
                                        </p:tgtEl>
                                        <p:attrNameLst>
                                          <p:attrName>ppt_x</p:attrName>
                                        </p:attrNameLst>
                                      </p:cBhvr>
                                      <p:tavLst>
                                        <p:tav tm="0">
                                          <p:val>
                                            <p:strVal val="#ppt_x"/>
                                          </p:val>
                                        </p:tav>
                                        <p:tav tm="100000">
                                          <p:val>
                                            <p:strVal val="#ppt_x"/>
                                          </p:val>
                                        </p:tav>
                                      </p:tavLst>
                                    </p:anim>
                                    <p:anim calcmode="lin" valueType="num">
                                      <p:cBhvr>
                                        <p:cTn id="13" dur="2000" fill="hold"/>
                                        <p:tgtEl>
                                          <p:spTgt spid="16"/>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3"/>
                                        </p:tgtEl>
                                        <p:attrNameLst>
                                          <p:attrName>style.visibility</p:attrName>
                                        </p:attrNameLst>
                                      </p:cBhvr>
                                      <p:to>
                                        <p:strVal val="visible"/>
                                      </p:to>
                                    </p:set>
                                    <p:anim calcmode="lin" valueType="num">
                                      <p:cBhvr>
                                        <p:cTn id="16" dur="2500" fill="hold"/>
                                        <p:tgtEl>
                                          <p:spTgt spid="13"/>
                                        </p:tgtEl>
                                        <p:attrNameLst>
                                          <p:attrName>ppt_w</p:attrName>
                                        </p:attrNameLst>
                                      </p:cBhvr>
                                      <p:tavLst>
                                        <p:tav tm="0">
                                          <p:val>
                                            <p:fltVal val="0"/>
                                          </p:val>
                                        </p:tav>
                                        <p:tav tm="100000">
                                          <p:val>
                                            <p:strVal val="#ppt_w"/>
                                          </p:val>
                                        </p:tav>
                                      </p:tavLst>
                                    </p:anim>
                                    <p:anim calcmode="lin" valueType="num">
                                      <p:cBhvr>
                                        <p:cTn id="17" dur="2500" fill="hold"/>
                                        <p:tgtEl>
                                          <p:spTgt spid="13"/>
                                        </p:tgtEl>
                                        <p:attrNameLst>
                                          <p:attrName>ppt_h</p:attrName>
                                        </p:attrNameLst>
                                      </p:cBhvr>
                                      <p:tavLst>
                                        <p:tav tm="0">
                                          <p:val>
                                            <p:fltVal val="0"/>
                                          </p:val>
                                        </p:tav>
                                        <p:tav tm="100000">
                                          <p:val>
                                            <p:strVal val="#ppt_h"/>
                                          </p:val>
                                        </p:tav>
                                      </p:tavLst>
                                    </p:anim>
                                    <p:animEffect transition="in" filter="fade">
                                      <p:cBhvr>
                                        <p:cTn id="18" dur="2500"/>
                                        <p:tgtEl>
                                          <p:spTgt spid="13"/>
                                        </p:tgtEl>
                                      </p:cBhvr>
                                    </p:animEffect>
                                    <p:anim calcmode="lin" valueType="num">
                                      <p:cBhvr>
                                        <p:cTn id="19" dur="2500" fill="hold"/>
                                        <p:tgtEl>
                                          <p:spTgt spid="13"/>
                                        </p:tgtEl>
                                        <p:attrNameLst>
                                          <p:attrName>ppt_x</p:attrName>
                                        </p:attrNameLst>
                                      </p:cBhvr>
                                      <p:tavLst>
                                        <p:tav tm="0">
                                          <p:val>
                                            <p:fltVal val="0.5"/>
                                          </p:val>
                                        </p:tav>
                                        <p:tav tm="100000">
                                          <p:val>
                                            <p:strVal val="#ppt_x"/>
                                          </p:val>
                                        </p:tav>
                                      </p:tavLst>
                                    </p:anim>
                                    <p:anim calcmode="lin" valueType="num">
                                      <p:cBhvr>
                                        <p:cTn id="20" dur="2500" fill="hold"/>
                                        <p:tgtEl>
                                          <p:spTgt spid="13"/>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500" fill="hold"/>
                                        <p:tgtEl>
                                          <p:spTgt spid="12"/>
                                        </p:tgtEl>
                                        <p:attrNameLst>
                                          <p:attrName>ppt_w</p:attrName>
                                        </p:attrNameLst>
                                      </p:cBhvr>
                                      <p:tavLst>
                                        <p:tav tm="0">
                                          <p:val>
                                            <p:fltVal val="0"/>
                                          </p:val>
                                        </p:tav>
                                        <p:tav tm="100000">
                                          <p:val>
                                            <p:strVal val="#ppt_w"/>
                                          </p:val>
                                        </p:tav>
                                      </p:tavLst>
                                    </p:anim>
                                    <p:anim calcmode="lin" valueType="num">
                                      <p:cBhvr>
                                        <p:cTn id="24" dur="2500" fill="hold"/>
                                        <p:tgtEl>
                                          <p:spTgt spid="12"/>
                                        </p:tgtEl>
                                        <p:attrNameLst>
                                          <p:attrName>ppt_h</p:attrName>
                                        </p:attrNameLst>
                                      </p:cBhvr>
                                      <p:tavLst>
                                        <p:tav tm="0">
                                          <p:val>
                                            <p:fltVal val="0"/>
                                          </p:val>
                                        </p:tav>
                                        <p:tav tm="100000">
                                          <p:val>
                                            <p:strVal val="#ppt_h"/>
                                          </p:val>
                                        </p:tav>
                                      </p:tavLst>
                                    </p:anim>
                                    <p:animEffect transition="in" filter="fade">
                                      <p:cBhvr>
                                        <p:cTn id="25" dur="2500"/>
                                        <p:tgtEl>
                                          <p:spTgt spid="12"/>
                                        </p:tgtEl>
                                      </p:cBhvr>
                                    </p:animEffect>
                                    <p:anim calcmode="lin" valueType="num">
                                      <p:cBhvr>
                                        <p:cTn id="26" dur="2500" fill="hold"/>
                                        <p:tgtEl>
                                          <p:spTgt spid="12"/>
                                        </p:tgtEl>
                                        <p:attrNameLst>
                                          <p:attrName>ppt_x</p:attrName>
                                        </p:attrNameLst>
                                      </p:cBhvr>
                                      <p:tavLst>
                                        <p:tav tm="0">
                                          <p:val>
                                            <p:fltVal val="0.5"/>
                                          </p:val>
                                        </p:tav>
                                        <p:tav tm="100000">
                                          <p:val>
                                            <p:strVal val="#ppt_x"/>
                                          </p:val>
                                        </p:tav>
                                      </p:tavLst>
                                    </p:anim>
                                    <p:anim calcmode="lin" valueType="num">
                                      <p:cBhvr>
                                        <p:cTn id="27" dur="2500" fill="hold"/>
                                        <p:tgtEl>
                                          <p:spTgt spid="12"/>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8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103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8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8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4138567" y="1482681"/>
            <a:ext cx="6962863" cy="1752994"/>
          </a:xfrm>
          <a:prstGeom prst="rect">
            <a:avLst/>
          </a:prstGeom>
          <a:noFill/>
        </p:spPr>
        <p:txBody>
          <a:bodyPr wrap="square" rtlCol="0">
            <a:prstTxWarp prst="textArchUp">
              <a:avLst>
                <a:gd name="adj" fmla="val 11653463"/>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Salar de Uyuni</a:t>
            </a:r>
          </a:p>
        </p:txBody>
      </p:sp>
      <p:sp>
        <p:nvSpPr>
          <p:cNvPr id="2" name="Ovál 1">
            <a:extLst>
              <a:ext uri="{FF2B5EF4-FFF2-40B4-BE49-F238E27FC236}">
                <a16:creationId xmlns:a16="http://schemas.microsoft.com/office/drawing/2014/main" id="{27892F9C-A941-45A9-8FCA-C0795D2A8189}"/>
              </a:ext>
            </a:extLst>
          </p:cNvPr>
          <p:cNvSpPr/>
          <p:nvPr/>
        </p:nvSpPr>
        <p:spPr>
          <a:xfrm>
            <a:off x="1072723" y="792000"/>
            <a:ext cx="2483795" cy="2995164"/>
          </a:xfrm>
          <a:prstGeom prst="ellipse">
            <a:avLst/>
          </a:prstGeom>
          <a:solidFill>
            <a:schemeClr val="bg2">
              <a:lumMod val="75000"/>
            </a:schemeClr>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2">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rcRect/>
          <a:stretch/>
        </p:blipFill>
        <p:spPr>
          <a:xfrm>
            <a:off x="1553092" y="1606014"/>
            <a:ext cx="1523055" cy="1375826"/>
          </a:xfrm>
          <a:prstGeom prst="rect">
            <a:avLst/>
          </a:prstGeom>
          <a:effectLst>
            <a:outerShdw blurRad="25400" dist="25400" dir="2700000" algn="tl" rotWithShape="0">
              <a:prstClr val="black">
                <a:alpha val="40000"/>
              </a:prstClr>
            </a:outerShdw>
          </a:effectLst>
        </p:spPr>
      </p:pic>
      <p:sp>
        <p:nvSpPr>
          <p:cNvPr id="29" name="Ovál 2">
            <a:extLst>
              <a:ext uri="{FF2B5EF4-FFF2-40B4-BE49-F238E27FC236}">
                <a16:creationId xmlns:a16="http://schemas.microsoft.com/office/drawing/2014/main" id="{18653279-B59C-4F06-9A6E-B4AE778F8A28}"/>
              </a:ext>
            </a:extLst>
          </p:cNvPr>
          <p:cNvSpPr/>
          <p:nvPr/>
        </p:nvSpPr>
        <p:spPr>
          <a:xfrm>
            <a:off x="11683480" y="791964"/>
            <a:ext cx="2484000" cy="2995200"/>
          </a:xfrm>
          <a:prstGeom prst="ellipse">
            <a:avLst/>
          </a:prstGeom>
          <a:solidFill>
            <a:schemeClr val="bg2">
              <a:lumMod val="75000"/>
            </a:schemeClr>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Vlajka">
            <a:extLst>
              <a:ext uri="{FF2B5EF4-FFF2-40B4-BE49-F238E27FC236}">
                <a16:creationId xmlns:a16="http://schemas.microsoft.com/office/drawing/2014/main" id="{81B39902-2D3D-4612-806D-9AC439260E39}"/>
              </a:ext>
            </a:extLst>
          </p:cNvPr>
          <p:cNvPicPr>
            <a:picLocks noChangeAspect="1"/>
          </p:cNvPicPr>
          <p:nvPr/>
        </p:nvPicPr>
        <p:blipFill>
          <a:blip r:embed="rId4">
            <a:extLst>
              <a:ext uri="{BEBA8EAE-BF5A-486C-A8C5-ECC9F3942E4B}">
                <a14:imgProps xmlns:a14="http://schemas.microsoft.com/office/drawing/2010/main">
                  <a14:imgLayer r:embed="rId5">
                    <a14:imgEffect>
                      <a14:artisticCrisscrossEtching/>
                    </a14:imgEffect>
                  </a14:imgLayer>
                </a14:imgProps>
              </a:ext>
              <a:ext uri="{28A0092B-C50C-407E-A947-70E740481C1C}">
                <a14:useLocalDpi xmlns:a14="http://schemas.microsoft.com/office/drawing/2010/main" val="0"/>
              </a:ext>
            </a:extLst>
          </a:blip>
          <a:srcRect/>
          <a:stretch/>
        </p:blipFill>
        <p:spPr>
          <a:xfrm rot="405877">
            <a:off x="12150593" y="1589383"/>
            <a:ext cx="1549773" cy="1400362"/>
          </a:xfrm>
          <a:prstGeom prst="rect">
            <a:avLst/>
          </a:prstGeom>
          <a:effectLst>
            <a:outerShdw blurRad="50800" dist="50800" dir="5400000" algn="ctr" rotWithShape="0">
              <a:sysClr val="windowText" lastClr="000000"/>
            </a:outerShdw>
          </a:effectLst>
        </p:spPr>
      </p:pic>
      <p:sp>
        <p:nvSpPr>
          <p:cNvPr id="18" name="Krajina">
            <a:extLst>
              <a:ext uri="{FF2B5EF4-FFF2-40B4-BE49-F238E27FC236}">
                <a16:creationId xmlns:a16="http://schemas.microsoft.com/office/drawing/2014/main" id="{CCD0287C-6E5C-4B58-A867-DDBDD883E5AA}"/>
              </a:ext>
            </a:extLst>
          </p:cNvPr>
          <p:cNvSpPr txBox="1"/>
          <p:nvPr/>
        </p:nvSpPr>
        <p:spPr>
          <a:xfrm>
            <a:off x="5660915" y="6493760"/>
            <a:ext cx="3926443" cy="144655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88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Bolivia</a:t>
            </a:r>
          </a:p>
        </p:txBody>
      </p:sp>
      <p:sp>
        <p:nvSpPr>
          <p:cNvPr id="14" name="Oblasť">
            <a:extLst>
              <a:ext uri="{FF2B5EF4-FFF2-40B4-BE49-F238E27FC236}">
                <a16:creationId xmlns:a16="http://schemas.microsoft.com/office/drawing/2014/main" id="{6E1059FF-07DA-4DFA-9683-5555A65CC6E4}"/>
              </a:ext>
            </a:extLst>
          </p:cNvPr>
          <p:cNvSpPr txBox="1"/>
          <p:nvPr/>
        </p:nvSpPr>
        <p:spPr>
          <a:xfrm>
            <a:off x="5656776" y="2001302"/>
            <a:ext cx="3926443" cy="1107996"/>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6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Potosí</a:t>
            </a:r>
          </a:p>
        </p:txBody>
      </p:sp>
      <p:grpSp>
        <p:nvGrpSpPr>
          <p:cNvPr id="4" name="Skupina 3">
            <a:extLst>
              <a:ext uri="{FF2B5EF4-FFF2-40B4-BE49-F238E27FC236}">
                <a16:creationId xmlns:a16="http://schemas.microsoft.com/office/drawing/2014/main" id="{7B145AEB-49A2-48E9-8071-E7A01E937509}"/>
              </a:ext>
            </a:extLst>
          </p:cNvPr>
          <p:cNvGrpSpPr/>
          <p:nvPr/>
        </p:nvGrpSpPr>
        <p:grpSpPr>
          <a:xfrm>
            <a:off x="2160000" y="2952000"/>
            <a:ext cx="10922400" cy="3218400"/>
            <a:chOff x="2160000" y="2952000"/>
            <a:chExt cx="10922400" cy="3218400"/>
          </a:xfrm>
        </p:grpSpPr>
        <p:pic>
          <p:nvPicPr>
            <p:cNvPr id="22" name="Foto 2b">
              <a:extLst>
                <a:ext uri="{FF2B5EF4-FFF2-40B4-BE49-F238E27FC236}">
                  <a16:creationId xmlns:a16="http://schemas.microsoft.com/office/drawing/2014/main" id="{BE42F84A-8000-4F99-9ABB-153AEF2DCF52}"/>
                </a:ext>
              </a:extLst>
            </p:cNvPr>
            <p:cNvPicPr>
              <a:picLocks/>
            </p:cNvPicPr>
            <p:nvPr/>
          </p:nvPicPr>
          <p:blipFill>
            <a:blip r:embed="rId6">
              <a:extLst>
                <a:ext uri="{28A0092B-C50C-407E-A947-70E740481C1C}">
                  <a14:useLocalDpi xmlns:a14="http://schemas.microsoft.com/office/drawing/2010/main" val="0"/>
                </a:ext>
              </a:extLst>
            </a:blip>
            <a:srcRect/>
            <a:stretch/>
          </p:blipFill>
          <p:spPr>
            <a:xfrm rot="900000">
              <a:off x="9154800" y="3960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23" name="Foto 2a">
              <a:extLst>
                <a:ext uri="{FF2B5EF4-FFF2-40B4-BE49-F238E27FC236}">
                  <a16:creationId xmlns:a16="http://schemas.microsoft.com/office/drawing/2014/main" id="{025C0029-FF97-460D-B685-A004C7832E90}"/>
                </a:ext>
              </a:extLst>
            </p:cNvPr>
            <p:cNvPicPr>
              <a:picLocks/>
            </p:cNvPicPr>
            <p:nvPr/>
          </p:nvPicPr>
          <p:blipFill>
            <a:blip r:embed="rId7">
              <a:extLst>
                <a:ext uri="{28A0092B-C50C-407E-A947-70E740481C1C}">
                  <a14:useLocalDpi xmlns:a14="http://schemas.microsoft.com/office/drawing/2010/main" val="0"/>
                </a:ext>
              </a:extLst>
            </a:blip>
            <a:srcRect/>
            <a:stretch/>
          </p:blipFill>
          <p:spPr>
            <a:xfrm rot="-900000">
              <a:off x="2160000" y="3960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pic>
          <p:nvPicPr>
            <p:cNvPr id="24" name="Foto 1">
              <a:extLst>
                <a:ext uri="{FF2B5EF4-FFF2-40B4-BE49-F238E27FC236}">
                  <a16:creationId xmlns:a16="http://schemas.microsoft.com/office/drawing/2014/main" id="{8C1D6B21-4DC4-438F-AB8B-3C94475F1E05}"/>
                </a:ext>
              </a:extLst>
            </p:cNvPr>
            <p:cNvPicPr>
              <a:picLocks/>
            </p:cNvPicPr>
            <p:nvPr/>
          </p:nvPicPr>
          <p:blipFill>
            <a:blip r:embed="rId8">
              <a:extLst>
                <a:ext uri="{28A0092B-C50C-407E-A947-70E740481C1C}">
                  <a14:useLocalDpi xmlns:a14="http://schemas.microsoft.com/office/drawing/2010/main" val="0"/>
                </a:ext>
              </a:extLst>
            </a:blip>
            <a:srcRect/>
            <a:stretch/>
          </p:blipFill>
          <p:spPr>
            <a:xfrm>
              <a:off x="5655600" y="2952000"/>
              <a:ext cx="3927600" cy="2210400"/>
            </a:xfrm>
            <a:prstGeom prst="rect">
              <a:avLst/>
            </a:prstGeom>
            <a:solidFill>
              <a:srgbClr val="FFFFFF">
                <a:shade val="85000"/>
              </a:srgbClr>
            </a:solidFill>
            <a:ln w="38100" cap="sq">
              <a:solidFill>
                <a:srgbClr val="FFFFFF"/>
              </a:solidFill>
              <a:miter lim="800000"/>
            </a:ln>
            <a:effectLst>
              <a:outerShdw blurRad="50800" dist="50800" dir="2700000" algn="tl" rotWithShape="0">
                <a:prstClr val="black">
                  <a:alpha val="85000"/>
                </a:prstClr>
              </a:outerShdw>
            </a:effectLst>
            <a:scene3d>
              <a:camera prst="orthographicFront"/>
              <a:lightRig rig="twoPt" dir="t">
                <a:rot lat="0" lon="0" rev="7200000"/>
              </a:lightRig>
            </a:scene3d>
            <a:sp3d>
              <a:bevelT w="25400" h="19050"/>
              <a:contourClr>
                <a:srgbClr val="FFFFFF"/>
              </a:contourClr>
            </a:sp3d>
          </p:spPr>
        </p:pic>
      </p:grpSp>
      <p:pic>
        <p:nvPicPr>
          <p:cNvPr id="20" name="Rám">
            <a:extLst>
              <a:ext uri="{FF2B5EF4-FFF2-40B4-BE49-F238E27FC236}">
                <a16:creationId xmlns:a16="http://schemas.microsoft.com/office/drawing/2014/main" id="{3ADFEFE6-96BC-4455-8701-E8D3FE9415C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4901"/>
                            </p:stCondLst>
                            <p:childTnLst>
                              <p:par>
                                <p:cTn id="8" presetID="42" presetClass="path" presetSubtype="0" accel="50000" decel="50000" fill="hold" nodeType="afterEffect">
                                  <p:stCondLst>
                                    <p:cond delay="0"/>
                                  </p:stCondLst>
                                  <p:childTnLst>
                                    <p:animMotion origin="layout" path="M 0 2.96296E-6 L 0 0.08111 " pathEditMode="relative" rAng="0" ptsTypes="AA">
                                      <p:cBhvr>
                                        <p:cTn id="9" dur="2000" fill="hold"/>
                                        <p:tgtEl>
                                          <p:spTgt spid="4"/>
                                        </p:tgtEl>
                                        <p:attrNameLst>
                                          <p:attrName>ppt_x</p:attrName>
                                          <p:attrName>ppt_y</p:attrName>
                                        </p:attrNameLst>
                                      </p:cBhvr>
                                      <p:rCtr x="0" y="4056"/>
                                    </p:animMotion>
                                  </p:childTnLst>
                                </p:cTn>
                              </p:par>
                            </p:childTnLst>
                          </p:cTn>
                        </p:par>
                        <p:par>
                          <p:cTn id="10" fill="hold">
                            <p:stCondLst>
                              <p:cond delay="6901"/>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500"/>
                                        <p:tgtEl>
                                          <p:spTgt spid="14"/>
                                        </p:tgtEl>
                                      </p:cBhvr>
                                    </p:animEffect>
                                    <p:anim calcmode="lin" valueType="num">
                                      <p:cBhvr>
                                        <p:cTn id="14" dur="1500" fill="hold"/>
                                        <p:tgtEl>
                                          <p:spTgt spid="14"/>
                                        </p:tgtEl>
                                        <p:attrNameLst>
                                          <p:attrName>ppt_x</p:attrName>
                                        </p:attrNameLst>
                                      </p:cBhvr>
                                      <p:tavLst>
                                        <p:tav tm="0">
                                          <p:val>
                                            <p:strVal val="#ppt_x"/>
                                          </p:val>
                                        </p:tav>
                                        <p:tav tm="100000">
                                          <p:val>
                                            <p:strVal val="#ppt_x"/>
                                          </p:val>
                                        </p:tav>
                                      </p:tavLst>
                                    </p:anim>
                                    <p:anim calcmode="lin" valueType="num">
                                      <p:cBhvr>
                                        <p:cTn id="15" dur="1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8401"/>
                            </p:stCondLst>
                            <p:childTnLst>
                              <p:par>
                                <p:cTn id="17" presetID="53" presetClass="entr" presetSubtype="16"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000" fill="hold"/>
                                        <p:tgtEl>
                                          <p:spTgt spid="2"/>
                                        </p:tgtEl>
                                        <p:attrNameLst>
                                          <p:attrName>ppt_w</p:attrName>
                                        </p:attrNameLst>
                                      </p:cBhvr>
                                      <p:tavLst>
                                        <p:tav tm="0">
                                          <p:val>
                                            <p:fltVal val="0"/>
                                          </p:val>
                                        </p:tav>
                                        <p:tav tm="100000">
                                          <p:val>
                                            <p:strVal val="#ppt_w"/>
                                          </p:val>
                                        </p:tav>
                                      </p:tavLst>
                                    </p:anim>
                                    <p:anim calcmode="lin" valueType="num">
                                      <p:cBhvr>
                                        <p:cTn id="20" dur="2000" fill="hold"/>
                                        <p:tgtEl>
                                          <p:spTgt spid="2"/>
                                        </p:tgtEl>
                                        <p:attrNameLst>
                                          <p:attrName>ppt_h</p:attrName>
                                        </p:attrNameLst>
                                      </p:cBhvr>
                                      <p:tavLst>
                                        <p:tav tm="0">
                                          <p:val>
                                            <p:fltVal val="0"/>
                                          </p:val>
                                        </p:tav>
                                        <p:tav tm="100000">
                                          <p:val>
                                            <p:strVal val="#ppt_h"/>
                                          </p:val>
                                        </p:tav>
                                      </p:tavLst>
                                    </p:anim>
                                    <p:animEffect transition="in" filter="fade">
                                      <p:cBhvr>
                                        <p:cTn id="21" dur="20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2000" fill="hold"/>
                                        <p:tgtEl>
                                          <p:spTgt spid="29"/>
                                        </p:tgtEl>
                                        <p:attrNameLst>
                                          <p:attrName>ppt_w</p:attrName>
                                        </p:attrNameLst>
                                      </p:cBhvr>
                                      <p:tavLst>
                                        <p:tav tm="0">
                                          <p:val>
                                            <p:fltVal val="0"/>
                                          </p:val>
                                        </p:tav>
                                        <p:tav tm="100000">
                                          <p:val>
                                            <p:strVal val="#ppt_w"/>
                                          </p:val>
                                        </p:tav>
                                      </p:tavLst>
                                    </p:anim>
                                    <p:anim calcmode="lin" valueType="num">
                                      <p:cBhvr>
                                        <p:cTn id="25" dur="2000" fill="hold"/>
                                        <p:tgtEl>
                                          <p:spTgt spid="29"/>
                                        </p:tgtEl>
                                        <p:attrNameLst>
                                          <p:attrName>ppt_h</p:attrName>
                                        </p:attrNameLst>
                                      </p:cBhvr>
                                      <p:tavLst>
                                        <p:tav tm="0">
                                          <p:val>
                                            <p:fltVal val="0"/>
                                          </p:val>
                                        </p:tav>
                                        <p:tav tm="100000">
                                          <p:val>
                                            <p:strVal val="#ppt_h"/>
                                          </p:val>
                                        </p:tav>
                                      </p:tavLst>
                                    </p:anim>
                                    <p:animEffect transition="in" filter="fade">
                                      <p:cBhvr>
                                        <p:cTn id="26" dur="2000"/>
                                        <p:tgtEl>
                                          <p:spTgt spid="29"/>
                                        </p:tgtEl>
                                      </p:cBhvr>
                                    </p:animEffect>
                                  </p:childTnLst>
                                </p:cTn>
                              </p:par>
                              <p:par>
                                <p:cTn id="27" presetID="53" presetClass="entr" presetSubtype="528" fill="hold" nodeType="withEffect">
                                  <p:stCondLst>
                                    <p:cond delay="10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2000" fill="hold"/>
                                        <p:tgtEl>
                                          <p:spTgt spid="16"/>
                                        </p:tgtEl>
                                        <p:attrNameLst>
                                          <p:attrName>ppt_w</p:attrName>
                                        </p:attrNameLst>
                                      </p:cBhvr>
                                      <p:tavLst>
                                        <p:tav tm="0">
                                          <p:val>
                                            <p:fltVal val="0"/>
                                          </p:val>
                                        </p:tav>
                                        <p:tav tm="100000">
                                          <p:val>
                                            <p:strVal val="#ppt_w"/>
                                          </p:val>
                                        </p:tav>
                                      </p:tavLst>
                                    </p:anim>
                                    <p:anim calcmode="lin" valueType="num">
                                      <p:cBhvr>
                                        <p:cTn id="30" dur="2000" fill="hold"/>
                                        <p:tgtEl>
                                          <p:spTgt spid="16"/>
                                        </p:tgtEl>
                                        <p:attrNameLst>
                                          <p:attrName>ppt_h</p:attrName>
                                        </p:attrNameLst>
                                      </p:cBhvr>
                                      <p:tavLst>
                                        <p:tav tm="0">
                                          <p:val>
                                            <p:fltVal val="0"/>
                                          </p:val>
                                        </p:tav>
                                        <p:tav tm="100000">
                                          <p:val>
                                            <p:strVal val="#ppt_h"/>
                                          </p:val>
                                        </p:tav>
                                      </p:tavLst>
                                    </p:anim>
                                    <p:animEffect transition="in" filter="fade">
                                      <p:cBhvr>
                                        <p:cTn id="31" dur="2000"/>
                                        <p:tgtEl>
                                          <p:spTgt spid="16"/>
                                        </p:tgtEl>
                                      </p:cBhvr>
                                    </p:animEffect>
                                    <p:anim calcmode="lin" valueType="num">
                                      <p:cBhvr>
                                        <p:cTn id="32" dur="2000" fill="hold"/>
                                        <p:tgtEl>
                                          <p:spTgt spid="16"/>
                                        </p:tgtEl>
                                        <p:attrNameLst>
                                          <p:attrName>ppt_x</p:attrName>
                                        </p:attrNameLst>
                                      </p:cBhvr>
                                      <p:tavLst>
                                        <p:tav tm="0">
                                          <p:val>
                                            <p:fltVal val="0.5"/>
                                          </p:val>
                                        </p:tav>
                                        <p:tav tm="100000">
                                          <p:val>
                                            <p:strVal val="#ppt_x"/>
                                          </p:val>
                                        </p:tav>
                                      </p:tavLst>
                                    </p:anim>
                                    <p:anim calcmode="lin" valueType="num">
                                      <p:cBhvr>
                                        <p:cTn id="33" dur="2000" fill="hold"/>
                                        <p:tgtEl>
                                          <p:spTgt spid="16"/>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1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2000" fill="hold"/>
                                        <p:tgtEl>
                                          <p:spTgt spid="21"/>
                                        </p:tgtEl>
                                        <p:attrNameLst>
                                          <p:attrName>ppt_w</p:attrName>
                                        </p:attrNameLst>
                                      </p:cBhvr>
                                      <p:tavLst>
                                        <p:tav tm="0">
                                          <p:val>
                                            <p:fltVal val="0"/>
                                          </p:val>
                                        </p:tav>
                                        <p:tav tm="100000">
                                          <p:val>
                                            <p:strVal val="#ppt_w"/>
                                          </p:val>
                                        </p:tav>
                                      </p:tavLst>
                                    </p:anim>
                                    <p:anim calcmode="lin" valueType="num">
                                      <p:cBhvr>
                                        <p:cTn id="37" dur="2000" fill="hold"/>
                                        <p:tgtEl>
                                          <p:spTgt spid="21"/>
                                        </p:tgtEl>
                                        <p:attrNameLst>
                                          <p:attrName>ppt_h</p:attrName>
                                        </p:attrNameLst>
                                      </p:cBhvr>
                                      <p:tavLst>
                                        <p:tav tm="0">
                                          <p:val>
                                            <p:fltVal val="0"/>
                                          </p:val>
                                        </p:tav>
                                        <p:tav tm="100000">
                                          <p:val>
                                            <p:strVal val="#ppt_h"/>
                                          </p:val>
                                        </p:tav>
                                      </p:tavLst>
                                    </p:anim>
                                    <p:animEffect transition="in" filter="fade">
                                      <p:cBhvr>
                                        <p:cTn id="38" dur="2000"/>
                                        <p:tgtEl>
                                          <p:spTgt spid="21"/>
                                        </p:tgtEl>
                                      </p:cBhvr>
                                    </p:animEffect>
                                    <p:anim calcmode="lin" valueType="num">
                                      <p:cBhvr>
                                        <p:cTn id="39" dur="2000" fill="hold"/>
                                        <p:tgtEl>
                                          <p:spTgt spid="21"/>
                                        </p:tgtEl>
                                        <p:attrNameLst>
                                          <p:attrName>ppt_x</p:attrName>
                                        </p:attrNameLst>
                                      </p:cBhvr>
                                      <p:tavLst>
                                        <p:tav tm="0">
                                          <p:val>
                                            <p:fltVal val="0.5"/>
                                          </p:val>
                                        </p:tav>
                                        <p:tav tm="100000">
                                          <p:val>
                                            <p:strVal val="#ppt_x"/>
                                          </p:val>
                                        </p:tav>
                                      </p:tavLst>
                                    </p:anim>
                                    <p:anim calcmode="lin" valueType="num">
                                      <p:cBhvr>
                                        <p:cTn id="40" dur="2000" fill="hold"/>
                                        <p:tgtEl>
                                          <p:spTgt spid="21"/>
                                        </p:tgtEl>
                                        <p:attrNameLst>
                                          <p:attrName>ppt_y</p:attrName>
                                        </p:attrNameLst>
                                      </p:cBhvr>
                                      <p:tavLst>
                                        <p:tav tm="0">
                                          <p:val>
                                            <p:fltVal val="0.5"/>
                                          </p:val>
                                        </p:tav>
                                        <p:tav tm="100000">
                                          <p:val>
                                            <p:strVal val="#ppt_y"/>
                                          </p:val>
                                        </p:tav>
                                      </p:tavLst>
                                    </p:anim>
                                  </p:childTnLst>
                                </p:cTn>
                              </p:par>
                            </p:childTnLst>
                          </p:cTn>
                        </p:par>
                        <p:par>
                          <p:cTn id="41" fill="hold">
                            <p:stCondLst>
                              <p:cond delay="11401"/>
                            </p:stCondLst>
                            <p:childTnLst>
                              <p:par>
                                <p:cTn id="42" presetID="53" presetClass="entr" presetSubtype="16" fill="hold" grpId="0" nodeType="afterEffect">
                                  <p:stCondLst>
                                    <p:cond delay="5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2000" fill="hold"/>
                                        <p:tgtEl>
                                          <p:spTgt spid="18"/>
                                        </p:tgtEl>
                                        <p:attrNameLst>
                                          <p:attrName>ppt_w</p:attrName>
                                        </p:attrNameLst>
                                      </p:cBhvr>
                                      <p:tavLst>
                                        <p:tav tm="0">
                                          <p:val>
                                            <p:fltVal val="0"/>
                                          </p:val>
                                        </p:tav>
                                        <p:tav tm="100000">
                                          <p:val>
                                            <p:strVal val="#ppt_w"/>
                                          </p:val>
                                        </p:tav>
                                      </p:tavLst>
                                    </p:anim>
                                    <p:anim calcmode="lin" valueType="num">
                                      <p:cBhvr>
                                        <p:cTn id="45" dur="2000" fill="hold"/>
                                        <p:tgtEl>
                                          <p:spTgt spid="18"/>
                                        </p:tgtEl>
                                        <p:attrNameLst>
                                          <p:attrName>ppt_h</p:attrName>
                                        </p:attrNameLst>
                                      </p:cBhvr>
                                      <p:tavLst>
                                        <p:tav tm="0">
                                          <p:val>
                                            <p:fltVal val="0"/>
                                          </p:val>
                                        </p:tav>
                                        <p:tav tm="100000">
                                          <p:val>
                                            <p:strVal val="#ppt_h"/>
                                          </p:val>
                                        </p:tav>
                                      </p:tavLst>
                                    </p:anim>
                                    <p:animEffect transition="in" filter="fade">
                                      <p:cBhvr>
                                        <p:cTn id="4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animBg="1"/>
      <p:bldP spid="29" grpId="0" animBg="1"/>
      <p:bldP spid="18"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PS">
            <a:extLst>
              <a:ext uri="{FF2B5EF4-FFF2-40B4-BE49-F238E27FC236}">
                <a16:creationId xmlns:a16="http://schemas.microsoft.com/office/drawing/2014/main" id="{5FDAD124-70D3-48F7-A66B-A4EF05AED180}"/>
              </a:ext>
            </a:extLst>
          </p:cNvPr>
          <p:cNvSpPr txBox="1"/>
          <p:nvPr/>
        </p:nvSpPr>
        <p:spPr>
          <a:xfrm>
            <a:off x="1829867" y="6849720"/>
            <a:ext cx="3374798" cy="369332"/>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b="1" i="1" kern="0">
                <a:latin typeface="Calibri" panose="020F0502020204030204"/>
              </a:rPr>
              <a:t>GPS   S 20°08‘02‘‘   W 67°29‘21‘‘</a:t>
            </a:r>
            <a:endParaRPr lang="sk-SK" b="1" i="1" kern="0" dirty="0">
              <a:latin typeface="Calibri" panose="020F0502020204030204"/>
            </a:endParaRPr>
          </a:p>
        </p:txBody>
      </p:sp>
      <p:sp>
        <p:nvSpPr>
          <p:cNvPr id="22" name="Miesto">
            <a:extLst>
              <a:ext uri="{FF2B5EF4-FFF2-40B4-BE49-F238E27FC236}">
                <a16:creationId xmlns:a16="http://schemas.microsoft.com/office/drawing/2014/main" id="{BD1DCE6E-A25F-4AB0-8FE3-335F40A24D9A}"/>
              </a:ext>
            </a:extLst>
          </p:cNvPr>
          <p:cNvSpPr txBox="1"/>
          <p:nvPr/>
        </p:nvSpPr>
        <p:spPr>
          <a:xfrm>
            <a:off x="1500664" y="5774691"/>
            <a:ext cx="4090983" cy="1107996"/>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600" b="1">
                <a:ln>
                  <a:solidFill>
                    <a:prstClr val="black"/>
                  </a:solidFill>
                </a:ln>
                <a:gradFill>
                  <a:gsLst>
                    <a:gs pos="0">
                      <a:schemeClr val="bg2">
                        <a:lumMod val="90000"/>
                      </a:schemeClr>
                    </a:gs>
                    <a:gs pos="34000">
                      <a:schemeClr val="bg2">
                        <a:lumMod val="75000"/>
                      </a:schemeClr>
                    </a:gs>
                    <a:gs pos="71000">
                      <a:schemeClr val="bg2">
                        <a:lumMod val="50000"/>
                      </a:schemeClr>
                    </a:gs>
                    <a:gs pos="100000">
                      <a:schemeClr val="bg2">
                        <a:lumMod val="25000"/>
                      </a:schemeClr>
                    </a:gs>
                  </a:gsLst>
                  <a:lin ang="5400000" scaled="1"/>
                </a:gradFill>
                <a:effectLst>
                  <a:outerShdw blurRad="38100" dist="38100" dir="2700000" algn="tl">
                    <a:srgbClr val="000000">
                      <a:alpha val="43137"/>
                    </a:srgbClr>
                  </a:outerShdw>
                </a:effectLst>
                <a:latin typeface="Artistik" panose="04040505050F02020602" pitchFamily="82" charset="0"/>
              </a:rPr>
              <a:t>BOLIVIA</a:t>
            </a:r>
          </a:p>
        </p:txBody>
      </p:sp>
      <p:pic>
        <p:nvPicPr>
          <p:cNvPr id="16" name="Vlajka">
            <a:extLst>
              <a:ext uri="{FF2B5EF4-FFF2-40B4-BE49-F238E27FC236}">
                <a16:creationId xmlns:a16="http://schemas.microsoft.com/office/drawing/2014/main" id="{6A7AB878-83BE-45C1-8DB3-5E924BF55D9F}"/>
              </a:ext>
            </a:extLst>
          </p:cNvPr>
          <p:cNvPicPr>
            <a:picLocks noChangeAspect="1"/>
          </p:cNvPicPr>
          <p:nvPr/>
        </p:nvPicPr>
        <p:blipFill>
          <a:blip r:embed="rId2">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rcRect/>
          <a:stretch/>
        </p:blipFill>
        <p:spPr>
          <a:xfrm rot="405877">
            <a:off x="11702788" y="1243504"/>
            <a:ext cx="2239981" cy="1815297"/>
          </a:xfrm>
          <a:prstGeom prst="rect">
            <a:avLst/>
          </a:prstGeom>
          <a:effectLst>
            <a:outerShdw blurRad="101600" dist="63500" dir="2700000" algn="tl" rotWithShape="0">
              <a:prstClr val="black">
                <a:alpha val="76000"/>
              </a:prstClr>
            </a:outerShdw>
          </a:effectLst>
        </p:spPr>
      </p:pic>
      <p:pic>
        <p:nvPicPr>
          <p:cNvPr id="10" name="Mapa">
            <a:extLst>
              <a:ext uri="{FF2B5EF4-FFF2-40B4-BE49-F238E27FC236}">
                <a16:creationId xmlns:a16="http://schemas.microsoft.com/office/drawing/2014/main" id="{84B4DDBE-A4F8-4F5B-AF34-4E04D3869D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911835" y="400521"/>
            <a:ext cx="6779823" cy="8510238"/>
          </a:xfrm>
          <a:prstGeom prst="rect">
            <a:avLst/>
          </a:prstGeom>
          <a:effectLst>
            <a:outerShdw blurRad="101600" dist="88900" dir="2700000" algn="tl" rotWithShape="0">
              <a:prstClr val="black">
                <a:alpha val="60000"/>
              </a:prstClr>
            </a:outerShdw>
          </a:effectLst>
          <a:scene3d>
            <a:camera prst="orthographicFront"/>
            <a:lightRig rig="threePt" dir="t"/>
          </a:scene3d>
          <a:sp3d extrusionH="50800">
            <a:bevelT w="165100" prst="coolSlant"/>
          </a:sp3d>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212286">
            <a:off x="6584731" y="6499081"/>
            <a:ext cx="639599" cy="614016"/>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69661" y="911933"/>
            <a:ext cx="2147605" cy="2362366"/>
          </a:xfrm>
          <a:prstGeom prst="rect">
            <a:avLst/>
          </a:prstGeom>
          <a:effectLst>
            <a:outerShdw blurRad="76200" dist="50800" dir="2700000" algn="tl" rotWithShape="0">
              <a:prstClr val="black">
                <a:alpha val="40000"/>
              </a:prstClr>
            </a:outerShdw>
          </a:effectLst>
        </p:spPr>
      </p:pic>
      <p:sp>
        <p:nvSpPr>
          <p:cNvPr id="4" name="Názov">
            <a:extLst>
              <a:ext uri="{FF2B5EF4-FFF2-40B4-BE49-F238E27FC236}">
                <a16:creationId xmlns:a16="http://schemas.microsoft.com/office/drawing/2014/main" id="{40192C06-BE01-4F10-B31B-01C3024871F8}"/>
              </a:ext>
            </a:extLst>
          </p:cNvPr>
          <p:cNvSpPr/>
          <p:nvPr/>
        </p:nvSpPr>
        <p:spPr>
          <a:xfrm>
            <a:off x="7224606" y="6184616"/>
            <a:ext cx="1345240" cy="288147"/>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400">
                <a:solidFill>
                  <a:schemeClr val="tx1"/>
                </a:solidFill>
                <a:latin typeface="Courgette" panose="02000603070400060004" pitchFamily="2" charset="-18"/>
              </a:rPr>
              <a:t>Salar de Uyuni</a:t>
            </a:r>
          </a:p>
        </p:txBody>
      </p:sp>
      <p:sp>
        <p:nvSpPr>
          <p:cNvPr id="13" name="Názov">
            <a:extLst>
              <a:ext uri="{FF2B5EF4-FFF2-40B4-BE49-F238E27FC236}">
                <a16:creationId xmlns:a16="http://schemas.microsoft.com/office/drawing/2014/main" id="{F7815127-F644-4162-A91C-976EB9A44586}"/>
              </a:ext>
            </a:extLst>
          </p:cNvPr>
          <p:cNvSpPr/>
          <p:nvPr/>
        </p:nvSpPr>
        <p:spPr>
          <a:xfrm>
            <a:off x="2548342" y="1680379"/>
            <a:ext cx="604653" cy="241980"/>
          </a:xfrm>
          <a:prstGeom prst="rect">
            <a:avLst/>
          </a:prstGeom>
          <a:solidFill>
            <a:schemeClr val="bg1">
              <a:lumMod val="7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100">
                <a:solidFill>
                  <a:schemeClr val="tx1"/>
                </a:solidFill>
                <a:latin typeface="Courgette" panose="02000603070400060004" pitchFamily="2" charset="-18"/>
              </a:rPr>
              <a:t>Bolivia</a:t>
            </a:r>
          </a:p>
        </p:txBody>
      </p:sp>
      <p:pic>
        <p:nvPicPr>
          <p:cNvPr id="14" name="Rám">
            <a:extLst>
              <a:ext uri="{FF2B5EF4-FFF2-40B4-BE49-F238E27FC236}">
                <a16:creationId xmlns:a16="http://schemas.microsoft.com/office/drawing/2014/main" id="{12ADA94E-241B-4EC4-8FB3-AA92275B497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500"/>
                                        <p:tgtEl>
                                          <p:spTgt spid="13"/>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30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3000"/>
                                        <p:tgtEl>
                                          <p:spTgt spid="10"/>
                                        </p:tgtEl>
                                      </p:cBhvr>
                                    </p:animEffect>
                                  </p:childTnLst>
                                </p:cTn>
                              </p:par>
                            </p:childTnLst>
                          </p:cTn>
                        </p:par>
                        <p:par>
                          <p:cTn id="21" fill="hold">
                            <p:stCondLst>
                              <p:cond delay="6000"/>
                            </p:stCondLst>
                            <p:childTnLst>
                              <p:par>
                                <p:cTn id="22" presetID="53" presetClass="entr" presetSubtype="528"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2000" fill="hold"/>
                                        <p:tgtEl>
                                          <p:spTgt spid="16"/>
                                        </p:tgtEl>
                                        <p:attrNameLst>
                                          <p:attrName>ppt_w</p:attrName>
                                        </p:attrNameLst>
                                      </p:cBhvr>
                                      <p:tavLst>
                                        <p:tav tm="0">
                                          <p:val>
                                            <p:fltVal val="0"/>
                                          </p:val>
                                        </p:tav>
                                        <p:tav tm="100000">
                                          <p:val>
                                            <p:strVal val="#ppt_w"/>
                                          </p:val>
                                        </p:tav>
                                      </p:tavLst>
                                    </p:anim>
                                    <p:anim calcmode="lin" valueType="num">
                                      <p:cBhvr>
                                        <p:cTn id="25" dur="2000" fill="hold"/>
                                        <p:tgtEl>
                                          <p:spTgt spid="16"/>
                                        </p:tgtEl>
                                        <p:attrNameLst>
                                          <p:attrName>ppt_h</p:attrName>
                                        </p:attrNameLst>
                                      </p:cBhvr>
                                      <p:tavLst>
                                        <p:tav tm="0">
                                          <p:val>
                                            <p:fltVal val="0"/>
                                          </p:val>
                                        </p:tav>
                                        <p:tav tm="100000">
                                          <p:val>
                                            <p:strVal val="#ppt_h"/>
                                          </p:val>
                                        </p:tav>
                                      </p:tavLst>
                                    </p:anim>
                                    <p:animEffect transition="in" filter="fade">
                                      <p:cBhvr>
                                        <p:cTn id="26" dur="2000"/>
                                        <p:tgtEl>
                                          <p:spTgt spid="16"/>
                                        </p:tgtEl>
                                      </p:cBhvr>
                                    </p:animEffect>
                                    <p:anim calcmode="lin" valueType="num">
                                      <p:cBhvr>
                                        <p:cTn id="27" dur="2000" fill="hold"/>
                                        <p:tgtEl>
                                          <p:spTgt spid="16"/>
                                        </p:tgtEl>
                                        <p:attrNameLst>
                                          <p:attrName>ppt_x</p:attrName>
                                        </p:attrNameLst>
                                      </p:cBhvr>
                                      <p:tavLst>
                                        <p:tav tm="0">
                                          <p:val>
                                            <p:fltVal val="0.5"/>
                                          </p:val>
                                        </p:tav>
                                        <p:tav tm="100000">
                                          <p:val>
                                            <p:strVal val="#ppt_x"/>
                                          </p:val>
                                        </p:tav>
                                      </p:tavLst>
                                    </p:anim>
                                    <p:anim calcmode="lin" valueType="num">
                                      <p:cBhvr>
                                        <p:cTn id="28" dur="2000" fill="hold"/>
                                        <p:tgtEl>
                                          <p:spTgt spid="16"/>
                                        </p:tgtEl>
                                        <p:attrNameLst>
                                          <p:attrName>ppt_y</p:attrName>
                                        </p:attrNameLst>
                                      </p:cBhvr>
                                      <p:tavLst>
                                        <p:tav tm="0">
                                          <p:val>
                                            <p:fltVal val="0.5"/>
                                          </p:val>
                                        </p:tav>
                                        <p:tav tm="100000">
                                          <p:val>
                                            <p:strVal val="#ppt_y"/>
                                          </p:val>
                                        </p:tav>
                                      </p:tavLst>
                                    </p:anim>
                                  </p:childTnLst>
                                </p:cTn>
                              </p:par>
                            </p:childTnLst>
                          </p:cTn>
                        </p:par>
                        <p:par>
                          <p:cTn id="29" fill="hold">
                            <p:stCondLst>
                              <p:cond delay="8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2000"/>
                                        <p:tgtEl>
                                          <p:spTgt spid="9"/>
                                        </p:tgtEl>
                                      </p:cBhvr>
                                    </p:animEffect>
                                    <p:anim calcmode="lin" valueType="num">
                                      <p:cBhvr>
                                        <p:cTn id="33" dur="2000" fill="hold"/>
                                        <p:tgtEl>
                                          <p:spTgt spid="9"/>
                                        </p:tgtEl>
                                        <p:attrNameLst>
                                          <p:attrName>ppt_x</p:attrName>
                                        </p:attrNameLst>
                                      </p:cBhvr>
                                      <p:tavLst>
                                        <p:tav tm="0">
                                          <p:val>
                                            <p:strVal val="#ppt_x"/>
                                          </p:val>
                                        </p:tav>
                                        <p:tav tm="100000">
                                          <p:val>
                                            <p:strVal val="#ppt_x"/>
                                          </p:val>
                                        </p:tav>
                                      </p:tavLst>
                                    </p:anim>
                                    <p:anim calcmode="lin" valueType="num">
                                      <p:cBhvr>
                                        <p:cTn id="34" dur="2000" fill="hold"/>
                                        <p:tgtEl>
                                          <p:spTgt spid="9"/>
                                        </p:tgtEl>
                                        <p:attrNameLst>
                                          <p:attrName>ppt_y</p:attrName>
                                        </p:attrNameLst>
                                      </p:cBhvr>
                                      <p:tavLst>
                                        <p:tav tm="0">
                                          <p:val>
                                            <p:strVal val="#ppt_y+.1"/>
                                          </p:val>
                                        </p:tav>
                                        <p:tav tm="100000">
                                          <p:val>
                                            <p:strVal val="#ppt_y"/>
                                          </p:val>
                                        </p:tav>
                                      </p:tavLst>
                                    </p:anim>
                                  </p:childTnLst>
                                </p:cTn>
                              </p:par>
                              <p:par>
                                <p:cTn id="35" presetID="53" presetClass="entr" presetSubtype="16"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 calcmode="lin" valueType="num">
                                      <p:cBhvr>
                                        <p:cTn id="37" dur="1500" fill="hold"/>
                                        <p:tgtEl>
                                          <p:spTgt spid="4"/>
                                        </p:tgtEl>
                                        <p:attrNameLst>
                                          <p:attrName>ppt_w</p:attrName>
                                        </p:attrNameLst>
                                      </p:cBhvr>
                                      <p:tavLst>
                                        <p:tav tm="0">
                                          <p:val>
                                            <p:fltVal val="0"/>
                                          </p:val>
                                        </p:tav>
                                        <p:tav tm="100000">
                                          <p:val>
                                            <p:strVal val="#ppt_w"/>
                                          </p:val>
                                        </p:tav>
                                      </p:tavLst>
                                    </p:anim>
                                    <p:anim calcmode="lin" valueType="num">
                                      <p:cBhvr>
                                        <p:cTn id="38" dur="1500" fill="hold"/>
                                        <p:tgtEl>
                                          <p:spTgt spid="4"/>
                                        </p:tgtEl>
                                        <p:attrNameLst>
                                          <p:attrName>ppt_h</p:attrName>
                                        </p:attrNameLst>
                                      </p:cBhvr>
                                      <p:tavLst>
                                        <p:tav tm="0">
                                          <p:val>
                                            <p:fltVal val="0"/>
                                          </p:val>
                                        </p:tav>
                                        <p:tav tm="100000">
                                          <p:val>
                                            <p:strVal val="#ppt_h"/>
                                          </p:val>
                                        </p:tav>
                                      </p:tavLst>
                                    </p:anim>
                                    <p:animEffect transition="in" filter="fade">
                                      <p:cBhvr>
                                        <p:cTn id="39" dur="1500"/>
                                        <p:tgtEl>
                                          <p:spTgt spid="4"/>
                                        </p:tgtEl>
                                      </p:cBhvr>
                                    </p:animEffect>
                                  </p:childTnLst>
                                </p:cTn>
                              </p:par>
                            </p:childTnLst>
                          </p:cTn>
                        </p:par>
                        <p:par>
                          <p:cTn id="40" fill="hold">
                            <p:stCondLst>
                              <p:cond delay="10000"/>
                            </p:stCondLst>
                            <p:childTnLst>
                              <p:par>
                                <p:cTn id="41" presetID="53"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500" fill="hold"/>
                                        <p:tgtEl>
                                          <p:spTgt spid="12"/>
                                        </p:tgtEl>
                                        <p:attrNameLst>
                                          <p:attrName>ppt_w</p:attrName>
                                        </p:attrNameLst>
                                      </p:cBhvr>
                                      <p:tavLst>
                                        <p:tav tm="0">
                                          <p:val>
                                            <p:fltVal val="0"/>
                                          </p:val>
                                        </p:tav>
                                        <p:tav tm="100000">
                                          <p:val>
                                            <p:strVal val="#ppt_w"/>
                                          </p:val>
                                        </p:tav>
                                      </p:tavLst>
                                    </p:anim>
                                    <p:anim calcmode="lin" valueType="num">
                                      <p:cBhvr>
                                        <p:cTn id="44" dur="1500" fill="hold"/>
                                        <p:tgtEl>
                                          <p:spTgt spid="12"/>
                                        </p:tgtEl>
                                        <p:attrNameLst>
                                          <p:attrName>ppt_h</p:attrName>
                                        </p:attrNameLst>
                                      </p:cBhvr>
                                      <p:tavLst>
                                        <p:tav tm="0">
                                          <p:val>
                                            <p:fltVal val="0"/>
                                          </p:val>
                                        </p:tav>
                                        <p:tav tm="100000">
                                          <p:val>
                                            <p:strVal val="#ppt_h"/>
                                          </p:val>
                                        </p:tav>
                                      </p:tavLst>
                                    </p:anim>
                                    <p:animEffect transition="in" filter="fade">
                                      <p:cBhvr>
                                        <p:cTn id="45"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68E55C17-7DA7-4C8B-B233-2071B8554978}"/>
              </a:ext>
            </a:extLst>
          </p:cNvPr>
          <p:cNvSpPr txBox="1"/>
          <p:nvPr/>
        </p:nvSpPr>
        <p:spPr>
          <a:xfrm>
            <a:off x="1152000" y="5724000"/>
            <a:ext cx="13068000" cy="2263491"/>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S</a:t>
            </a:r>
            <a:r>
              <a:rPr lang="sk-SK" sz="1800"/>
              <a:t>alar de Uyuni sa nachádza na náhornej plošine v juhozápadnej Bolívii. Je to najväčšia soľná pláň na svete s rozlohou 10 582 km</a:t>
            </a:r>
            <a:r>
              <a:rPr lang="sk-SK" sz="1800" baseline="30000"/>
              <a:t>2</a:t>
            </a:r>
            <a:r>
              <a:rPr lang="sk-SK" sz="1800"/>
              <a:t>. Je pokrytá niekoľko metrovou vrstvou soľnej kôry, ktorá vznikla postupným odparovaním soľných jazier. Povrch je mimoriadne rovinatý a celá ploha nemá väčšiu výškovú odchýlku než 1 meter. Oblasť má relatívne stabilnú priemernú teplotu s maximom 21°C a minimom 13°C a nízku vlhkosť. V strede soľnej pláne je niekoľko ostrovov, ktoré sú pozostatkami vrcholkov vyhasnutých sopiek. Salar de Uyuni každoročne navštívi približne 300 000 turistov. Na brehoch soľnej pláne je niekoľko hotelov postavených zo soľných blokov. V roku 2019 bol ocenený ako „Najlepšia prírodná turistická atrakcia Južnej Ameriky“.</a:t>
            </a:r>
          </a:p>
        </p:txBody>
      </p:sp>
      <p:sp>
        <p:nvSpPr>
          <p:cNvPr id="4" name="ANG">
            <a:extLst>
              <a:ext uri="{FF2B5EF4-FFF2-40B4-BE49-F238E27FC236}">
                <a16:creationId xmlns:a16="http://schemas.microsoft.com/office/drawing/2014/main" id="{5D95823E-A869-48C3-B065-E285FE33A232}"/>
              </a:ext>
            </a:extLst>
          </p:cNvPr>
          <p:cNvSpPr txBox="1"/>
          <p:nvPr/>
        </p:nvSpPr>
        <p:spPr>
          <a:xfrm>
            <a:off x="1152000" y="756000"/>
            <a:ext cx="13068000" cy="2263491"/>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S</a:t>
            </a:r>
            <a:r>
              <a:rPr lang="en-US" sz="1800"/>
              <a:t>alar de Uyuni is located on a plateau in southwestern Bolivia It is the largest salt plain in the world with an area of 10,582 km</a:t>
            </a:r>
            <a:r>
              <a:rPr lang="en-US" sz="1800" baseline="30000"/>
              <a:t>2</a:t>
            </a:r>
            <a:r>
              <a:rPr lang="en-US" sz="1800"/>
              <a:t>. It is covered with a few meters of salt crust, which was formed by the gradual evaporation of salt lakes. The surface is extremely flat and the entire surface does not have a height deviation greater than 1 meter. The area has a relatively stable average temperature with a maximum of 21°C and a minimum of 13°C and low humidity. In the middle of the salt plain are several islands that are remnants of the tops of extinct volcanoes. The Salar de Uyuni is visited by approximately 300,000 tourists each year. On the shores of the salt plain are several hotels built of salt blocks. In 2019, it was awarded as the "Best Natural Tourist Attraction of South America".</a:t>
            </a:r>
          </a:p>
        </p:txBody>
      </p:sp>
      <p:sp>
        <p:nvSpPr>
          <p:cNvPr id="5" name="ŠPA">
            <a:extLst>
              <a:ext uri="{FF2B5EF4-FFF2-40B4-BE49-F238E27FC236}">
                <a16:creationId xmlns:a16="http://schemas.microsoft.com/office/drawing/2014/main" id="{69BD74CA-C6B9-4D3F-BF0B-D954F675ED6B}"/>
              </a:ext>
            </a:extLst>
          </p:cNvPr>
          <p:cNvSpPr txBox="1"/>
          <p:nvPr/>
        </p:nvSpPr>
        <p:spPr>
          <a:xfrm>
            <a:off x="1152000" y="3204000"/>
            <a:ext cx="13068000" cy="2263491"/>
          </a:xfrm>
          <a:prstGeom prst="rect">
            <a:avLst/>
          </a:prstGeom>
          <a:solidFill>
            <a:schemeClr val="bg2">
              <a:lumMod val="90000"/>
            </a:schemeClr>
          </a:solidFill>
          <a:ln w="2540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S</a:t>
            </a:r>
            <a:r>
              <a:rPr lang="es-ES" sz="1800"/>
              <a:t>alar de Uyuni se encuentra en una meseta en el suroeste de Bolivia. Es la llanura de sal más grande del mundo con una superficie de 10.582 km</a:t>
            </a:r>
            <a:r>
              <a:rPr lang="es-ES" sz="1800" baseline="30000"/>
              <a:t>2</a:t>
            </a:r>
            <a:r>
              <a:rPr lang="es-ES" sz="1800"/>
              <a:t>. Está cubierto por unos metros de costra de sal, que se formó por la evaporación gradual de los lagos de sal. La superficie es extremadamente plana y toda la superficie no tiene una desviación de altura superior a 1 metro. El área tiene una temperatura promedio relativamente estable con una máxima de 21°C y una mínima de 13°C y baja humedad. En medio de la llanura de sal hay varias islas que son vestigios de las cimas de volcanes extintos. El Salar de Uyuni es visitado por aproximadamente 300.000 turistas cada año. A orillas de la llanura de sal hay varios hoteles construidos con bloques de sal. En 2019 fue premiado como "Mejor Atracción Turística Natural de Sudamérica".</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000" y="558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6000" y="309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956515" y="7526178"/>
            <a:ext cx="616724" cy="580644"/>
          </a:xfrm>
          <a:prstGeom prst="ellipse">
            <a:avLst/>
          </a:prstGeom>
          <a:solidFill>
            <a:schemeClr val="bg2">
              <a:lumMod val="75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082585" y="7645032"/>
            <a:ext cx="364584" cy="393879"/>
          </a:xfrm>
          <a:prstGeom prst="rect">
            <a:avLst/>
          </a:prstGeom>
          <a:noFill/>
          <a:ln>
            <a:noFill/>
          </a:ln>
          <a:effectLst>
            <a:outerShdw blurRad="50800" dist="38100" dir="2700000" algn="tl" rotWithShape="0">
              <a:prstClr val="black">
                <a:alpha val="40000"/>
              </a:prstClr>
            </a:outerShdw>
          </a:effectLst>
        </p:spPr>
      </p:pic>
      <p:pic>
        <p:nvPicPr>
          <p:cNvPr id="13" name="Rám">
            <a:extLst>
              <a:ext uri="{FF2B5EF4-FFF2-40B4-BE49-F238E27FC236}">
                <a16:creationId xmlns:a16="http://schemas.microsoft.com/office/drawing/2014/main" id="{D28DE4CE-5281-42E3-AAE4-700C31223F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79219021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42245327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6101C6A8-EC58-49E9-93B5-86B8D5226F23}"/>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2488997491"/>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56FC5624-9E21-4DD4-95CF-1C534910DB77}"/>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309541681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813CEBF6-5814-440B-BF6A-0A9DFBE060D6}"/>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67061705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95934FF8-26F3-4513-A374-B60470118214}"/>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206974301"/>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54FBC37C-ADC5-4F79-A001-3DF0C445989F}"/>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5785348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C5325E9A-905B-4585-88A5-07868152525A}"/>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4184227248"/>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66D3BCE1-474A-4856-9ED7-5D6736762111}"/>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2576256"/>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6B86620D-6763-436D-B4AB-BCE2E9BFDE18}"/>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254951420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4157690106"/>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372580206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33684235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1418136669"/>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A1C2A277-B78E-43CF-8E39-22685C4D3A4E}"/>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45311834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C0CD7395-44C5-40F8-A187-9AED290845CF}"/>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662187958"/>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DCE2E4C7-93A6-47BB-AF8A-956BD6E52A9C}"/>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962608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366302379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91366623"/>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4C2E72A1-E07D-4B5F-A8E0-C29A74A25BE9}"/>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11628418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E5F6FC14-F54D-463A-B2EF-D950AE37C948}"/>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51044569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4223CC20-FB3A-4DD2-AE8D-DC1C97C99BAB}"/>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661972769"/>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469B40FE-32C3-4A6A-9A72-012A8FB351A3}"/>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97868973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9530C5B8-17A9-4BD1-9CC2-BF5D1E3324BD}"/>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41643339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C400FC25-4763-4577-85C4-12BAB2B76078}"/>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81888358"/>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9A1C7528-ACC7-4344-9133-39B506DEAEE2}"/>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33782989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0365E4C4-A7F8-44A1-9210-BA5267D818F2}"/>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73368642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875E2A1C-540A-4377-B9CB-91E820F95FA9}"/>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31274104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943D28FF-91B2-434A-A7F2-2ADEE00F9F5B}"/>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454740860"/>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EB24856D-58A6-44DF-9B82-CE06DADF4C8C}"/>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60713908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E84F7157-6ABF-4857-A0D6-018B61974A01}"/>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73169421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773D6BB5-FC2F-4577-84D6-083B30F981F9}"/>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3834256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234341241"/>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6EA7ABF0-802C-4DC3-929E-757673D1517F}"/>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373555358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CA9BDA7C-8597-4D23-8ED9-EC53D9FC4B30}"/>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399033419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70409328-B9E9-4372-9CD5-74EA1857E48C}"/>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86739713"/>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3653FDC8-3EA8-40D7-967B-8CF9034B7E9D}"/>
              </a:ext>
            </a:extLst>
          </p:cNvPr>
          <p:cNvSpPr/>
          <p:nvPr/>
        </p:nvSpPr>
        <p:spPr>
          <a:xfrm>
            <a:off x="1067272" y="7598618"/>
            <a:ext cx="1323341"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a:t>
            </a:r>
            <a:r>
              <a:rPr lang="sk-SK" sz="1000" b="1" i="1" kern="0">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Katarína K</a:t>
            </a:r>
            <a:endPar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467204460"/>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7" name="Autor">
            <a:extLst>
              <a:ext uri="{FF2B5EF4-FFF2-40B4-BE49-F238E27FC236}">
                <a16:creationId xmlns:a16="http://schemas.microsoft.com/office/drawing/2014/main" id="{BFE0E8F7-0DFF-433A-8200-3CDACB0D64A9}"/>
              </a:ext>
            </a:extLst>
          </p:cNvPr>
          <p:cNvSpPr/>
          <p:nvPr/>
        </p:nvSpPr>
        <p:spPr>
          <a:xfrm>
            <a:off x="1067272" y="7598618"/>
            <a:ext cx="1316867"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Sekerka D</a:t>
            </a:r>
          </a:p>
        </p:txBody>
      </p:sp>
    </p:spTree>
    <p:extLst>
      <p:ext uri="{BB962C8B-B14F-4D97-AF65-F5344CB8AC3E}">
        <p14:creationId xmlns:p14="http://schemas.microsoft.com/office/powerpoint/2010/main" val="1050330000"/>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0E35CECF-6FB9-4F48-AF74-0C70C31341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a:extLst>
              <a:ext uri="{FF2B5EF4-FFF2-40B4-BE49-F238E27FC236}">
                <a16:creationId xmlns:a16="http://schemas.microsoft.com/office/drawing/2014/main" id="{F39D5F89-4EEE-4F88-9E47-D74876E242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
        <p:nvSpPr>
          <p:cNvPr id="5" name="Autor">
            <a:extLst>
              <a:ext uri="{FF2B5EF4-FFF2-40B4-BE49-F238E27FC236}">
                <a16:creationId xmlns:a16="http://schemas.microsoft.com/office/drawing/2014/main" id="{CC226E6D-FEC7-4D16-BCA4-2A348572D040}"/>
              </a:ext>
            </a:extLst>
          </p:cNvPr>
          <p:cNvSpPr/>
          <p:nvPr/>
        </p:nvSpPr>
        <p:spPr>
          <a:xfrm>
            <a:off x="1067272" y="7598618"/>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spTree>
    <p:extLst>
      <p:ext uri="{BB962C8B-B14F-4D97-AF65-F5344CB8AC3E}">
        <p14:creationId xmlns:p14="http://schemas.microsoft.com/office/powerpoint/2010/main" val="90502500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8087" y="68096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512000" y="432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Created by</a:t>
            </a:r>
            <a:r>
              <a:rPr lang="en-US" sz="2500">
                <a:solidFill>
                  <a:prstClr val="black"/>
                </a:solidFill>
                <a:latin typeface="Nadianne" panose="03020902050305070206" pitchFamily="66" charset="0"/>
              </a:rPr>
              <a:t> :		Rumpler Štefan (Slovakia)</a:t>
            </a:r>
          </a:p>
        </p:txBody>
      </p:sp>
      <p:sp>
        <p:nvSpPr>
          <p:cNvPr id="12" name="Foto 3">
            <a:extLst>
              <a:ext uri="{FF2B5EF4-FFF2-40B4-BE49-F238E27FC236}">
                <a16:creationId xmlns:a16="http://schemas.microsoft.com/office/drawing/2014/main" id="{FC786115-9678-42C6-922C-B54BC1487D10}"/>
              </a:ext>
            </a:extLst>
          </p:cNvPr>
          <p:cNvSpPr/>
          <p:nvPr/>
        </p:nvSpPr>
        <p:spPr>
          <a:xfrm>
            <a:off x="1512000" y="360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Photos :				Hudec Ivan (Slovakia)</a:t>
            </a:r>
          </a:p>
        </p:txBody>
      </p:sp>
      <p:sp>
        <p:nvSpPr>
          <p:cNvPr id="13" name="Foto 2">
            <a:extLst>
              <a:ext uri="{FF2B5EF4-FFF2-40B4-BE49-F238E27FC236}">
                <a16:creationId xmlns:a16="http://schemas.microsoft.com/office/drawing/2014/main" id="{081D4534-587E-45AF-9F8C-89A000C57F6A}"/>
              </a:ext>
            </a:extLst>
          </p:cNvPr>
          <p:cNvSpPr/>
          <p:nvPr/>
        </p:nvSpPr>
        <p:spPr>
          <a:xfrm>
            <a:off x="1512000" y="288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Sekerka Dušan, Ing.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Slovakia)</a:t>
            </a:r>
          </a:p>
        </p:txBody>
      </p:sp>
      <p:sp>
        <p:nvSpPr>
          <p:cNvPr id="11" name="Foto 1">
            <a:extLst>
              <a:ext uri="{FF2B5EF4-FFF2-40B4-BE49-F238E27FC236}">
                <a16:creationId xmlns:a16="http://schemas.microsoft.com/office/drawing/2014/main" id="{37EE70A4-535E-43C4-81F9-3FD07B81BCE9}"/>
              </a:ext>
            </a:extLst>
          </p:cNvPr>
          <p:cNvSpPr/>
          <p:nvPr/>
        </p:nvSpPr>
        <p:spPr>
          <a:xfrm>
            <a:off x="1512000" y="216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Kóňová </a:t>
            </a:r>
            <a:r>
              <a:rPr lang="sk-SK" sz="2500">
                <a:solidFill>
                  <a:prstClr val="black"/>
                </a:solidFill>
                <a:latin typeface="Nadianne" panose="03020902050305070206" pitchFamily="66" charset="0"/>
              </a:rPr>
              <a:t>Katarína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Slovakia)</a:t>
            </a:r>
          </a:p>
        </p:txBody>
      </p:sp>
      <p:sp>
        <p:nvSpPr>
          <p:cNvPr id="14" name="Hudba">
            <a:extLst>
              <a:ext uri="{FF2B5EF4-FFF2-40B4-BE49-F238E27FC236}">
                <a16:creationId xmlns:a16="http://schemas.microsoft.com/office/drawing/2014/main" id="{541EC862-182E-4211-9FF5-BE1938262BF4}"/>
              </a:ext>
            </a:extLst>
          </p:cNvPr>
          <p:cNvSpPr/>
          <p:nvPr/>
        </p:nvSpPr>
        <p:spPr>
          <a:xfrm>
            <a:off x="1512000" y="144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Govi - Pied Piper</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512000" y="5040000"/>
            <a:ext cx="9936000"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pic>
        <p:nvPicPr>
          <p:cNvPr id="16" name="Rám">
            <a:extLst>
              <a:ext uri="{FF2B5EF4-FFF2-40B4-BE49-F238E27FC236}">
                <a16:creationId xmlns:a16="http://schemas.microsoft.com/office/drawing/2014/main" id="{BD176394-1BDB-4CAB-8CFF-0656E4E45E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2000"/>
                                        <p:tgtEl>
                                          <p:spTgt spid="12"/>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2000"/>
                                        <p:tgtEl>
                                          <p:spTgt spid="10"/>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2000"/>
                                        <p:tgtEl>
                                          <p:spTgt spid="15"/>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1" grpId="0" animBg="1"/>
      <p:bldP spid="14" grpId="0" animBg="1"/>
      <p:bldP spid="15" grpId="0"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53"/>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089590" y="649534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Gracias por sus comentarios</a:t>
            </a:r>
            <a:endPar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endParaRP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457040" y="902897"/>
            <a:ext cx="6260936" cy="2112268"/>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¡Sígue mis vídeos</a:t>
            </a:r>
            <a:r>
              <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en</a:t>
            </a: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Internet!</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¡Escribir </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este</a:t>
            </a: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nombre de usuario</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en</a:t>
            </a:r>
            <a:endPar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Google</a:t>
            </a:r>
            <a:r>
              <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a:t>
            </a:r>
            <a:endParaRPr kumimoji="0" lang="sk-SK" sz="2000" b="1" i="1" u="sng"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844569" y="3129248"/>
            <a:ext cx="7333372" cy="2333336"/>
          </a:xfrm>
          <a:prstGeom prst="rect">
            <a:avLst/>
          </a:prstGeom>
          <a:solidFill>
            <a:schemeClr val="tx1"/>
          </a:solidFill>
          <a:ln w="19050">
            <a:solidFill>
              <a:schemeClr val="bg1"/>
            </a:solidFill>
          </a:ln>
        </p:spPr>
        <p:txBody>
          <a:bodyPr wrap="none" tIns="36000" bIns="180000" rtlCol="0">
            <a:no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sk-SK" sz="36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¡Contactos en cualquier idioma!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¡Puedo traducir todos correos!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0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7471" y="4162461"/>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897659" y="3262369"/>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200967" y="3694756"/>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271338" y="5767893"/>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707209" y="6126008"/>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ESP</a:t>
            </a:r>
          </a:p>
        </p:txBody>
      </p:sp>
    </p:spTree>
    <p:extLst>
      <p:ext uri="{BB962C8B-B14F-4D97-AF65-F5344CB8AC3E}">
        <p14:creationId xmlns:p14="http://schemas.microsoft.com/office/powerpoint/2010/main" val="37809942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788</Words>
  <Application>Microsoft Office PowerPoint</Application>
  <PresentationFormat>Vlastná</PresentationFormat>
  <Paragraphs>82</Paragraphs>
  <Slides>46</Slides>
  <Notes>0</Notes>
  <HiddenSlides>0</HiddenSlides>
  <MMClips>0</MMClips>
  <ScaleCrop>false</ScaleCrop>
  <HeadingPairs>
    <vt:vector size="6" baseType="variant">
      <vt:variant>
        <vt:lpstr>Použité písma</vt:lpstr>
      </vt:variant>
      <vt:variant>
        <vt:i4>13</vt:i4>
      </vt:variant>
      <vt:variant>
        <vt:lpstr>Motív</vt:lpstr>
      </vt:variant>
      <vt:variant>
        <vt:i4>4</vt:i4>
      </vt:variant>
      <vt:variant>
        <vt:lpstr>Nadpisy snímok</vt:lpstr>
      </vt:variant>
      <vt:variant>
        <vt:i4>46</vt:i4>
      </vt:variant>
    </vt:vector>
  </HeadingPairs>
  <TitlesOfParts>
    <vt:vector size="63" baseType="lpstr">
      <vt:lpstr>Artistik</vt:lpstr>
      <vt:lpstr>Shogun</vt:lpstr>
      <vt:lpstr>Calibri Light</vt:lpstr>
      <vt:lpstr>Calibri</vt:lpstr>
      <vt:lpstr>Nadianne</vt:lpstr>
      <vt:lpstr>Merlin CE</vt:lpstr>
      <vt:lpstr>Courgette</vt:lpstr>
      <vt:lpstr>Kristen ITC</vt:lpstr>
      <vt:lpstr>Arial</vt:lpstr>
      <vt:lpstr>Balloon XBd</vt:lpstr>
      <vt:lpstr>Arial Unicode MS</vt:lpstr>
      <vt:lpstr>Cancun</vt:lpstr>
      <vt:lpstr>Wingdings</vt:lpstr>
      <vt:lpstr>Motív balíka Office</vt:lpstr>
      <vt:lpstr>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2023-04-19T12:02:33Z</dcterms:modified>
</cp:coreProperties>
</file>