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312" r:id="rId2"/>
    <p:sldId id="342" r:id="rId3"/>
    <p:sldId id="361" r:id="rId4"/>
    <p:sldId id="263" r:id="rId5"/>
    <p:sldId id="333" r:id="rId6"/>
    <p:sldId id="257" r:id="rId7"/>
    <p:sldId id="332" r:id="rId8"/>
    <p:sldId id="386" r:id="rId9"/>
    <p:sldId id="365" r:id="rId10"/>
    <p:sldId id="334" r:id="rId11"/>
    <p:sldId id="357" r:id="rId12"/>
    <p:sldId id="328" r:id="rId13"/>
    <p:sldId id="261" r:id="rId14"/>
    <p:sldId id="372" r:id="rId15"/>
    <p:sldId id="387" r:id="rId16"/>
    <p:sldId id="269" r:id="rId17"/>
    <p:sldId id="327" r:id="rId18"/>
    <p:sldId id="356" r:id="rId19"/>
    <p:sldId id="337" r:id="rId20"/>
    <p:sldId id="331" r:id="rId21"/>
    <p:sldId id="345" r:id="rId22"/>
    <p:sldId id="316" r:id="rId23"/>
    <p:sldId id="335" r:id="rId24"/>
    <p:sldId id="336" r:id="rId25"/>
    <p:sldId id="329" r:id="rId26"/>
    <p:sldId id="378" r:id="rId27"/>
    <p:sldId id="341" r:id="rId28"/>
    <p:sldId id="301" r:id="rId29"/>
    <p:sldId id="362" r:id="rId30"/>
    <p:sldId id="268" r:id="rId31"/>
    <p:sldId id="351" r:id="rId32"/>
    <p:sldId id="376" r:id="rId33"/>
    <p:sldId id="384" r:id="rId34"/>
    <p:sldId id="352" r:id="rId35"/>
    <p:sldId id="340" r:id="rId36"/>
    <p:sldId id="363" r:id="rId37"/>
    <p:sldId id="338" r:id="rId38"/>
    <p:sldId id="360" r:id="rId39"/>
    <p:sldId id="349" r:id="rId40"/>
    <p:sldId id="367" r:id="rId41"/>
    <p:sldId id="348" r:id="rId42"/>
    <p:sldId id="388" r:id="rId43"/>
    <p:sldId id="381" r:id="rId44"/>
    <p:sldId id="375" r:id="rId45"/>
    <p:sldId id="324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jM/p1kmzalx6nubLh7xhA==" hashData="BbqiKKMkggKLGT0/OUNfzPFeo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FFFF"/>
    <a:srgbClr val="00FFFF"/>
    <a:srgbClr val="99CCFF"/>
    <a:srgbClr val="A162D0"/>
    <a:srgbClr val="E98D05"/>
    <a:srgbClr val="FF6600"/>
    <a:srgbClr val="FF99FF"/>
    <a:srgbClr val="FF00FF"/>
    <a:srgbClr val="FF66FF"/>
    <a:srgbClr val="00CC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74" autoAdjust="0"/>
    <p:restoredTop sz="94660"/>
  </p:normalViewPr>
  <p:slideViewPr>
    <p:cSldViewPr>
      <p:cViewPr>
        <p:scale>
          <a:sx n="75" d="100"/>
          <a:sy n="75" d="100"/>
        </p:scale>
        <p:origin x="-78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4" d="100"/>
        <a:sy n="54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F5F404-F4ED-4909-9632-FFD7A78770B8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C8A22B-8B50-4892-881A-D2F0D20E84B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40476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171830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7E5A0-ECAA-414B-B15D-50B093D060DE}" type="slidenum">
              <a:rPr lang="es-ES" smtClean="0"/>
              <a:pPr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62760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27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17183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7E5A0-ECAA-414B-B15D-50B093D060DE}" type="slidenum">
              <a:rPr lang="es-ES" smtClean="0"/>
              <a:pPr/>
              <a:t>34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627604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05C3D4-7397-4BE9-A205-B63BF17D9CEF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8A22B-8B50-4892-881A-D2F0D20E84BF}" type="slidenum">
              <a:rPr lang="es-ES" smtClean="0"/>
              <a:pPr/>
              <a:t>43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04179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5637-3E8E-468A-8B09-06697CAF2D4E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D4F31-0A08-430C-B879-BC4985DA6E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microsoft.com/office/2007/relationships/hdphoto" Target="../media/hdphoto2.wdp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7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microsoft.com/office/2007/relationships/hdphoto" Target="../media/hdphoto6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6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3.jpeg"/><Relationship Id="rId4" Type="http://schemas.microsoft.com/office/2007/relationships/hdphoto" Target="../media/hdphoto2.wdp"/><Relationship Id="rId9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7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1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microsoft.com/office/2007/relationships/hdphoto" Target="../media/hdphoto11.wdp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8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7.png"/><Relationship Id="rId7" Type="http://schemas.microsoft.com/office/2007/relationships/hdphoto" Target="../media/hdphoto1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11" Type="http://schemas.microsoft.com/office/2007/relationships/hdphoto" Target="../media/hdphoto14.wdp"/><Relationship Id="rId5" Type="http://schemas.openxmlformats.org/officeDocument/2006/relationships/image" Target="../media/image85.jpeg"/><Relationship Id="rId10" Type="http://schemas.openxmlformats.org/officeDocument/2006/relationships/image" Target="../media/image88.png"/><Relationship Id="rId4" Type="http://schemas.microsoft.com/office/2007/relationships/hdphoto" Target="../media/hdphoto2.wdp"/><Relationship Id="rId9" Type="http://schemas.microsoft.com/office/2007/relationships/hdphoto" Target="../media/hdphoto13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4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jpe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9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0.png"/><Relationship Id="rId4" Type="http://schemas.microsoft.com/office/2007/relationships/hdphoto" Target="../media/hdphoto8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7" Type="http://schemas.microsoft.com/office/2007/relationships/hdphoto" Target="../media/hdphoto16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png"/><Relationship Id="rId5" Type="http://schemas.microsoft.com/office/2007/relationships/hdphoto" Target="../media/hdphoto15.wdp"/><Relationship Id="rId4" Type="http://schemas.openxmlformats.org/officeDocument/2006/relationships/image" Target="../media/image105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image" Target="../media/image108.png"/><Relationship Id="rId7" Type="http://schemas.openxmlformats.org/officeDocument/2006/relationships/image" Target="../media/image112.png"/><Relationship Id="rId12" Type="http://schemas.microsoft.com/office/2007/relationships/hdphoto" Target="../media/hdphoto17.wdp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png"/><Relationship Id="rId11" Type="http://schemas.openxmlformats.org/officeDocument/2006/relationships/image" Target="../media/image116.png"/><Relationship Id="rId5" Type="http://schemas.openxmlformats.org/officeDocument/2006/relationships/image" Target="../media/image110.png"/><Relationship Id="rId10" Type="http://schemas.openxmlformats.org/officeDocument/2006/relationships/image" Target="../media/image115.png"/><Relationship Id="rId4" Type="http://schemas.openxmlformats.org/officeDocument/2006/relationships/image" Target="../media/image109.png"/><Relationship Id="rId9" Type="http://schemas.openxmlformats.org/officeDocument/2006/relationships/image" Target="../media/image114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8.png"/><Relationship Id="rId10" Type="http://schemas.openxmlformats.org/officeDocument/2006/relationships/image" Target="../media/image1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chemeClr val="tx1"/>
              </a:gs>
              <a:gs pos="72000">
                <a:srgbClr val="9900CC">
                  <a:lumMod val="26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BLANCO NATURAL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 t="9465" b="5901"/>
          <a:stretch>
            <a:fillRect/>
          </a:stretch>
        </p:blipFill>
        <p:spPr>
          <a:xfrm>
            <a:off x="0" y="404664"/>
            <a:ext cx="9144000" cy="59766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06317" y="1268760"/>
            <a:ext cx="432048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27635" y="1272615"/>
            <a:ext cx="4320480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16 Imagen" descr="BLANCO NATURAL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 t="9465" b="5901"/>
          <a:stretch>
            <a:fillRect/>
          </a:stretch>
        </p:blipFill>
        <p:spPr>
          <a:xfrm>
            <a:off x="0" y="404664"/>
            <a:ext cx="9144000" cy="597666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Forma libre"/>
          <p:cNvSpPr/>
          <p:nvPr/>
        </p:nvSpPr>
        <p:spPr>
          <a:xfrm rot="10800000">
            <a:off x="0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17">
                <a:srgbClr val="FF99FF">
                  <a:lumMod val="0"/>
                  <a:lumOff val="100000"/>
                </a:srgbClr>
              </a:gs>
              <a:gs pos="38000">
                <a:srgbClr val="EAE9FD"/>
              </a:gs>
              <a:gs pos="70000">
                <a:schemeClr val="accent4">
                  <a:lumMod val="50000"/>
                </a:schemeClr>
              </a:gs>
              <a:gs pos="82000">
                <a:srgbClr val="02062C"/>
              </a:gs>
              <a:gs pos="94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Picture 16"/>
          <p:cNvPicPr>
            <a:picLocks noChangeAspect="1" noChangeArrowheads="1"/>
          </p:cNvPicPr>
          <p:nvPr/>
        </p:nvPicPr>
        <p:blipFill>
          <a:blip r:embed="rId7" cstate="email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6309320"/>
            <a:ext cx="1295400" cy="38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espectacular naturaleza.definitivo.jpg"/>
          <p:cNvPicPr>
            <a:picLocks noGrp="1" noChangeAspect="1"/>
          </p:cNvPicPr>
          <p:nvPr/>
        </p:nvPicPr>
        <p:blipFill>
          <a:blip r:embed="rId8" cstate="email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7572396" y="6215081"/>
            <a:ext cx="1571604" cy="642919"/>
          </a:xfrm>
          <a:prstGeom prst="notchedRightArrow">
            <a:avLst/>
          </a:prstGeom>
          <a:noFill/>
          <a:ln>
            <a:noFill/>
          </a:ln>
          <a:effectLst/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16" name="15 CuadroTexto"/>
          <p:cNvSpPr txBox="1"/>
          <p:nvPr/>
        </p:nvSpPr>
        <p:spPr>
          <a:xfrm>
            <a:off x="7500926" y="6357958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bg1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sp>
        <p:nvSpPr>
          <p:cNvPr id="11" name="10 Forma libre"/>
          <p:cNvSpPr/>
          <p:nvPr/>
        </p:nvSpPr>
        <p:spPr>
          <a:xfrm>
            <a:off x="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17">
                <a:srgbClr val="FF99FF">
                  <a:lumMod val="0"/>
                  <a:lumOff val="100000"/>
                </a:srgbClr>
              </a:gs>
              <a:gs pos="38000">
                <a:srgbClr val="EAE9FD"/>
              </a:gs>
              <a:gs pos="70000">
                <a:schemeClr val="accent4">
                  <a:lumMod val="50000"/>
                </a:schemeClr>
              </a:gs>
              <a:gs pos="82000">
                <a:srgbClr val="02062C"/>
              </a:gs>
              <a:gs pos="94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36"/>
          <a:stretch>
            <a:fillRect/>
          </a:stretch>
        </p:blipFill>
        <p:spPr bwMode="auto">
          <a:xfrm>
            <a:off x="0" y="-243408"/>
            <a:ext cx="9144000" cy="3030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sndAc>
      <p:stSnd loop="1">
        <p:snd r:embed="rId2" name="BLANCO NATUR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REFLEJOS EN LA NATURALEZA--.jpg"/>
          <p:cNvPicPr>
            <a:picLocks noGrp="1" noChangeAspect="1"/>
          </p:cNvPicPr>
          <p:nvPr isPhoto="1"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16.JPG"/>
          <p:cNvPicPr>
            <a:picLocks noGrp="1" noChangeAspect="1"/>
          </p:cNvPicPr>
          <p:nvPr isPhoto="1"/>
        </p:nvPicPr>
        <p:blipFill rotWithShape="1">
          <a:blip r:embed="rId5" cstate="email">
            <a:lum/>
          </a:blip>
          <a:srcRect t="8556" b="5282"/>
          <a:stretch/>
        </p:blipFill>
        <p:spPr>
          <a:xfrm>
            <a:off x="15875" y="398136"/>
            <a:ext cx="9144000" cy="5987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24568" y="548680"/>
            <a:ext cx="4572000" cy="355577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34917" y="2865618"/>
            <a:ext cx="4452524" cy="346152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584284" y="549235"/>
            <a:ext cx="4547432" cy="355577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2807063"/>
            <a:ext cx="4572000" cy="357863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55000">
                <a:schemeClr val="accent6">
                  <a:lumMod val="75000"/>
                </a:schemeClr>
              </a:gs>
              <a:gs pos="26000">
                <a:srgbClr val="FFC000">
                  <a:lumMod val="60000"/>
                  <a:lumOff val="40000"/>
                </a:srgbClr>
              </a:gs>
              <a:gs pos="43000">
                <a:schemeClr val="accent6">
                  <a:lumMod val="87000"/>
                  <a:lumOff val="13000"/>
                </a:schemeClr>
              </a:gs>
              <a:gs pos="94000">
                <a:schemeClr val="bg1"/>
              </a:gs>
              <a:gs pos="74000">
                <a:srgbClr val="7030A0">
                  <a:lumMod val="3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4982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55000">
                <a:schemeClr val="accent6">
                  <a:lumMod val="75000"/>
                </a:schemeClr>
              </a:gs>
              <a:gs pos="26000">
                <a:srgbClr val="FFC000">
                  <a:lumMod val="60000"/>
                  <a:lumOff val="40000"/>
                </a:srgbClr>
              </a:gs>
              <a:gs pos="43000">
                <a:schemeClr val="accent6">
                  <a:lumMod val="87000"/>
                  <a:lumOff val="13000"/>
                </a:schemeClr>
              </a:gs>
              <a:gs pos="94000">
                <a:schemeClr val="bg1"/>
              </a:gs>
              <a:gs pos="74000">
                <a:srgbClr val="7030A0">
                  <a:lumMod val="3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869200" y="5301208"/>
            <a:ext cx="7437356" cy="92333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69850">
              <a:extrusionClr>
                <a:srgbClr val="FF0000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E98D05"/>
                </a:solidFill>
                <a:effectLst>
                  <a:glow rad="101600">
                    <a:schemeClr val="accent4">
                      <a:lumMod val="50000"/>
                      <a:alpha val="60000"/>
                    </a:schemeClr>
                  </a:glow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</a:rPr>
              <a:t>En esta presentación podrán disfrutar de una selección de fotografías donde</a:t>
            </a:r>
          </a:p>
          <a:p>
            <a:pPr algn="ctr"/>
            <a:r>
              <a:rPr lang="es-ES" b="1" dirty="0">
                <a:solidFill>
                  <a:srgbClr val="E98D05"/>
                </a:solidFill>
                <a:effectLst>
                  <a:glow rad="101600">
                    <a:schemeClr val="accent4">
                      <a:lumMod val="50000"/>
                      <a:alpha val="60000"/>
                    </a:schemeClr>
                  </a:glow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</a:rPr>
              <a:t>e</a:t>
            </a:r>
            <a:r>
              <a:rPr lang="es-ES" b="1" dirty="0" smtClean="0">
                <a:solidFill>
                  <a:srgbClr val="E98D05"/>
                </a:solidFill>
                <a:effectLst>
                  <a:glow rad="101600">
                    <a:schemeClr val="accent4">
                      <a:lumMod val="50000"/>
                      <a:alpha val="60000"/>
                    </a:schemeClr>
                  </a:glow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</a:rPr>
              <a:t>l hielo, la nieve y la escarcha recrean idílicos paisajes, junto con una</a:t>
            </a:r>
          </a:p>
          <a:p>
            <a:pPr algn="ctr"/>
            <a:r>
              <a:rPr lang="es-ES" b="1" dirty="0" smtClean="0">
                <a:solidFill>
                  <a:srgbClr val="E98D05"/>
                </a:solidFill>
                <a:effectLst>
                  <a:glow rad="101600">
                    <a:schemeClr val="accent4">
                      <a:lumMod val="50000"/>
                      <a:alpha val="60000"/>
                    </a:schemeClr>
                  </a:glow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</a:rPr>
              <a:t>hermoso mensaje final.</a:t>
            </a:r>
            <a:endParaRPr lang="es-ES" b="1" dirty="0">
              <a:solidFill>
                <a:srgbClr val="E98D05"/>
              </a:solidFill>
              <a:effectLst>
                <a:glow rad="101600">
                  <a:schemeClr val="accent4">
                    <a:lumMod val="50000"/>
                    <a:alpha val="60000"/>
                  </a:schemeClr>
                </a:glow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-2493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491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58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rcRect t="8001"/>
          <a:stretch>
            <a:fillRect/>
          </a:stretch>
        </p:blipFill>
        <p:spPr>
          <a:xfrm>
            <a:off x="12423" y="216025"/>
            <a:ext cx="9144000" cy="66134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73345" y="699445"/>
            <a:ext cx="5328592" cy="157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>
            <a:off x="1947808" y="4456775"/>
            <a:ext cx="5328592" cy="157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6200000">
            <a:off x="-9681" y="2643369"/>
            <a:ext cx="5328592" cy="157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5400000">
            <a:off x="3909359" y="2643369"/>
            <a:ext cx="5328592" cy="157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>
            <a:off x="8011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66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44220" y="5803101"/>
            <a:ext cx="9218868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chemeClr val="tx1"/>
              </a:gs>
              <a:gs pos="46000">
                <a:srgbClr val="F49090"/>
              </a:gs>
              <a:gs pos="3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66000">
                <a:schemeClr val="accent1">
                  <a:lumMod val="49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8314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62.JPG"/>
          <p:cNvPicPr>
            <a:picLocks noGrp="1" noChangeAspect="1"/>
          </p:cNvPicPr>
          <p:nvPr isPhoto="1"/>
        </p:nvPicPr>
        <p:blipFill>
          <a:blip r:embed="rId4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-17595" y="620688"/>
            <a:ext cx="9144000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6824" y="3223432"/>
            <a:ext cx="9144000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15875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chemeClr val="tx1"/>
              </a:gs>
              <a:gs pos="41652">
                <a:srgbClr val="00B0F0">
                  <a:lumMod val="25000"/>
                  <a:lumOff val="75000"/>
                </a:srgbClr>
              </a:gs>
              <a:gs pos="27000">
                <a:schemeClr val="bg2">
                  <a:lumMod val="20000"/>
                  <a:lumOff val="80000"/>
                </a:schemeClr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51116" y="6052716"/>
            <a:ext cx="9195115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chemeClr val="tx1"/>
              </a:gs>
              <a:gs pos="41652">
                <a:srgbClr val="00B0F0">
                  <a:lumMod val="25000"/>
                  <a:lumOff val="75000"/>
                </a:srgbClr>
              </a:gs>
              <a:gs pos="27000">
                <a:schemeClr val="bg2">
                  <a:lumMod val="20000"/>
                  <a:lumOff val="80000"/>
                </a:schemeClr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9415" y="-2493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/>
          <a:stretch>
            <a:fillRect/>
          </a:stretch>
        </p:blipFill>
        <p:spPr>
          <a:xfrm>
            <a:off x="0" y="342916"/>
            <a:ext cx="9144000" cy="62038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628800"/>
            <a:ext cx="3347865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28799"/>
            <a:ext cx="3312368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28800"/>
            <a:ext cx="3330945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628800"/>
            <a:ext cx="3502745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-31751" y="6707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56000">
                <a:schemeClr val="accent6">
                  <a:lumMod val="78000"/>
                  <a:lumOff val="22000"/>
                </a:schemeClr>
              </a:gs>
              <a:gs pos="41000">
                <a:srgbClr val="FFC000">
                  <a:lumMod val="60000"/>
                  <a:lumOff val="40000"/>
                </a:srgbClr>
              </a:gs>
              <a:gs pos="86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0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tx1"/>
              </a:gs>
              <a:gs pos="56000">
                <a:schemeClr val="accent6">
                  <a:lumMod val="78000"/>
                  <a:lumOff val="22000"/>
                </a:schemeClr>
              </a:gs>
              <a:gs pos="41000">
                <a:srgbClr val="FFC000">
                  <a:lumMod val="60000"/>
                  <a:lumOff val="40000"/>
                </a:srgbClr>
              </a:gs>
              <a:gs pos="86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38038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lum bright="-1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55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t="8582" b="8353"/>
          <a:stretch/>
        </p:blipFill>
        <p:spPr>
          <a:xfrm>
            <a:off x="0" y="332656"/>
            <a:ext cx="9144000" cy="6085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7125"/>
                    </a14:imgEffect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281340" y="729883"/>
            <a:ext cx="3253223" cy="267055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7125"/>
                    </a14:imgEffect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flipH="1">
            <a:off x="4571374" y="771007"/>
            <a:ext cx="3253223" cy="26705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7125"/>
                    </a14:imgEffect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rot="10800000">
            <a:off x="4522767" y="3441563"/>
            <a:ext cx="3253223" cy="26705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7125"/>
                    </a14:imgEffect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rot="10800000" flipH="1">
            <a:off x="1245501" y="3441563"/>
            <a:ext cx="3253223" cy="26705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3000">
                <a:schemeClr val="bg2">
                  <a:lumMod val="20000"/>
                  <a:lumOff val="80000"/>
                </a:schemeClr>
              </a:gs>
              <a:gs pos="13000">
                <a:srgbClr val="00B0F0">
                  <a:lumMod val="20000"/>
                  <a:lumOff val="80000"/>
                </a:srgbClr>
              </a:gs>
              <a:gs pos="68000">
                <a:srgbClr val="002060"/>
              </a:gs>
              <a:gs pos="89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2000">
                <a:schemeClr val="bg2">
                  <a:lumMod val="20000"/>
                  <a:lumOff val="80000"/>
                </a:schemeClr>
              </a:gs>
              <a:gs pos="42000">
                <a:srgbClr val="00B0F0">
                  <a:lumMod val="20000"/>
                  <a:lumOff val="80000"/>
                </a:srgbClr>
              </a:gs>
              <a:gs pos="74000">
                <a:srgbClr val="002060"/>
              </a:gs>
              <a:gs pos="89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69415" y="-2493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REFLEJOS EN LA NATURALEZA--.jpg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116"/>
          <p:cNvPicPr>
            <a:picLocks noGrp="1" noChangeAspect="1"/>
          </p:cNvPicPr>
          <p:nvPr isPhoto="1"/>
        </p:nvPicPr>
        <p:blipFill>
          <a:blip r:embed="rId5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989" y="-693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325798" y="3449581"/>
            <a:ext cx="6460654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1325798" y="761158"/>
            <a:ext cx="6460653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146517" y="2085504"/>
            <a:ext cx="6142914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H="1">
            <a:off x="2855004" y="2097725"/>
            <a:ext cx="6148675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32000">
                <a:srgbClr val="FFC000">
                  <a:lumMod val="60000"/>
                  <a:lumOff val="40000"/>
                </a:srgbClr>
              </a:gs>
              <a:gs pos="43000">
                <a:srgbClr val="FFC000"/>
              </a:gs>
              <a:gs pos="8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0" y="6098272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32000">
                <a:srgbClr val="FFC000">
                  <a:lumMod val="60000"/>
                  <a:lumOff val="40000"/>
                </a:srgbClr>
              </a:gs>
              <a:gs pos="43000">
                <a:srgbClr val="FFC000"/>
              </a:gs>
              <a:gs pos="8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02353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-69415" y="-24930"/>
            <a:ext cx="9213415" cy="6882930"/>
          </a:xfrm>
          <a:prstGeom prst="rect">
            <a:avLst/>
          </a:prstGeom>
          <a:gradFill flip="none" rotWithShape="1"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6979" y="389231"/>
            <a:ext cx="6078292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59496" y="0"/>
            <a:ext cx="9203496" cy="6827895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Diapositiva16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</a:blip>
          <a:srcRect t="4329" b="4416"/>
          <a:stretch/>
        </p:blipFill>
        <p:spPr>
          <a:xfrm>
            <a:off x="0" y="188640"/>
            <a:ext cx="9144000" cy="6444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88840"/>
            <a:ext cx="282206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31750" y="-18479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chemeClr val="bg2">
                  <a:lumMod val="20000"/>
                  <a:lumOff val="80000"/>
                </a:schemeClr>
              </a:gs>
              <a:gs pos="45000">
                <a:schemeClr val="bg2">
                  <a:lumMod val="20000"/>
                  <a:lumOff val="80000"/>
                </a:schemeClr>
              </a:gs>
              <a:gs pos="67000">
                <a:schemeClr val="accent5">
                  <a:lumMod val="50000"/>
                </a:schemeClr>
              </a:gs>
              <a:gs pos="8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6061729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chemeClr val="bg2">
                  <a:lumMod val="20000"/>
                  <a:lumOff val="80000"/>
                </a:schemeClr>
              </a:gs>
              <a:gs pos="45000">
                <a:schemeClr val="bg2">
                  <a:lumMod val="20000"/>
                  <a:lumOff val="80000"/>
                </a:schemeClr>
              </a:gs>
              <a:gs pos="67000">
                <a:schemeClr val="accent5">
                  <a:lumMod val="50000"/>
                </a:schemeClr>
              </a:gs>
              <a:gs pos="8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69415" y="-2493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REFLEJOS EN LA NATURALEZA--.jpg"/>
          <p:cNvPicPr>
            <a:picLocks noGrp="1" noChangeAspect="1"/>
          </p:cNvPicPr>
          <p:nvPr isPhoto="1"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23 Imagen" descr="Diapositiva2"/>
          <p:cNvPicPr>
            <a:picLocks noGrp="1" noChangeAspect="1"/>
          </p:cNvPicPr>
          <p:nvPr isPhoto="1"/>
        </p:nvPicPr>
        <p:blipFill rotWithShape="1">
          <a:blip r:embed="rId5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238" b="5476"/>
          <a:stretch/>
        </p:blipFill>
        <p:spPr>
          <a:xfrm>
            <a:off x="0" y="404664"/>
            <a:ext cx="9144000" cy="612321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flipH="1">
            <a:off x="7938120" y="1772816"/>
            <a:ext cx="1205880" cy="331236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84744" y="3678340"/>
                  <a:pt x="3677370" y="3429000"/>
                </a:cubicBezTo>
                <a:cubicBezTo>
                  <a:pt x="514664" y="3248623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flipH="1">
            <a:off x="6732240" y="908720"/>
            <a:ext cx="2411760" cy="4997329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0" y="1700808"/>
            <a:ext cx="1205880" cy="349867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97690" y="3680647"/>
                  <a:pt x="3677370" y="3429000"/>
                </a:cubicBezTo>
                <a:cubicBezTo>
                  <a:pt x="400199" y="3127554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>
            <a:off x="0" y="908720"/>
            <a:ext cx="2411760" cy="496855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4788024" y="548680"/>
            <a:ext cx="4355976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0" y="620688"/>
            <a:ext cx="4283968" cy="566124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5400000">
            <a:off x="4110706" y="-2125068"/>
            <a:ext cx="922590" cy="518457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18080 w 3875636"/>
              <a:gd name="connsiteY0" fmla="*/ 0 h 6858000"/>
              <a:gd name="connsiteX1" fmla="*/ 198266 w 3875636"/>
              <a:gd name="connsiteY1" fmla="*/ 0 h 6858000"/>
              <a:gd name="connsiteX2" fmla="*/ 3875636 w 3875636"/>
              <a:gd name="connsiteY2" fmla="*/ 3429000 h 6858000"/>
              <a:gd name="connsiteX3" fmla="*/ 198266 w 3875636"/>
              <a:gd name="connsiteY3" fmla="*/ 6858000 h 6858000"/>
              <a:gd name="connsiteX4" fmla="*/ 18080 w 3875636"/>
              <a:gd name="connsiteY4" fmla="*/ 6858000 h 6858000"/>
              <a:gd name="connsiteX5" fmla="*/ 3695450 w 3875636"/>
              <a:gd name="connsiteY5" fmla="*/ 3429000 h 6858000"/>
              <a:gd name="connsiteX6" fmla="*/ 18080 w 3875636"/>
              <a:gd name="connsiteY6" fmla="*/ 0 h 6858000"/>
              <a:gd name="connsiteX0" fmla="*/ 58879 w 3916435"/>
              <a:gd name="connsiteY0" fmla="*/ 0 h 6858000"/>
              <a:gd name="connsiteX1" fmla="*/ 239065 w 3916435"/>
              <a:gd name="connsiteY1" fmla="*/ 0 h 6858000"/>
              <a:gd name="connsiteX2" fmla="*/ 3916435 w 3916435"/>
              <a:gd name="connsiteY2" fmla="*/ 3429000 h 6858000"/>
              <a:gd name="connsiteX3" fmla="*/ 239065 w 3916435"/>
              <a:gd name="connsiteY3" fmla="*/ 6858000 h 6858000"/>
              <a:gd name="connsiteX4" fmla="*/ 58879 w 3916435"/>
              <a:gd name="connsiteY4" fmla="*/ 6858000 h 6858000"/>
              <a:gd name="connsiteX5" fmla="*/ 3736249 w 3916435"/>
              <a:gd name="connsiteY5" fmla="*/ 3429000 h 6858000"/>
              <a:gd name="connsiteX6" fmla="*/ 58879 w 391643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6435" h="6858000">
                <a:moveTo>
                  <a:pt x="58879" y="0"/>
                </a:moveTo>
                <a:lnTo>
                  <a:pt x="239065" y="0"/>
                </a:lnTo>
                <a:cubicBezTo>
                  <a:pt x="2097825" y="2359674"/>
                  <a:pt x="2690645" y="2286000"/>
                  <a:pt x="3916435" y="3429000"/>
                </a:cubicBezTo>
                <a:cubicBezTo>
                  <a:pt x="2595914" y="4337542"/>
                  <a:pt x="881991" y="6286500"/>
                  <a:pt x="239065" y="6858000"/>
                </a:cubicBezTo>
                <a:lnTo>
                  <a:pt x="58879" y="6858000"/>
                </a:lnTo>
                <a:cubicBezTo>
                  <a:pt x="1922219" y="5270345"/>
                  <a:pt x="-2" y="3677573"/>
                  <a:pt x="3736249" y="3429000"/>
                </a:cubicBezTo>
                <a:cubicBezTo>
                  <a:pt x="40799" y="3154257"/>
                  <a:pt x="1284669" y="1143000"/>
                  <a:pt x="58879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5400000">
            <a:off x="3541289" y="-2696100"/>
            <a:ext cx="1916832" cy="7200226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5400000">
            <a:off x="2956638" y="-2650858"/>
            <a:ext cx="3140968" cy="844268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6200000" flipV="1">
            <a:off x="2965512" y="1075048"/>
            <a:ext cx="3140968" cy="8424936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6200000" flipV="1">
            <a:off x="3601863" y="2457013"/>
            <a:ext cx="1844824" cy="703449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16200000" flipV="1">
            <a:off x="4074532" y="3768244"/>
            <a:ext cx="994936" cy="5184576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268716" y="3723939"/>
                  <a:pt x="3677370" y="3429000"/>
                </a:cubicBezTo>
                <a:cubicBezTo>
                  <a:pt x="243449" y="322254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orma libre"/>
          <p:cNvSpPr/>
          <p:nvPr/>
        </p:nvSpPr>
        <p:spPr>
          <a:xfrm>
            <a:off x="-33262" y="-3890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6000">
                <a:schemeClr val="tx1"/>
              </a:gs>
              <a:gs pos="54152">
                <a:srgbClr val="869EA2"/>
              </a:gs>
              <a:gs pos="42000">
                <a:srgbClr val="00B0F0">
                  <a:lumMod val="20000"/>
                  <a:lumOff val="80000"/>
                </a:srgbClr>
              </a:gs>
              <a:gs pos="81000">
                <a:schemeClr val="accent6">
                  <a:lumMod val="14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31750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6000">
                <a:schemeClr val="tx1"/>
              </a:gs>
              <a:gs pos="54152">
                <a:srgbClr val="869EA2"/>
              </a:gs>
              <a:gs pos="42000">
                <a:srgbClr val="00B0F0">
                  <a:lumMod val="20000"/>
                  <a:lumOff val="80000"/>
                </a:srgbClr>
              </a:gs>
              <a:gs pos="81000">
                <a:schemeClr val="accent6">
                  <a:lumMod val="14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69415" y="-2493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4922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0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6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9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2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5" dur="3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8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4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7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0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3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6" dur="3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Diapositiva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4549" y="1039360"/>
            <a:ext cx="4913313" cy="4870450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6474" y="1077384"/>
            <a:ext cx="4913313" cy="4870450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60000">
                <a:schemeClr val="accent6">
                  <a:lumMod val="75000"/>
                </a:schemeClr>
              </a:gs>
              <a:gs pos="41000">
                <a:srgbClr val="FFC000">
                  <a:lumMod val="60000"/>
                  <a:lumOff val="40000"/>
                </a:srgbClr>
              </a:gs>
              <a:gs pos="49000">
                <a:schemeClr val="accent6">
                  <a:lumMod val="87000"/>
                  <a:lumOff val="13000"/>
                </a:schemeClr>
              </a:gs>
              <a:gs pos="94000">
                <a:schemeClr val="accent2">
                  <a:lumMod val="0"/>
                </a:schemeClr>
              </a:gs>
              <a:gs pos="81000">
                <a:srgbClr val="7030A0">
                  <a:lumMod val="3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34828" y="6146911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60000">
                <a:schemeClr val="accent6">
                  <a:lumMod val="75000"/>
                </a:schemeClr>
              </a:gs>
              <a:gs pos="41000">
                <a:srgbClr val="FFC000">
                  <a:lumMod val="60000"/>
                  <a:lumOff val="40000"/>
                </a:srgbClr>
              </a:gs>
              <a:gs pos="49000">
                <a:schemeClr val="accent6">
                  <a:lumMod val="87000"/>
                  <a:lumOff val="13000"/>
                </a:schemeClr>
              </a:gs>
              <a:gs pos="94000">
                <a:schemeClr val="accent2">
                  <a:lumMod val="0"/>
                </a:schemeClr>
              </a:gs>
              <a:gs pos="81000">
                <a:srgbClr val="7030A0">
                  <a:lumMod val="3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60503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Diapositiva1"/>
          <p:cNvPicPr>
            <a:picLocks noGrp="1" noChangeAspect="1"/>
          </p:cNvPicPr>
          <p:nvPr isPhoto="1"/>
        </p:nvPicPr>
        <p:blipFill rotWithShape="1">
          <a:blip r:embed="rId4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33" b="4286"/>
          <a:stretch/>
        </p:blipFill>
        <p:spPr>
          <a:xfrm>
            <a:off x="18315" y="280224"/>
            <a:ext cx="9144000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47492"/>
            <a:ext cx="9144000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702" y="1196751"/>
            <a:ext cx="8785225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583" y="2406664"/>
            <a:ext cx="81454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18315" y="4523139"/>
            <a:ext cx="9144000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197701" y="3861946"/>
            <a:ext cx="8785225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517583" y="3448576"/>
            <a:ext cx="81454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10521" y="0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59000">
                <a:srgbClr val="6161FF"/>
              </a:gs>
              <a:gs pos="44000">
                <a:srgbClr val="00B0F0">
                  <a:lumMod val="90000"/>
                </a:srgbClr>
              </a:gs>
              <a:gs pos="74000">
                <a:srgbClr val="002060">
                  <a:lumMod val="78000"/>
                  <a:lumOff val="22000"/>
                </a:srgbClr>
              </a:gs>
              <a:gs pos="100000">
                <a:schemeClr val="bg2">
                  <a:lumMod val="12000"/>
                </a:schemeClr>
              </a:gs>
              <a:gs pos="86000">
                <a:srgbClr val="002060">
                  <a:lumMod val="4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44244" y="6045795"/>
            <a:ext cx="9188243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59000">
                <a:srgbClr val="6161FF"/>
              </a:gs>
              <a:gs pos="44000">
                <a:srgbClr val="00B0F0">
                  <a:lumMod val="90000"/>
                </a:srgbClr>
              </a:gs>
              <a:gs pos="74000">
                <a:srgbClr val="002060">
                  <a:lumMod val="78000"/>
                  <a:lumOff val="22000"/>
                </a:srgbClr>
              </a:gs>
              <a:gs pos="100000">
                <a:schemeClr val="bg2">
                  <a:lumMod val="12000"/>
                </a:schemeClr>
              </a:gs>
              <a:gs pos="86000">
                <a:srgbClr val="002060">
                  <a:lumMod val="4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0922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6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17839"/>
            <a:ext cx="2984301" cy="604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51788" y="367310"/>
            <a:ext cx="3260571" cy="604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60000">
                <a:schemeClr val="accent6">
                  <a:lumMod val="75000"/>
                </a:schemeClr>
              </a:gs>
              <a:gs pos="41000">
                <a:srgbClr val="FFC000">
                  <a:lumMod val="60000"/>
                  <a:lumOff val="40000"/>
                </a:srgbClr>
              </a:gs>
              <a:gs pos="49000">
                <a:schemeClr val="accent6">
                  <a:lumMod val="87000"/>
                  <a:lumOff val="13000"/>
                </a:schemeClr>
              </a:gs>
              <a:gs pos="94000">
                <a:schemeClr val="accent2">
                  <a:lumMod val="0"/>
                </a:schemeClr>
              </a:gs>
              <a:gs pos="81000">
                <a:srgbClr val="7030A0">
                  <a:lumMod val="1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10142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60000">
                <a:schemeClr val="accent6">
                  <a:lumMod val="75000"/>
                </a:schemeClr>
              </a:gs>
              <a:gs pos="41000">
                <a:srgbClr val="FFC000">
                  <a:lumMod val="60000"/>
                  <a:lumOff val="40000"/>
                </a:srgbClr>
              </a:gs>
              <a:gs pos="49000">
                <a:schemeClr val="accent6">
                  <a:lumMod val="87000"/>
                  <a:lumOff val="13000"/>
                </a:schemeClr>
              </a:gs>
              <a:gs pos="94000">
                <a:schemeClr val="accent2">
                  <a:lumMod val="0"/>
                </a:schemeClr>
              </a:gs>
              <a:gs pos="81000">
                <a:srgbClr val="7030A0">
                  <a:lumMod val="15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32939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lum contrast="-3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60.JPG"/>
          <p:cNvPicPr>
            <a:picLocks noGrp="1" noChangeAspect="1"/>
          </p:cNvPicPr>
          <p:nvPr isPhoto="1"/>
        </p:nvPicPr>
        <p:blipFill rotWithShape="1">
          <a:blip r:embed="rId4" cstate="email">
            <a:lum contrast="10000"/>
          </a:blip>
          <a:srcRect t="12766" b="12482"/>
          <a:stretch/>
        </p:blipFill>
        <p:spPr>
          <a:xfrm>
            <a:off x="0" y="476671"/>
            <a:ext cx="9144000" cy="6006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0" y="404664"/>
            <a:ext cx="9144000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26824" y="3223432"/>
            <a:ext cx="9144000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chemeClr val="tx1"/>
              </a:gs>
              <a:gs pos="41652">
                <a:srgbClr val="00B0F0">
                  <a:lumMod val="25000"/>
                  <a:lumOff val="75000"/>
                </a:srgbClr>
              </a:gs>
              <a:gs pos="27000">
                <a:schemeClr val="bg2">
                  <a:lumMod val="20000"/>
                  <a:lumOff val="80000"/>
                </a:schemeClr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1750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chemeClr val="tx1"/>
              </a:gs>
              <a:gs pos="41652">
                <a:srgbClr val="00B0F0">
                  <a:lumMod val="25000"/>
                  <a:lumOff val="75000"/>
                </a:srgbClr>
              </a:gs>
              <a:gs pos="27000">
                <a:schemeClr val="bg2">
                  <a:lumMod val="20000"/>
                  <a:lumOff val="80000"/>
                </a:schemeClr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BLANCO NATURAL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972" b="142"/>
          <a:stretch/>
        </p:blipFill>
        <p:spPr>
          <a:xfrm>
            <a:off x="-19608" y="0"/>
            <a:ext cx="9144000" cy="6957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2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979712" y="836712"/>
            <a:ext cx="5145360" cy="5140597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015356" y="836712"/>
            <a:ext cx="5145360" cy="5140597"/>
          </a:xfrm>
          <a:prstGeom prst="rect">
            <a:avLst/>
          </a:prstGeom>
          <a:noFill/>
          <a:ln>
            <a:noFill/>
          </a:ln>
          <a:effectLst>
            <a:outerShdw blurRad="12700" dist="35921" algn="ctr" rotWithShape="0">
              <a:srgbClr val="FFFF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161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5000">
                <a:srgbClr val="FFC000">
                  <a:lumMod val="79000"/>
                  <a:lumOff val="21000"/>
                </a:srgbClr>
              </a:gs>
              <a:gs pos="68000">
                <a:srgbClr val="E98D05">
                  <a:lumMod val="0"/>
                </a:srgbClr>
              </a:gs>
              <a:gs pos="83000">
                <a:schemeClr val="tx2">
                  <a:lumMod val="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16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10262" y="6171033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5000">
                <a:srgbClr val="FFC000">
                  <a:lumMod val="79000"/>
                  <a:lumOff val="21000"/>
                </a:srgbClr>
              </a:gs>
              <a:gs pos="68000">
                <a:srgbClr val="E98D05">
                  <a:lumMod val="0"/>
                </a:srgbClr>
              </a:gs>
              <a:gs pos="83000">
                <a:schemeClr val="tx2">
                  <a:lumMod val="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16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50536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9" presetClass="entr" presetSubtype="5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137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827" y="476672"/>
            <a:ext cx="9144000" cy="6021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5830" y="3685218"/>
            <a:ext cx="5632450" cy="2530475"/>
          </a:xfrm>
          <a:prstGeom prst="rect">
            <a:avLst/>
          </a:prstGeom>
          <a:noFill/>
          <a:ln>
            <a:noFill/>
          </a:ln>
          <a:effectLst>
            <a:outerShdw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colorTemperature colorTemp="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37766" y="692696"/>
            <a:ext cx="5632450" cy="2530475"/>
          </a:xfrm>
          <a:prstGeom prst="rect">
            <a:avLst/>
          </a:prstGeom>
          <a:noFill/>
          <a:ln>
            <a:noFill/>
          </a:ln>
          <a:effectLst>
            <a:outerShdw blurRad="50800" dir="48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7930" y="2157152"/>
            <a:ext cx="5632450" cy="2530475"/>
          </a:xfrm>
          <a:prstGeom prst="rect">
            <a:avLst/>
          </a:prstGeom>
          <a:noFill/>
          <a:ln>
            <a:noFill/>
          </a:ln>
          <a:effectLst>
            <a:outerShdw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3288533" y="2135562"/>
            <a:ext cx="5632450" cy="2530475"/>
          </a:xfrm>
          <a:prstGeom prst="rect">
            <a:avLst/>
          </a:prstGeom>
          <a:noFill/>
          <a:ln>
            <a:noFill/>
          </a:ln>
          <a:effectLst>
            <a:outerShdw dist="12700" dir="2700000"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917">
                <a:schemeClr val="tx1"/>
              </a:gs>
              <a:gs pos="34000">
                <a:srgbClr val="BDFFFF"/>
              </a:gs>
              <a:gs pos="67000">
                <a:srgbClr val="0B3678"/>
              </a:gs>
              <a:gs pos="53000">
                <a:srgbClr val="0252D4"/>
              </a:gs>
              <a:gs pos="8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37578" y="6099824"/>
            <a:ext cx="9181577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917">
                <a:schemeClr val="tx1"/>
              </a:gs>
              <a:gs pos="34000">
                <a:srgbClr val="BDFFFF"/>
              </a:gs>
              <a:gs pos="67000">
                <a:srgbClr val="0B3678"/>
              </a:gs>
              <a:gs pos="53000">
                <a:srgbClr val="0252D4"/>
              </a:gs>
              <a:gs pos="8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3966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1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40.JPG"/>
          <p:cNvPicPr>
            <a:picLocks noGrp="1" noChangeAspect="1"/>
          </p:cNvPicPr>
          <p:nvPr isPhoto="1"/>
        </p:nvPicPr>
        <p:blipFill rotWithShape="1">
          <a:blip r:embed="rId4" cstate="email">
            <a:lum contrast="10000"/>
          </a:blip>
          <a:srcRect t="5806" b="5460"/>
          <a:stretch/>
        </p:blipFill>
        <p:spPr>
          <a:xfrm>
            <a:off x="0" y="246360"/>
            <a:ext cx="9144000" cy="6350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694538" y="1065885"/>
            <a:ext cx="6197085" cy="46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768803" y="1080164"/>
            <a:ext cx="6197085" cy="46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rgbClr val="FF0000">
                  <a:lumMod val="8000"/>
                  <a:lumOff val="92000"/>
                </a:srgbClr>
              </a:gs>
              <a:gs pos="45000">
                <a:schemeClr val="accent6">
                  <a:lumMod val="77000"/>
                  <a:lumOff val="23000"/>
                </a:schemeClr>
              </a:gs>
              <a:gs pos="76000">
                <a:schemeClr val="bg2">
                  <a:lumMod val="27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31750" y="609974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rgbClr val="FF0000">
                  <a:lumMod val="8000"/>
                  <a:lumOff val="92000"/>
                </a:srgbClr>
              </a:gs>
              <a:gs pos="45000">
                <a:schemeClr val="accent6">
                  <a:lumMod val="77000"/>
                  <a:lumOff val="23000"/>
                </a:schemeClr>
              </a:gs>
              <a:gs pos="76000">
                <a:schemeClr val="tx2">
                  <a:lumMod val="1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lum contrast="-1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34.JPG"/>
          <p:cNvPicPr>
            <a:picLocks noGrp="1" noChangeAspect="1"/>
          </p:cNvPicPr>
          <p:nvPr isPhoto="1"/>
        </p:nvPicPr>
        <p:blipFill>
          <a:blip r:embed="rId4" cstate="email">
            <a:lum contrast="10000"/>
          </a:blip>
          <a:srcRect t="12201" b="12200"/>
          <a:stretch>
            <a:fillRect/>
          </a:stretch>
        </p:blipFill>
        <p:spPr>
          <a:xfrm>
            <a:off x="0" y="332656"/>
            <a:ext cx="9144000" cy="6120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1475" y="536575"/>
            <a:ext cx="5859463" cy="578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76749">
            <a:off x="1639978" y="536575"/>
            <a:ext cx="5859463" cy="57848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CC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Forma libre"/>
          <p:cNvSpPr/>
          <p:nvPr/>
        </p:nvSpPr>
        <p:spPr>
          <a:xfrm rot="10800000">
            <a:off x="10681" y="608722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rgbClr val="006666"/>
              </a:gs>
              <a:gs pos="18000">
                <a:srgbClr val="00FFFF">
                  <a:lumMod val="40000"/>
                  <a:lumOff val="60000"/>
                </a:srgbClr>
              </a:gs>
              <a:gs pos="33000">
                <a:srgbClr val="3AFFFF"/>
              </a:gs>
              <a:gs pos="72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rgbClr val="006666"/>
              </a:gs>
              <a:gs pos="18000">
                <a:srgbClr val="00FFFF">
                  <a:lumMod val="40000"/>
                  <a:lumOff val="60000"/>
                </a:srgbClr>
              </a:gs>
              <a:gs pos="33000">
                <a:srgbClr val="3AFFFF"/>
              </a:gs>
              <a:gs pos="72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94424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1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7.JPG"/>
          <p:cNvPicPr>
            <a:picLocks noGrp="1" noChangeAspect="1"/>
          </p:cNvPicPr>
          <p:nvPr isPhoto="1"/>
        </p:nvPicPr>
        <p:blipFill>
          <a:blip r:embed="rId4" cstate="email">
            <a:lum contrast="10000"/>
          </a:blip>
          <a:srcRect t="11151" b="8001"/>
          <a:stretch>
            <a:fillRect/>
          </a:stretch>
        </p:blipFill>
        <p:spPr>
          <a:xfrm>
            <a:off x="0" y="476672"/>
            <a:ext cx="9144000" cy="5904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3225800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860032" y="1772816"/>
            <a:ext cx="3225800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68670" y="-57942"/>
            <a:ext cx="3225800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52182" y="3508660"/>
            <a:ext cx="3068958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6000">
                <a:srgbClr val="FFC000">
                  <a:lumMod val="79000"/>
                  <a:lumOff val="21000"/>
                </a:srgbClr>
              </a:gs>
              <a:gs pos="46000">
                <a:srgbClr val="E98D05">
                  <a:lumMod val="83000"/>
                  <a:lumOff val="17000"/>
                </a:srgbClr>
              </a:gs>
              <a:gs pos="75000">
                <a:schemeClr val="bg2">
                  <a:lumMod val="15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27000">
                <a:schemeClr val="accent6">
                  <a:lumMod val="40000"/>
                  <a:lumOff val="60000"/>
                </a:schemeClr>
              </a:gs>
              <a:gs pos="93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31750" y="6061621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6000">
                <a:srgbClr val="FFC000">
                  <a:lumMod val="79000"/>
                  <a:lumOff val="21000"/>
                </a:srgbClr>
              </a:gs>
              <a:gs pos="46000">
                <a:srgbClr val="E98D05">
                  <a:lumMod val="83000"/>
                  <a:lumOff val="17000"/>
                </a:srgbClr>
              </a:gs>
              <a:gs pos="75000">
                <a:schemeClr val="bg2">
                  <a:lumMod val="15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27000">
                <a:schemeClr val="accent6">
                  <a:lumMod val="40000"/>
                  <a:lumOff val="60000"/>
                </a:schemeClr>
              </a:gs>
              <a:gs pos="93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5321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REFLEJOS EN LA NATURALEZA.jpg"/>
          <p:cNvPicPr>
            <a:picLocks noGrp="1" noChangeAspect="1"/>
          </p:cNvPicPr>
          <p:nvPr isPhoto="1"/>
        </p:nvPicPr>
        <p:blipFill>
          <a:blip r:embed="rId3" cstate="email">
            <a:duotone>
              <a:prstClr val="black"/>
              <a:srgbClr val="3333CC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425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7725" y="592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Diapositiva146"/>
          <p:cNvPicPr>
            <a:picLocks noGrp="1" noChangeAspect="1"/>
          </p:cNvPicPr>
          <p:nvPr isPhoto="1"/>
        </p:nvPicPr>
        <p:blipFill>
          <a:blip r:embed="rId5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834" y="410682"/>
            <a:ext cx="9172710" cy="5993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Diapositiva146"/>
          <p:cNvPicPr>
            <a:picLocks noGrp="1" noChangeAspect="1"/>
          </p:cNvPicPr>
          <p:nvPr isPhoto="1"/>
        </p:nvPicPr>
        <p:blipFill>
          <a:blip r:embed="rId6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875" y="387924"/>
            <a:ext cx="9144000" cy="599340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flipH="1">
            <a:off x="7938120" y="1772816"/>
            <a:ext cx="1205880" cy="331236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84744" y="3678340"/>
                  <a:pt x="3677370" y="3429000"/>
                </a:cubicBezTo>
                <a:cubicBezTo>
                  <a:pt x="514664" y="3248623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flipH="1">
            <a:off x="6732240" y="908720"/>
            <a:ext cx="2411760" cy="4997329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0" y="1700808"/>
            <a:ext cx="1205880" cy="349867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97690" y="3680647"/>
                  <a:pt x="3677370" y="3429000"/>
                </a:cubicBezTo>
                <a:cubicBezTo>
                  <a:pt x="400199" y="3127554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>
            <a:off x="0" y="908720"/>
            <a:ext cx="2411760" cy="496855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4788024" y="548680"/>
            <a:ext cx="4355976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0" y="620688"/>
            <a:ext cx="4283968" cy="566124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5400000">
            <a:off x="4110706" y="-2125068"/>
            <a:ext cx="922590" cy="518457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18080 w 3875636"/>
              <a:gd name="connsiteY0" fmla="*/ 0 h 6858000"/>
              <a:gd name="connsiteX1" fmla="*/ 198266 w 3875636"/>
              <a:gd name="connsiteY1" fmla="*/ 0 h 6858000"/>
              <a:gd name="connsiteX2" fmla="*/ 3875636 w 3875636"/>
              <a:gd name="connsiteY2" fmla="*/ 3429000 h 6858000"/>
              <a:gd name="connsiteX3" fmla="*/ 198266 w 3875636"/>
              <a:gd name="connsiteY3" fmla="*/ 6858000 h 6858000"/>
              <a:gd name="connsiteX4" fmla="*/ 18080 w 3875636"/>
              <a:gd name="connsiteY4" fmla="*/ 6858000 h 6858000"/>
              <a:gd name="connsiteX5" fmla="*/ 3695450 w 3875636"/>
              <a:gd name="connsiteY5" fmla="*/ 3429000 h 6858000"/>
              <a:gd name="connsiteX6" fmla="*/ 18080 w 3875636"/>
              <a:gd name="connsiteY6" fmla="*/ 0 h 6858000"/>
              <a:gd name="connsiteX0" fmla="*/ 58879 w 3916435"/>
              <a:gd name="connsiteY0" fmla="*/ 0 h 6858000"/>
              <a:gd name="connsiteX1" fmla="*/ 239065 w 3916435"/>
              <a:gd name="connsiteY1" fmla="*/ 0 h 6858000"/>
              <a:gd name="connsiteX2" fmla="*/ 3916435 w 3916435"/>
              <a:gd name="connsiteY2" fmla="*/ 3429000 h 6858000"/>
              <a:gd name="connsiteX3" fmla="*/ 239065 w 3916435"/>
              <a:gd name="connsiteY3" fmla="*/ 6858000 h 6858000"/>
              <a:gd name="connsiteX4" fmla="*/ 58879 w 3916435"/>
              <a:gd name="connsiteY4" fmla="*/ 6858000 h 6858000"/>
              <a:gd name="connsiteX5" fmla="*/ 3736249 w 3916435"/>
              <a:gd name="connsiteY5" fmla="*/ 3429000 h 6858000"/>
              <a:gd name="connsiteX6" fmla="*/ 58879 w 391643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6435" h="6858000">
                <a:moveTo>
                  <a:pt x="58879" y="0"/>
                </a:moveTo>
                <a:lnTo>
                  <a:pt x="239065" y="0"/>
                </a:lnTo>
                <a:cubicBezTo>
                  <a:pt x="2097825" y="2359674"/>
                  <a:pt x="2690645" y="2286000"/>
                  <a:pt x="3916435" y="3429000"/>
                </a:cubicBezTo>
                <a:cubicBezTo>
                  <a:pt x="2595914" y="4337542"/>
                  <a:pt x="881991" y="6286500"/>
                  <a:pt x="239065" y="6858000"/>
                </a:cubicBezTo>
                <a:lnTo>
                  <a:pt x="58879" y="6858000"/>
                </a:lnTo>
                <a:cubicBezTo>
                  <a:pt x="1922219" y="5270345"/>
                  <a:pt x="-2" y="3677573"/>
                  <a:pt x="3736249" y="3429000"/>
                </a:cubicBezTo>
                <a:cubicBezTo>
                  <a:pt x="40799" y="3154257"/>
                  <a:pt x="1284669" y="1143000"/>
                  <a:pt x="58879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5400000">
            <a:off x="3541289" y="-2696100"/>
            <a:ext cx="1916832" cy="7200226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5400000">
            <a:off x="2956638" y="-2650858"/>
            <a:ext cx="3140968" cy="844268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6200000" flipV="1">
            <a:off x="2965512" y="1075048"/>
            <a:ext cx="3140968" cy="8424936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6200000" flipV="1">
            <a:off x="3601863" y="2457013"/>
            <a:ext cx="1844824" cy="703449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16200000" flipV="1">
            <a:off x="4074532" y="3768244"/>
            <a:ext cx="994936" cy="5184576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268716" y="3723939"/>
                  <a:pt x="3677370" y="3429000"/>
                </a:cubicBezTo>
                <a:cubicBezTo>
                  <a:pt x="243449" y="322254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chemeClr val="bg2">
                  <a:lumMod val="0"/>
                  <a:lumOff val="100000"/>
                </a:schemeClr>
              </a:gs>
              <a:gs pos="59574">
                <a:srgbClr val="0070C0"/>
              </a:gs>
              <a:gs pos="42000">
                <a:schemeClr val="bg2">
                  <a:lumMod val="20000"/>
                  <a:lumOff val="80000"/>
                </a:schemeClr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Forma libre"/>
          <p:cNvSpPr/>
          <p:nvPr/>
        </p:nvSpPr>
        <p:spPr>
          <a:xfrm rot="10800000">
            <a:off x="-50295" y="610040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chemeClr val="bg2">
                  <a:lumMod val="0"/>
                  <a:lumOff val="100000"/>
                </a:schemeClr>
              </a:gs>
              <a:gs pos="59574">
                <a:srgbClr val="0070C0"/>
              </a:gs>
              <a:gs pos="42000">
                <a:schemeClr val="bg2">
                  <a:lumMod val="20000"/>
                  <a:lumOff val="80000"/>
                </a:schemeClr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2327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0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6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9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2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5" dur="3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8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4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7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0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3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6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3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 t="3801" b="38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481704" y="379413"/>
            <a:ext cx="6142688" cy="610235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277165">
            <a:off x="1461816" y="379465"/>
            <a:ext cx="6142688" cy="6102350"/>
          </a:xfrm>
          <a:prstGeom prst="rect">
            <a:avLst/>
          </a:prstGeom>
          <a:noFill/>
          <a:ln>
            <a:noFill/>
          </a:ln>
          <a:effectLst>
            <a:outerShdw dist="50800"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31750" y="-1069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55000">
                <a:schemeClr val="accent6">
                  <a:lumMod val="75000"/>
                </a:schemeClr>
              </a:gs>
              <a:gs pos="26000">
                <a:srgbClr val="FFC000">
                  <a:lumMod val="60000"/>
                  <a:lumOff val="40000"/>
                </a:srgbClr>
              </a:gs>
              <a:gs pos="43000">
                <a:schemeClr val="accent6">
                  <a:lumMod val="87000"/>
                  <a:lumOff val="13000"/>
                </a:schemeClr>
              </a:gs>
              <a:gs pos="94000">
                <a:schemeClr val="bg1"/>
              </a:gs>
              <a:gs pos="74000">
                <a:srgbClr val="7030A0">
                  <a:lumMod val="3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54716" y="6097731"/>
            <a:ext cx="9198715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55000">
                <a:schemeClr val="accent6">
                  <a:lumMod val="75000"/>
                </a:schemeClr>
              </a:gs>
              <a:gs pos="26000">
                <a:srgbClr val="FFC000">
                  <a:lumMod val="60000"/>
                  <a:lumOff val="40000"/>
                </a:srgbClr>
              </a:gs>
              <a:gs pos="43000">
                <a:schemeClr val="accent6">
                  <a:lumMod val="87000"/>
                  <a:lumOff val="13000"/>
                </a:schemeClr>
              </a:gs>
              <a:gs pos="94000">
                <a:schemeClr val="bg1"/>
              </a:gs>
              <a:gs pos="74000">
                <a:srgbClr val="7030A0">
                  <a:lumMod val="3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9005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19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b="5019"/>
          <a:stretch/>
        </p:blipFill>
        <p:spPr>
          <a:xfrm>
            <a:off x="0" y="0"/>
            <a:ext cx="9144000" cy="64645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00CC99">
                <a:tint val="45000"/>
                <a:satMod val="400000"/>
              </a:srgbClr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4987" y="1362372"/>
            <a:ext cx="2308265" cy="41490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CC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00CC99">
                <a:tint val="45000"/>
                <a:satMod val="400000"/>
              </a:srgbClr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979712" y="1372461"/>
            <a:ext cx="2308265" cy="41490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CC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00CC99">
                <a:tint val="45000"/>
                <a:satMod val="400000"/>
              </a:srgbClr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00322" y="-88347"/>
            <a:ext cx="2308265" cy="41490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CC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00CC99">
                <a:tint val="45000"/>
                <a:satMod val="400000"/>
              </a:srgbClr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00321" y="2837782"/>
            <a:ext cx="2308265" cy="414908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FFCC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683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rgbClr val="006666"/>
              </a:gs>
              <a:gs pos="18000">
                <a:srgbClr val="00FFFF">
                  <a:lumMod val="40000"/>
                  <a:lumOff val="60000"/>
                </a:srgbClr>
              </a:gs>
              <a:gs pos="33000">
                <a:srgbClr val="00CC99"/>
              </a:gs>
              <a:gs pos="72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683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1000">
                <a:srgbClr val="006666"/>
              </a:gs>
              <a:gs pos="18000">
                <a:srgbClr val="00FFFF">
                  <a:lumMod val="40000"/>
                  <a:lumOff val="60000"/>
                </a:srgbClr>
              </a:gs>
              <a:gs pos="33000">
                <a:srgbClr val="00CC99"/>
              </a:gs>
              <a:gs pos="72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57469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lum contrast="-1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29.JPG"/>
          <p:cNvPicPr>
            <a:picLocks noGrp="1" noChangeAspect="1"/>
          </p:cNvPicPr>
          <p:nvPr isPhoto="1"/>
        </p:nvPicPr>
        <p:blipFill rotWithShape="1">
          <a:blip r:embed="rId4" cstate="email">
            <a:lum bright="-10000" contrast="20000"/>
          </a:blip>
          <a:srcRect t="10780" b="8369"/>
          <a:stretch/>
        </p:blipFill>
        <p:spPr>
          <a:xfrm>
            <a:off x="10240" y="390972"/>
            <a:ext cx="9144000" cy="6134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332656"/>
            <a:ext cx="9144000" cy="3375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212976"/>
            <a:ext cx="9144000" cy="3396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0" y="0"/>
            <a:ext cx="9184079" cy="104927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9000">
                <a:schemeClr val="bg2">
                  <a:lumMod val="20000"/>
                  <a:lumOff val="80000"/>
                </a:schemeClr>
              </a:gs>
              <a:gs pos="46000">
                <a:srgbClr val="00B0F0"/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40079" y="5805821"/>
            <a:ext cx="9184079" cy="104927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9000">
                <a:schemeClr val="bg2">
                  <a:lumMod val="20000"/>
                  <a:lumOff val="80000"/>
                </a:schemeClr>
              </a:gs>
              <a:gs pos="46000">
                <a:srgbClr val="00B0F0"/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7537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24395" y="0"/>
            <a:ext cx="9154886" cy="6894003"/>
          </a:xfrm>
          <a:prstGeom prst="rect">
            <a:avLst/>
          </a:prstGeom>
          <a:gradFill>
            <a:gsLst>
              <a:gs pos="91000">
                <a:schemeClr val="accent4">
                  <a:lumMod val="50000"/>
                </a:schemeClr>
              </a:gs>
              <a:gs pos="4000">
                <a:schemeClr val="accent6">
                  <a:lumMod val="26000"/>
                </a:schemeClr>
              </a:gs>
              <a:gs pos="0">
                <a:schemeClr val="accent4">
                  <a:lumMod val="60000"/>
                  <a:lumOff val="40000"/>
                </a:schemeClr>
              </a:gs>
              <a:gs pos="96000">
                <a:schemeClr val="accent4">
                  <a:lumMod val="60000"/>
                  <a:lumOff val="40000"/>
                </a:schemeClr>
              </a:gs>
              <a:gs pos="32000">
                <a:srgbClr val="151E0C">
                  <a:lumMod val="0"/>
                </a:srgbClr>
              </a:gs>
              <a:gs pos="31269">
                <a:srgbClr val="161F0C">
                  <a:lumMod val="0"/>
                </a:srgbClr>
              </a:gs>
              <a:gs pos="21686">
                <a:srgbClr val="232B1A">
                  <a:lumMod val="0"/>
                </a:srgbClr>
              </a:gs>
              <a:gs pos="61000">
                <a:srgbClr val="000000">
                  <a:lumMod val="59000"/>
                </a:srgbClr>
              </a:gs>
              <a:gs pos="5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7" name="16 Imagen" descr="Diapositiva6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 t="8001"/>
          <a:stretch>
            <a:fillRect/>
          </a:stretch>
        </p:blipFill>
        <p:spPr>
          <a:xfrm>
            <a:off x="0" y="184329"/>
            <a:ext cx="9144000" cy="6525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44430" y="255435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72966">
            <a:off x="4974230" y="687230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433765" y="1839610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128382">
            <a:off x="5004851" y="3048205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782272" y="3573015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901738">
            <a:off x="2507428" y="3019936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6200000">
            <a:off x="2113812" y="1936031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887652">
            <a:off x="2590068" y="771435"/>
            <a:ext cx="156686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17 Forma libre"/>
          <p:cNvSpPr/>
          <p:nvPr/>
        </p:nvSpPr>
        <p:spPr>
          <a:xfrm>
            <a:off x="-34827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6248">
                <a:srgbClr val="192445">
                  <a:lumMod val="60000"/>
                </a:srgbClr>
              </a:gs>
              <a:gs pos="44000">
                <a:srgbClr val="FFC000">
                  <a:lumMod val="63000"/>
                  <a:lumOff val="37000"/>
                </a:srgbClr>
              </a:gs>
              <a:gs pos="50000">
                <a:srgbClr val="E56D09">
                  <a:lumMod val="59000"/>
                  <a:lumOff val="41000"/>
                </a:srgbClr>
              </a:gs>
              <a:gs pos="44000">
                <a:srgbClr val="FECC60"/>
              </a:gs>
              <a:gs pos="100000">
                <a:schemeClr val="bg2">
                  <a:lumMod val="13000"/>
                </a:schemeClr>
              </a:gs>
              <a:gs pos="80000">
                <a:srgbClr val="7030A0">
                  <a:lumMod val="39000"/>
                </a:srgbClr>
              </a:gs>
              <a:gs pos="7000">
                <a:srgbClr val="C6E2E8">
                  <a:lumMod val="23000"/>
                  <a:lumOff val="77000"/>
                </a:srgbClr>
              </a:gs>
              <a:gs pos="24000">
                <a:schemeClr val="accent6">
                  <a:lumMod val="40000"/>
                  <a:lumOff val="6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-22172" y="6097731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6248">
                <a:srgbClr val="192445">
                  <a:lumMod val="60000"/>
                </a:srgbClr>
              </a:gs>
              <a:gs pos="44000">
                <a:srgbClr val="FFC000">
                  <a:lumMod val="63000"/>
                  <a:lumOff val="37000"/>
                </a:srgbClr>
              </a:gs>
              <a:gs pos="50000">
                <a:srgbClr val="E56D09">
                  <a:lumMod val="59000"/>
                  <a:lumOff val="41000"/>
                </a:srgbClr>
              </a:gs>
              <a:gs pos="44000">
                <a:srgbClr val="FECC60"/>
              </a:gs>
              <a:gs pos="100000">
                <a:schemeClr val="bg2">
                  <a:lumMod val="13000"/>
                </a:schemeClr>
              </a:gs>
              <a:gs pos="80000">
                <a:srgbClr val="7030A0">
                  <a:lumMod val="39000"/>
                </a:srgbClr>
              </a:gs>
              <a:gs pos="7000">
                <a:srgbClr val="C6E2E8">
                  <a:lumMod val="23000"/>
                  <a:lumOff val="77000"/>
                </a:srgbClr>
              </a:gs>
              <a:gs pos="24000">
                <a:schemeClr val="accent6">
                  <a:lumMod val="40000"/>
                  <a:lumOff val="6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60144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9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ORADO NATURAL DEFINITIVOOOOOOOO.jpg"/>
          <p:cNvPicPr>
            <a:picLocks noGrp="1" noChangeAspect="1"/>
          </p:cNvPicPr>
          <p:nvPr isPhoto="1"/>
        </p:nvPicPr>
        <p:blipFill>
          <a:blip r:embed="rId2" cstate="email">
            <a:duotone>
              <a:prstClr val="black"/>
              <a:srgbClr val="FF99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7.JPG"/>
          <p:cNvPicPr>
            <a:picLocks noGrp="1" noChangeAspect="1"/>
          </p:cNvPicPr>
          <p:nvPr isPhoto="1"/>
        </p:nvPicPr>
        <p:blipFill rotWithShape="1">
          <a:blip r:embed="rId3" cstate="email">
            <a:lum/>
          </a:blip>
          <a:srcRect t="11611" b="11265"/>
          <a:stretch/>
        </p:blipFill>
        <p:spPr>
          <a:xfrm>
            <a:off x="-25762" y="382894"/>
            <a:ext cx="9144000" cy="6072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687612" y="332655"/>
            <a:ext cx="5456388" cy="3719587"/>
          </a:xfrm>
          <a:prstGeom prst="rect">
            <a:avLst/>
          </a:prstGeom>
          <a:noFill/>
          <a:ln>
            <a:noFill/>
          </a:ln>
          <a:effectLst>
            <a:outerShdw dist="35921" dir="5580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33830" y="330539"/>
            <a:ext cx="5456388" cy="37195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 flipH="1">
            <a:off x="3666802" y="2770241"/>
            <a:ext cx="5456388" cy="37195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-25761" y="2770241"/>
            <a:ext cx="5456388" cy="3719587"/>
          </a:xfrm>
          <a:prstGeom prst="rect">
            <a:avLst/>
          </a:prstGeom>
          <a:noFill/>
          <a:ln>
            <a:noFill/>
          </a:ln>
          <a:effectLst>
            <a:outerShdw dist="35921" dir="5880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17">
                <a:srgbClr val="FF99FF">
                  <a:lumMod val="0"/>
                  <a:lumOff val="100000"/>
                </a:srgbClr>
              </a:gs>
              <a:gs pos="38000">
                <a:srgbClr val="FF99FF">
                  <a:lumMod val="68000"/>
                  <a:lumOff val="32000"/>
                </a:srgbClr>
              </a:gs>
              <a:gs pos="70000">
                <a:schemeClr val="accent5">
                  <a:lumMod val="50000"/>
                </a:schemeClr>
              </a:gs>
              <a:gs pos="82000">
                <a:schemeClr val="bg2">
                  <a:lumMod val="50000"/>
                </a:schemeClr>
              </a:gs>
              <a:gs pos="94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31750" y="6128613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17">
                <a:srgbClr val="FF99FF">
                  <a:lumMod val="0"/>
                  <a:lumOff val="100000"/>
                </a:srgbClr>
              </a:gs>
              <a:gs pos="38000">
                <a:srgbClr val="FF99FF">
                  <a:lumMod val="68000"/>
                  <a:lumOff val="32000"/>
                </a:srgbClr>
              </a:gs>
              <a:gs pos="70000">
                <a:schemeClr val="accent5">
                  <a:lumMod val="50000"/>
                </a:schemeClr>
              </a:gs>
              <a:gs pos="82000">
                <a:schemeClr val="bg2">
                  <a:lumMod val="50000"/>
                </a:schemeClr>
              </a:gs>
              <a:gs pos="94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1902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127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293" y="363190"/>
            <a:ext cx="9144000" cy="6077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76872"/>
            <a:ext cx="2448272" cy="2304256"/>
          </a:xfrm>
          <a:prstGeom prst="rect">
            <a:avLst/>
          </a:prstGeom>
          <a:noFill/>
          <a:ln>
            <a:noFill/>
          </a:ln>
          <a:effectLst>
            <a:outerShdw sx="103000" sy="103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27824" y="2276872"/>
            <a:ext cx="2448272" cy="2304256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76872"/>
            <a:ext cx="2448272" cy="2304256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11786" y="-54322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9000">
                <a:schemeClr val="bg2">
                  <a:lumMod val="20000"/>
                  <a:lumOff val="80000"/>
                </a:schemeClr>
              </a:gs>
              <a:gs pos="46000">
                <a:srgbClr val="00B0F0"/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40079" y="6022975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9000">
                <a:schemeClr val="bg2">
                  <a:lumMod val="20000"/>
                  <a:lumOff val="80000"/>
                </a:schemeClr>
              </a:gs>
              <a:gs pos="46000">
                <a:srgbClr val="00B0F0"/>
              </a:gs>
              <a:gs pos="71000">
                <a:srgbClr val="002060"/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4116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5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ORADO NATURAL DEFINITIVOOOOOOOO.jpg"/>
          <p:cNvPicPr>
            <a:picLocks noGrp="1" noChangeAspect="1"/>
          </p:cNvPicPr>
          <p:nvPr isPhoto="1"/>
        </p:nvPicPr>
        <p:blipFill rotWithShape="1">
          <a:blip r:embed="rId2" cstate="email">
            <a:grayscl/>
            <a:lum bright="30000" contrast="40000"/>
          </a:blip>
          <a:srcRect/>
          <a:stretch/>
        </p:blipFill>
        <p:spPr>
          <a:xfrm>
            <a:off x="3467596" y="2291938"/>
            <a:ext cx="2280062" cy="2256311"/>
          </a:xfrm>
          <a:prstGeom prst="diamond">
            <a:avLst/>
          </a:prstGeom>
          <a:noFill/>
          <a:ln>
            <a:noFill/>
          </a:ln>
        </p:spPr>
      </p:pic>
      <p:pic>
        <p:nvPicPr>
          <p:cNvPr id="7" name="6 Imagen" descr="Diapositiva38.JPG"/>
          <p:cNvPicPr>
            <a:picLocks noGrp="1" noChangeAspect="1"/>
          </p:cNvPicPr>
          <p:nvPr isPhoto="1"/>
        </p:nvPicPr>
        <p:blipFill>
          <a:blip r:embed="rId3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9992" y="332656"/>
            <a:ext cx="2700337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1907704" y="332656"/>
            <a:ext cx="2700337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6200000">
            <a:off x="3222700" y="-982340"/>
            <a:ext cx="2700337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5400000">
            <a:off x="3222700" y="1681956"/>
            <a:ext cx="2700337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0000">
                  <a:lumMod val="0"/>
                  <a:lumOff val="100000"/>
                </a:srgbClr>
              </a:gs>
              <a:gs pos="27000">
                <a:schemeClr val="accent6">
                  <a:lumMod val="40000"/>
                  <a:lumOff val="60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31750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000">
                <a:srgbClr val="FF0000">
                  <a:lumMod val="0"/>
                  <a:lumOff val="100000"/>
                </a:srgbClr>
              </a:gs>
              <a:gs pos="27000">
                <a:schemeClr val="accent6">
                  <a:lumMod val="40000"/>
                  <a:lumOff val="60000"/>
                </a:schemeClr>
              </a:gs>
              <a:gs pos="7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REFLEJOS EN LA NATURALEZA--.jpg"/>
          <p:cNvPicPr>
            <a:picLocks noGrp="1" noChangeAspect="1"/>
          </p:cNvPicPr>
          <p:nvPr isPhoto="1"/>
        </p:nvPicPr>
        <p:blipFill>
          <a:blip r:embed="rId3" cstate="email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119"/>
          <p:cNvPicPr>
            <a:picLocks noGrp="1" noChangeAspect="1"/>
          </p:cNvPicPr>
          <p:nvPr isPhoto="1"/>
        </p:nvPicPr>
        <p:blipFill>
          <a:blip r:embed="rId5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1750" y="374403"/>
            <a:ext cx="9144000" cy="6085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24568" y="548680"/>
            <a:ext cx="4572000" cy="355577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 cstate="email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0" y="2775786"/>
            <a:ext cx="4452524" cy="346152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8" cstate="email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596568" y="790976"/>
            <a:ext cx="4547432" cy="355577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9" cstate="email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2780928"/>
            <a:ext cx="4572000" cy="357863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rgbClr val="FF0000">
                  <a:lumMod val="8000"/>
                  <a:lumOff val="92000"/>
                </a:srgbClr>
              </a:gs>
              <a:gs pos="63000">
                <a:srgbClr val="6225A5"/>
              </a:gs>
              <a:gs pos="4500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76000">
                <a:schemeClr val="bg2">
                  <a:lumMod val="27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7928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rgbClr val="FF0000">
                  <a:lumMod val="8000"/>
                  <a:lumOff val="92000"/>
                </a:srgbClr>
              </a:gs>
              <a:gs pos="63000">
                <a:srgbClr val="6225A5"/>
              </a:gs>
              <a:gs pos="4500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76000">
                <a:schemeClr val="bg2">
                  <a:lumMod val="27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69415" y="-2493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93965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3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rcRect t="11151" b="8001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430" y="398136"/>
            <a:ext cx="9144000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702" y="1196751"/>
            <a:ext cx="8785225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583" y="2406664"/>
            <a:ext cx="81454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18315" y="4523139"/>
            <a:ext cx="9144000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197701" y="3861946"/>
            <a:ext cx="8785225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517583" y="3448576"/>
            <a:ext cx="81454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21764" y="-1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59000">
                <a:srgbClr val="6161FF"/>
              </a:gs>
              <a:gs pos="44000">
                <a:srgbClr val="00B0F0">
                  <a:lumMod val="90000"/>
                </a:srgbClr>
              </a:gs>
              <a:gs pos="74000">
                <a:srgbClr val="002060">
                  <a:lumMod val="78000"/>
                  <a:lumOff val="22000"/>
                </a:srgbClr>
              </a:gs>
              <a:gs pos="100000">
                <a:schemeClr val="bg2">
                  <a:lumMod val="12000"/>
                </a:schemeClr>
              </a:gs>
              <a:gs pos="86000">
                <a:srgbClr val="002060">
                  <a:lumMod val="4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28332" y="6022975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59000">
                <a:srgbClr val="6161FF"/>
              </a:gs>
              <a:gs pos="44000">
                <a:srgbClr val="00B0F0">
                  <a:lumMod val="90000"/>
                </a:srgbClr>
              </a:gs>
              <a:gs pos="74000">
                <a:srgbClr val="002060">
                  <a:lumMod val="78000"/>
                  <a:lumOff val="22000"/>
                </a:srgbClr>
              </a:gs>
              <a:gs pos="100000">
                <a:schemeClr val="bg2">
                  <a:lumMod val="12000"/>
                </a:schemeClr>
              </a:gs>
              <a:gs pos="86000">
                <a:srgbClr val="002060">
                  <a:lumMod val="4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57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rcRect t="11151" b="8001"/>
          <a:stretch>
            <a:fillRect/>
          </a:stretch>
        </p:blipFill>
        <p:spPr>
          <a:xfrm flipH="1">
            <a:off x="0" y="404664"/>
            <a:ext cx="9144000" cy="59766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5830" y="3685218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colorTemperature colorTemp="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37766" y="692696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7930" y="2157152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3288533" y="2135562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31750" y="65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0000">
                <a:schemeClr val="bg2">
                  <a:lumMod val="3000"/>
                </a:schemeClr>
              </a:gs>
              <a:gs pos="1000">
                <a:srgbClr val="C6E2E8">
                  <a:lumMod val="23000"/>
                  <a:lumOff val="77000"/>
                </a:srgbClr>
              </a:gs>
              <a:gs pos="32000">
                <a:srgbClr val="E98D05">
                  <a:lumMod val="63000"/>
                  <a:lumOff val="37000"/>
                </a:srgbClr>
              </a:gs>
              <a:gs pos="24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0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0000">
                <a:schemeClr val="bg2">
                  <a:lumMod val="3000"/>
                </a:schemeClr>
              </a:gs>
              <a:gs pos="1000">
                <a:srgbClr val="C6E2E8">
                  <a:lumMod val="23000"/>
                  <a:lumOff val="77000"/>
                </a:srgbClr>
              </a:gs>
              <a:gs pos="28000">
                <a:srgbClr val="E98D05">
                  <a:lumMod val="63000"/>
                  <a:lumOff val="37000"/>
                </a:srgbClr>
              </a:gs>
              <a:gs pos="1800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46874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duotone>
              <a:prstClr val="black"/>
              <a:srgbClr val="F4909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-31750" y="41656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22.JPG"/>
          <p:cNvPicPr>
            <a:picLocks noGrp="1" noChangeAspect="1"/>
          </p:cNvPicPr>
          <p:nvPr isPhoto="1"/>
        </p:nvPicPr>
        <p:blipFill rotWithShape="1">
          <a:blip r:embed="rId3" cstate="email">
            <a:lum contrast="10000"/>
          </a:blip>
          <a:srcRect t="5806" b="6667"/>
          <a:stretch/>
        </p:blipFill>
        <p:spPr>
          <a:xfrm>
            <a:off x="-31750" y="260649"/>
            <a:ext cx="9144000" cy="62229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768803" y="1080164"/>
            <a:ext cx="6197085" cy="46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694538" y="1065885"/>
            <a:ext cx="6197085" cy="46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3000">
                <a:schemeClr val="accent6">
                  <a:lumMod val="60000"/>
                  <a:lumOff val="40000"/>
                </a:schemeClr>
              </a:gs>
              <a:gs pos="78000">
                <a:schemeClr val="bg2">
                  <a:lumMod val="12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92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6085461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3000">
                <a:schemeClr val="accent6">
                  <a:lumMod val="60000"/>
                  <a:lumOff val="40000"/>
                </a:schemeClr>
              </a:gs>
              <a:gs pos="78000">
                <a:schemeClr val="bg2">
                  <a:lumMod val="12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92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4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3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6432" y="398135"/>
            <a:ext cx="9144000" cy="60854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contras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3225800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contras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860032" y="1772816"/>
            <a:ext cx="3225800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contrast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68670" y="-57942"/>
            <a:ext cx="3225800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email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contrast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52182" y="3508660"/>
            <a:ext cx="3068958" cy="334168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FF00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rgbClr val="FF0000">
                  <a:lumMod val="8000"/>
                  <a:lumOff val="92000"/>
                </a:srgbClr>
              </a:gs>
              <a:gs pos="57090">
                <a:schemeClr val="accent2">
                  <a:lumMod val="75000"/>
                </a:schemeClr>
              </a:gs>
              <a:gs pos="4500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76000">
                <a:schemeClr val="bg2">
                  <a:lumMod val="27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38182" y="608546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rgbClr val="FF0000">
                  <a:lumMod val="8000"/>
                  <a:lumOff val="92000"/>
                </a:srgbClr>
              </a:gs>
              <a:gs pos="57090">
                <a:schemeClr val="accent2">
                  <a:lumMod val="75000"/>
                </a:schemeClr>
              </a:gs>
              <a:gs pos="4500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76000">
                <a:schemeClr val="bg2">
                  <a:lumMod val="27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29358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Diapositiva32.JPG"/>
          <p:cNvPicPr>
            <a:picLocks noGrp="1" noChangeAspect="1"/>
          </p:cNvPicPr>
          <p:nvPr isPhoto="1"/>
        </p:nvPicPr>
        <p:blipFill rotWithShape="1">
          <a:blip r:embed="rId4" cstate="email">
            <a:lum contrast="10000"/>
          </a:blip>
          <a:srcRect/>
          <a:stretch/>
        </p:blipFill>
        <p:spPr>
          <a:xfrm>
            <a:off x="-4253" y="260648"/>
            <a:ext cx="9144000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2072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702" y="1196751"/>
            <a:ext cx="8785225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583" y="2406664"/>
            <a:ext cx="81454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18315" y="4523139"/>
            <a:ext cx="9144000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197701" y="3861946"/>
            <a:ext cx="8785225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517583" y="3448576"/>
            <a:ext cx="8145463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10521" y="0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59000">
                <a:srgbClr val="6161FF"/>
              </a:gs>
              <a:gs pos="44000">
                <a:srgbClr val="00B0F0">
                  <a:lumMod val="90000"/>
                </a:srgbClr>
              </a:gs>
              <a:gs pos="74000">
                <a:srgbClr val="002060">
                  <a:lumMod val="78000"/>
                  <a:lumOff val="22000"/>
                </a:srgbClr>
              </a:gs>
              <a:gs pos="100000">
                <a:schemeClr val="bg2">
                  <a:lumMod val="12000"/>
                </a:schemeClr>
              </a:gs>
              <a:gs pos="86000">
                <a:srgbClr val="002060">
                  <a:lumMod val="4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44244" y="6045795"/>
            <a:ext cx="9188243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tx1"/>
              </a:gs>
              <a:gs pos="59000">
                <a:srgbClr val="6161FF"/>
              </a:gs>
              <a:gs pos="44000">
                <a:srgbClr val="00B0F0">
                  <a:lumMod val="90000"/>
                </a:srgbClr>
              </a:gs>
              <a:gs pos="74000">
                <a:srgbClr val="002060">
                  <a:lumMod val="78000"/>
                  <a:lumOff val="22000"/>
                </a:srgbClr>
              </a:gs>
              <a:gs pos="100000">
                <a:schemeClr val="bg2">
                  <a:lumMod val="12000"/>
                </a:schemeClr>
              </a:gs>
              <a:gs pos="86000">
                <a:srgbClr val="002060">
                  <a:lumMod val="4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0922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7044" y="240628"/>
            <a:ext cx="6632724" cy="6301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45623" y="-22521"/>
            <a:ext cx="9203496" cy="6827895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Diapositiva24.JPG"/>
          <p:cNvPicPr>
            <a:picLocks noGrp="1" noChangeAspect="1"/>
          </p:cNvPicPr>
          <p:nvPr isPhoto="1"/>
        </p:nvPicPr>
        <p:blipFill>
          <a:blip r:embed="rId3" cstate="email">
            <a:lum contrast="20000"/>
          </a:blip>
          <a:srcRect t="4851" b="4851"/>
          <a:stretch>
            <a:fillRect/>
          </a:stretch>
        </p:blipFill>
        <p:spPr>
          <a:xfrm>
            <a:off x="-15875" y="177209"/>
            <a:ext cx="9144000" cy="659735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-31750" y="2825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4000">
                <a:srgbClr val="FFC000">
                  <a:lumMod val="63000"/>
                  <a:lumOff val="37000"/>
                </a:srgbClr>
              </a:gs>
              <a:gs pos="59000">
                <a:srgbClr val="E56D09">
                  <a:lumMod val="59000"/>
                  <a:lumOff val="41000"/>
                </a:srgbClr>
              </a:gs>
              <a:gs pos="78000">
                <a:schemeClr val="accent2">
                  <a:lumMod val="50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24000">
                <a:schemeClr val="accent6">
                  <a:lumMod val="40000"/>
                  <a:lumOff val="60000"/>
                </a:schemeClr>
              </a:gs>
              <a:gs pos="94000">
                <a:srgbClr val="0070C0">
                  <a:lumMod val="4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4000">
                <a:srgbClr val="FFC000">
                  <a:lumMod val="63000"/>
                  <a:lumOff val="37000"/>
                </a:srgbClr>
              </a:gs>
              <a:gs pos="59000">
                <a:srgbClr val="E56D09">
                  <a:lumMod val="59000"/>
                  <a:lumOff val="41000"/>
                </a:srgbClr>
              </a:gs>
              <a:gs pos="78000">
                <a:schemeClr val="accent2">
                  <a:lumMod val="50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24000">
                <a:schemeClr val="accent6">
                  <a:lumMod val="40000"/>
                  <a:lumOff val="60000"/>
                </a:schemeClr>
              </a:gs>
              <a:gs pos="94000">
                <a:srgbClr val="0070C0">
                  <a:lumMod val="4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88840"/>
            <a:ext cx="2822064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REFLEJOS EN LA NATURALEZA--.jpg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34.JPG"/>
          <p:cNvPicPr>
            <a:picLocks noGrp="1" noChangeAspect="1"/>
          </p:cNvPicPr>
          <p:nvPr isPhoto="1"/>
        </p:nvPicPr>
        <p:blipFill rotWithShape="1">
          <a:blip r:embed="rId5" cstate="email">
            <a:lum/>
          </a:blip>
          <a:srcRect t="11611" b="11265"/>
          <a:stretch/>
        </p:blipFill>
        <p:spPr>
          <a:xfrm>
            <a:off x="6857" y="366985"/>
            <a:ext cx="9144000" cy="60501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327805" y="3418385"/>
            <a:ext cx="6460654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1348531" y="619935"/>
            <a:ext cx="6460653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88584" y="2076093"/>
            <a:ext cx="6142914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 flipH="1">
            <a:off x="2870122" y="2078973"/>
            <a:ext cx="6148675" cy="264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917">
                <a:schemeClr val="tx1"/>
              </a:gs>
              <a:gs pos="34000">
                <a:srgbClr val="BDFFFF"/>
              </a:gs>
              <a:gs pos="67000">
                <a:srgbClr val="0B3678"/>
              </a:gs>
              <a:gs pos="53000">
                <a:srgbClr val="0252D4"/>
              </a:gs>
              <a:gs pos="8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31750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917">
                <a:schemeClr val="tx1"/>
              </a:gs>
              <a:gs pos="34000">
                <a:srgbClr val="BDFFFF"/>
              </a:gs>
              <a:gs pos="67000">
                <a:srgbClr val="0B3678"/>
              </a:gs>
              <a:gs pos="53000">
                <a:srgbClr val="0252D4"/>
              </a:gs>
              <a:gs pos="8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7528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25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9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/>
          <a:stretch>
            <a:fillRect/>
          </a:stretch>
        </p:blipFill>
        <p:spPr>
          <a:xfrm>
            <a:off x="0" y="476672"/>
            <a:ext cx="9144000" cy="59766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lum brigh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768803" y="1080164"/>
            <a:ext cx="6197085" cy="4638338"/>
          </a:xfrm>
          <a:prstGeom prst="rect">
            <a:avLst/>
          </a:prstGeom>
          <a:noFill/>
          <a:ln>
            <a:noFill/>
          </a:ln>
          <a:effectLst>
            <a:outerShdw blurRad="12700" dist="50800" dir="1200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lum brigh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3726288" y="1122288"/>
            <a:ext cx="6197085" cy="4638338"/>
          </a:xfrm>
          <a:prstGeom prst="rect">
            <a:avLst/>
          </a:prstGeom>
          <a:noFill/>
          <a:ln>
            <a:noFill/>
          </a:ln>
          <a:effectLst>
            <a:outerShdw dist="50800" dir="840000" algn="ctr" rotWithShape="0">
              <a:srgbClr val="FF99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31750" y="2825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4000">
                <a:srgbClr val="FFC000">
                  <a:lumMod val="63000"/>
                  <a:lumOff val="37000"/>
                </a:srgbClr>
              </a:gs>
              <a:gs pos="59000">
                <a:srgbClr val="E56D09">
                  <a:lumMod val="59000"/>
                  <a:lumOff val="41000"/>
                </a:srgbClr>
              </a:gs>
              <a:gs pos="78000">
                <a:schemeClr val="accent2">
                  <a:lumMod val="50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24000">
                <a:schemeClr val="accent6">
                  <a:lumMod val="40000"/>
                  <a:lumOff val="60000"/>
                </a:schemeClr>
              </a:gs>
              <a:gs pos="94000">
                <a:srgbClr val="0070C0">
                  <a:lumMod val="4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5873" y="605520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4000">
                <a:srgbClr val="FFC000">
                  <a:lumMod val="63000"/>
                  <a:lumOff val="37000"/>
                </a:srgbClr>
              </a:gs>
              <a:gs pos="59000">
                <a:srgbClr val="E56D09">
                  <a:lumMod val="59000"/>
                  <a:lumOff val="41000"/>
                </a:srgbClr>
              </a:gs>
              <a:gs pos="78000">
                <a:schemeClr val="accent2">
                  <a:lumMod val="50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24000">
                <a:schemeClr val="accent6">
                  <a:lumMod val="40000"/>
                  <a:lumOff val="60000"/>
                </a:schemeClr>
              </a:gs>
              <a:gs pos="94000">
                <a:srgbClr val="0070C0">
                  <a:lumMod val="4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69415" y="-2493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91911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4000" fill="hold"/>
                                        <p:tgtEl>
                                          <p:spTgt spid="1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4000" fill="hold"/>
                                        <p:tgtEl>
                                          <p:spTgt spid="12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65.JPG"/>
          <p:cNvPicPr>
            <a:picLocks noGrp="1" noChangeAspect="1"/>
          </p:cNvPicPr>
          <p:nvPr isPhoto="1"/>
        </p:nvPicPr>
        <p:blipFill rotWithShape="1">
          <a:blip r:embed="rId2" cstate="email">
            <a:lum contrast="10000"/>
          </a:blip>
          <a:srcRect t="15461" b="15461"/>
          <a:stretch/>
        </p:blipFill>
        <p:spPr>
          <a:xfrm>
            <a:off x="-31750" y="404664"/>
            <a:ext cx="9144000" cy="6078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5830" y="3685218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37766" y="692696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7930" y="2157152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3288533" y="2135562"/>
            <a:ext cx="563245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rgbClr val="FFFF00">
                  <a:lumMod val="29000"/>
                  <a:lumOff val="71000"/>
                </a:srgbClr>
              </a:gs>
              <a:gs pos="47000">
                <a:srgbClr val="F49090"/>
              </a:gs>
              <a:gs pos="78000">
                <a:schemeClr val="bg2">
                  <a:lumMod val="27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31750" y="6085461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7000">
                <a:srgbClr val="FFFF00">
                  <a:lumMod val="29000"/>
                  <a:lumOff val="71000"/>
                </a:srgbClr>
              </a:gs>
              <a:gs pos="47000">
                <a:srgbClr val="F49090"/>
              </a:gs>
              <a:gs pos="78000">
                <a:schemeClr val="bg2">
                  <a:lumMod val="27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993633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26 Imagen" descr="REFLEJOS EN LA NATURALEZA.jpg"/>
          <p:cNvPicPr>
            <a:picLocks noGrp="1" noChangeAspect="1"/>
          </p:cNvPicPr>
          <p:nvPr isPhoto="1"/>
        </p:nvPicPr>
        <p:blipFill>
          <a:blip r:embed="rId3" cstate="email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21 Imagen" descr="Diapositiva185"/>
          <p:cNvPicPr>
            <a:picLocks noGrp="1" noChangeAspect="1"/>
          </p:cNvPicPr>
          <p:nvPr isPhoto="1"/>
        </p:nvPicPr>
        <p:blipFill>
          <a:blip r:embed="rId4" cstate="email">
            <a:lum contras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60854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Forma libre"/>
          <p:cNvSpPr/>
          <p:nvPr/>
        </p:nvSpPr>
        <p:spPr>
          <a:xfrm flipH="1">
            <a:off x="7938120" y="1772816"/>
            <a:ext cx="1205880" cy="331236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84744" y="3678340"/>
                  <a:pt x="3677370" y="3429000"/>
                </a:cubicBezTo>
                <a:cubicBezTo>
                  <a:pt x="514664" y="3248623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Forma libre"/>
          <p:cNvSpPr/>
          <p:nvPr/>
        </p:nvSpPr>
        <p:spPr>
          <a:xfrm flipH="1">
            <a:off x="6732240" y="908720"/>
            <a:ext cx="2411760" cy="4997329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0" y="1700808"/>
            <a:ext cx="1205880" cy="349867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497690" y="3680647"/>
                  <a:pt x="3677370" y="3429000"/>
                </a:cubicBezTo>
                <a:cubicBezTo>
                  <a:pt x="400199" y="3127554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>
            <a:off x="0" y="908720"/>
            <a:ext cx="2411760" cy="4968552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4788024" y="548680"/>
            <a:ext cx="4355976" cy="5760640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>
            <a:off x="0" y="620688"/>
            <a:ext cx="4283968" cy="566124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5400000">
            <a:off x="4110706" y="-2125068"/>
            <a:ext cx="922590" cy="5184578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18080 w 3875636"/>
              <a:gd name="connsiteY0" fmla="*/ 0 h 6858000"/>
              <a:gd name="connsiteX1" fmla="*/ 198266 w 3875636"/>
              <a:gd name="connsiteY1" fmla="*/ 0 h 6858000"/>
              <a:gd name="connsiteX2" fmla="*/ 3875636 w 3875636"/>
              <a:gd name="connsiteY2" fmla="*/ 3429000 h 6858000"/>
              <a:gd name="connsiteX3" fmla="*/ 198266 w 3875636"/>
              <a:gd name="connsiteY3" fmla="*/ 6858000 h 6858000"/>
              <a:gd name="connsiteX4" fmla="*/ 18080 w 3875636"/>
              <a:gd name="connsiteY4" fmla="*/ 6858000 h 6858000"/>
              <a:gd name="connsiteX5" fmla="*/ 3695450 w 3875636"/>
              <a:gd name="connsiteY5" fmla="*/ 3429000 h 6858000"/>
              <a:gd name="connsiteX6" fmla="*/ 18080 w 3875636"/>
              <a:gd name="connsiteY6" fmla="*/ 0 h 6858000"/>
              <a:gd name="connsiteX0" fmla="*/ 58879 w 3916435"/>
              <a:gd name="connsiteY0" fmla="*/ 0 h 6858000"/>
              <a:gd name="connsiteX1" fmla="*/ 239065 w 3916435"/>
              <a:gd name="connsiteY1" fmla="*/ 0 h 6858000"/>
              <a:gd name="connsiteX2" fmla="*/ 3916435 w 3916435"/>
              <a:gd name="connsiteY2" fmla="*/ 3429000 h 6858000"/>
              <a:gd name="connsiteX3" fmla="*/ 239065 w 3916435"/>
              <a:gd name="connsiteY3" fmla="*/ 6858000 h 6858000"/>
              <a:gd name="connsiteX4" fmla="*/ 58879 w 3916435"/>
              <a:gd name="connsiteY4" fmla="*/ 6858000 h 6858000"/>
              <a:gd name="connsiteX5" fmla="*/ 3736249 w 3916435"/>
              <a:gd name="connsiteY5" fmla="*/ 3429000 h 6858000"/>
              <a:gd name="connsiteX6" fmla="*/ 58879 w 391643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6435" h="6858000">
                <a:moveTo>
                  <a:pt x="58879" y="0"/>
                </a:moveTo>
                <a:lnTo>
                  <a:pt x="239065" y="0"/>
                </a:lnTo>
                <a:cubicBezTo>
                  <a:pt x="2097825" y="2359674"/>
                  <a:pt x="2690645" y="2286000"/>
                  <a:pt x="3916435" y="3429000"/>
                </a:cubicBezTo>
                <a:cubicBezTo>
                  <a:pt x="2595914" y="4337542"/>
                  <a:pt x="881991" y="6286500"/>
                  <a:pt x="239065" y="6858000"/>
                </a:cubicBezTo>
                <a:lnTo>
                  <a:pt x="58879" y="6858000"/>
                </a:lnTo>
                <a:cubicBezTo>
                  <a:pt x="1922219" y="5270345"/>
                  <a:pt x="-2" y="3677573"/>
                  <a:pt x="3736249" y="3429000"/>
                </a:cubicBezTo>
                <a:cubicBezTo>
                  <a:pt x="40799" y="3154257"/>
                  <a:pt x="1284669" y="1143000"/>
                  <a:pt x="58879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5400000">
            <a:off x="3541289" y="-2696100"/>
            <a:ext cx="1916832" cy="7200226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5400000">
            <a:off x="2956638" y="-2650858"/>
            <a:ext cx="3140968" cy="844268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6200000" flipV="1">
            <a:off x="2965512" y="1075048"/>
            <a:ext cx="3140968" cy="8424936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6200000" flipV="1">
            <a:off x="3601863" y="2457013"/>
            <a:ext cx="1844824" cy="7034494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1257416" y="3816362"/>
                  <a:pt x="3677370" y="3429000"/>
                </a:cubicBezTo>
                <a:cubicBezTo>
                  <a:pt x="1232149" y="302433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16200000" flipV="1">
            <a:off x="4074532" y="3768244"/>
            <a:ext cx="994936" cy="5184576"/>
          </a:xfrm>
          <a:custGeom>
            <a:avLst/>
            <a:gdLst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4462525"/>
              <a:gd name="connsiteY0" fmla="*/ 0 h 6858000"/>
              <a:gd name="connsiteX1" fmla="*/ 180186 w 4462525"/>
              <a:gd name="connsiteY1" fmla="*/ 0 h 6858000"/>
              <a:gd name="connsiteX2" fmla="*/ 3857556 w 4462525"/>
              <a:gd name="connsiteY2" fmla="*/ 3429000 h 6858000"/>
              <a:gd name="connsiteX3" fmla="*/ 3810000 w 4462525"/>
              <a:gd name="connsiteY3" fmla="*/ 3422073 h 6858000"/>
              <a:gd name="connsiteX4" fmla="*/ 180186 w 4462525"/>
              <a:gd name="connsiteY4" fmla="*/ 6858000 h 6858000"/>
              <a:gd name="connsiteX5" fmla="*/ 0 w 4462525"/>
              <a:gd name="connsiteY5" fmla="*/ 6858000 h 6858000"/>
              <a:gd name="connsiteX6" fmla="*/ 3677370 w 4462525"/>
              <a:gd name="connsiteY6" fmla="*/ 3429000 h 6858000"/>
              <a:gd name="connsiteX7" fmla="*/ 0 w 4462525"/>
              <a:gd name="connsiteY7" fmla="*/ 0 h 6858000"/>
              <a:gd name="connsiteX0" fmla="*/ 0 w 4597355"/>
              <a:gd name="connsiteY0" fmla="*/ 0 h 6858000"/>
              <a:gd name="connsiteX1" fmla="*/ 180186 w 4597355"/>
              <a:gd name="connsiteY1" fmla="*/ 0 h 6858000"/>
              <a:gd name="connsiteX2" fmla="*/ 3857556 w 4597355"/>
              <a:gd name="connsiteY2" fmla="*/ 3429000 h 6858000"/>
              <a:gd name="connsiteX3" fmla="*/ 3810000 w 4597355"/>
              <a:gd name="connsiteY3" fmla="*/ 3422073 h 6858000"/>
              <a:gd name="connsiteX4" fmla="*/ 180186 w 4597355"/>
              <a:gd name="connsiteY4" fmla="*/ 6858000 h 6858000"/>
              <a:gd name="connsiteX5" fmla="*/ 0 w 4597355"/>
              <a:gd name="connsiteY5" fmla="*/ 6858000 h 6858000"/>
              <a:gd name="connsiteX6" fmla="*/ 3677370 w 4597355"/>
              <a:gd name="connsiteY6" fmla="*/ 3429000 h 6858000"/>
              <a:gd name="connsiteX7" fmla="*/ 0 w 4597355"/>
              <a:gd name="connsiteY7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  <a:gd name="connsiteX0" fmla="*/ 0 w 3857556"/>
              <a:gd name="connsiteY0" fmla="*/ 0 h 6858000"/>
              <a:gd name="connsiteX1" fmla="*/ 180186 w 3857556"/>
              <a:gd name="connsiteY1" fmla="*/ 0 h 6858000"/>
              <a:gd name="connsiteX2" fmla="*/ 3857556 w 3857556"/>
              <a:gd name="connsiteY2" fmla="*/ 3429000 h 6858000"/>
              <a:gd name="connsiteX3" fmla="*/ 180186 w 3857556"/>
              <a:gd name="connsiteY3" fmla="*/ 6858000 h 6858000"/>
              <a:gd name="connsiteX4" fmla="*/ 0 w 3857556"/>
              <a:gd name="connsiteY4" fmla="*/ 6858000 h 6858000"/>
              <a:gd name="connsiteX5" fmla="*/ 3677370 w 3857556"/>
              <a:gd name="connsiteY5" fmla="*/ 3429000 h 6858000"/>
              <a:gd name="connsiteX6" fmla="*/ 0 w 3857556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57556" h="6858000">
                <a:moveTo>
                  <a:pt x="0" y="0"/>
                </a:moveTo>
                <a:lnTo>
                  <a:pt x="180186" y="0"/>
                </a:lnTo>
                <a:cubicBezTo>
                  <a:pt x="2038946" y="2359674"/>
                  <a:pt x="2631766" y="2286000"/>
                  <a:pt x="3857556" y="3429000"/>
                </a:cubicBezTo>
                <a:cubicBezTo>
                  <a:pt x="2537035" y="4337542"/>
                  <a:pt x="823112" y="6286500"/>
                  <a:pt x="180186" y="6858000"/>
                </a:cubicBezTo>
                <a:lnTo>
                  <a:pt x="0" y="6858000"/>
                </a:lnTo>
                <a:cubicBezTo>
                  <a:pt x="1863340" y="5270345"/>
                  <a:pt x="268716" y="3723939"/>
                  <a:pt x="3677370" y="3429000"/>
                </a:cubicBezTo>
                <a:cubicBezTo>
                  <a:pt x="243449" y="3222546"/>
                  <a:pt x="1225790" y="1143000"/>
                  <a:pt x="0" y="0"/>
                </a:cubicBezTo>
                <a:close/>
              </a:path>
            </a:pathLst>
          </a:custGeom>
          <a:gradFill>
            <a:gsLst>
              <a:gs pos="55000">
                <a:schemeClr val="tx1"/>
              </a:gs>
              <a:gs pos="71000">
                <a:srgbClr val="002060">
                  <a:lumMod val="36000"/>
                  <a:lumOff val="64000"/>
                </a:srgbClr>
              </a:gs>
              <a:gs pos="100000">
                <a:srgbClr val="314B53">
                  <a:lumMod val="0"/>
                </a:srgbClr>
              </a:gs>
              <a:gs pos="86000">
                <a:schemeClr val="bg2">
                  <a:lumMod val="20000"/>
                  <a:lumOff val="80000"/>
                </a:schemeClr>
              </a:gs>
              <a:gs pos="100000">
                <a:srgbClr val="006600">
                  <a:lumMod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orma libre"/>
          <p:cNvSpPr/>
          <p:nvPr/>
        </p:nvSpPr>
        <p:spPr>
          <a:xfrm rot="10800000">
            <a:off x="-15874" y="610040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chemeClr val="bg2">
                  <a:lumMod val="20000"/>
                  <a:lumOff val="80000"/>
                </a:schemeClr>
              </a:gs>
              <a:gs pos="45000">
                <a:schemeClr val="bg2">
                  <a:lumMod val="20000"/>
                  <a:lumOff val="80000"/>
                </a:schemeClr>
              </a:gs>
              <a:gs pos="67000">
                <a:schemeClr val="accent1">
                  <a:lumMod val="75000"/>
                </a:schemeClr>
              </a:gs>
              <a:gs pos="8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Forma libre"/>
          <p:cNvSpPr/>
          <p:nvPr/>
        </p:nvSpPr>
        <p:spPr>
          <a:xfrm>
            <a:off x="-31750" y="-18479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">
                <a:schemeClr val="bg2">
                  <a:lumMod val="20000"/>
                  <a:lumOff val="80000"/>
                </a:schemeClr>
              </a:gs>
              <a:gs pos="45000">
                <a:schemeClr val="bg2">
                  <a:lumMod val="20000"/>
                  <a:lumOff val="80000"/>
                </a:schemeClr>
              </a:gs>
              <a:gs pos="67000">
                <a:schemeClr val="accent1">
                  <a:lumMod val="75000"/>
                </a:schemeClr>
              </a:gs>
              <a:gs pos="8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496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0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6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9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2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4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5" dur="3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8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4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7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0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3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REFLEJOS EN LA NATURALEZA--.jpg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315" y="-2856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Diapositiva47.JPG"/>
          <p:cNvPicPr>
            <a:picLocks noGrp="1" noChangeAspect="1"/>
          </p:cNvPicPr>
          <p:nvPr isPhoto="1"/>
        </p:nvPicPr>
        <p:blipFill>
          <a:blip r:embed="rId4" cstate="email">
            <a:lum contrast="10000"/>
          </a:blip>
          <a:srcRect t="8001" b="8001"/>
          <a:stretch>
            <a:fillRect/>
          </a:stretch>
        </p:blipFill>
        <p:spPr>
          <a:xfrm>
            <a:off x="0" y="440668"/>
            <a:ext cx="9144000" cy="59766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73345" y="699445"/>
            <a:ext cx="5328592" cy="157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E98D05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>
            <a:off x="1947808" y="4456775"/>
            <a:ext cx="5328592" cy="157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E98D05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6200000">
            <a:off x="-9681" y="2643369"/>
            <a:ext cx="5328592" cy="157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E98D05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5400000">
            <a:off x="3909359" y="2643369"/>
            <a:ext cx="5328592" cy="1571262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E98D05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Forma libre"/>
          <p:cNvSpPr/>
          <p:nvPr/>
        </p:nvSpPr>
        <p:spPr>
          <a:xfrm>
            <a:off x="-25583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48000">
                <a:schemeClr val="accent6">
                  <a:lumMod val="84000"/>
                  <a:lumOff val="16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3333">
                <a:schemeClr val="bg1"/>
              </a:gs>
              <a:gs pos="78000">
                <a:srgbClr val="3333CC">
                  <a:lumMod val="3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25583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48000">
                <a:schemeClr val="accent6">
                  <a:lumMod val="84000"/>
                  <a:lumOff val="16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3333">
                <a:schemeClr val="bg1"/>
              </a:gs>
              <a:gs pos="78000">
                <a:srgbClr val="3333CC">
                  <a:lumMod val="38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69415" y="-2493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4180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REFLEJOS EN LA NATURALEZA.jpg"/>
          <p:cNvPicPr>
            <a:picLocks noGrp="1" noChangeAspect="1"/>
          </p:cNvPicPr>
          <p:nvPr isPhoto="1"/>
        </p:nvPicPr>
        <p:blipFill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Diapositiva27.JPG"/>
          <p:cNvPicPr>
            <a:picLocks noGrp="1" noChangeAspect="1"/>
          </p:cNvPicPr>
          <p:nvPr isPhoto="1"/>
        </p:nvPicPr>
        <p:blipFill>
          <a:blip r:embed="rId3" cstate="email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14804">
            <a:off x="4504005" y="697810"/>
            <a:ext cx="3069651" cy="2701167"/>
          </a:xfrm>
          <a:prstGeom prst="rect">
            <a:avLst/>
          </a:prstGeom>
          <a:noFill/>
          <a:ln>
            <a:noFill/>
          </a:ln>
          <a:effectLst>
            <a:outerShdw blurRad="215900" dist="50800" dir="5400000"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967913">
            <a:off x="1551252" y="684972"/>
            <a:ext cx="3069651" cy="2701167"/>
          </a:xfrm>
          <a:prstGeom prst="rect">
            <a:avLst/>
          </a:prstGeom>
          <a:noFill/>
          <a:ln>
            <a:noFill/>
          </a:ln>
          <a:effectLst>
            <a:outerShdw blurRad="279400" dist="50800" dir="5400000"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48033">
            <a:off x="4464661" y="3462563"/>
            <a:ext cx="3069651" cy="270116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817544">
            <a:off x="1528362" y="3350461"/>
            <a:ext cx="3069651" cy="270116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FF6600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55000">
                <a:schemeClr val="accent6">
                  <a:lumMod val="77000"/>
                  <a:lumOff val="23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14429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55000">
                <a:schemeClr val="accent6">
                  <a:lumMod val="77000"/>
                  <a:lumOff val="23000"/>
                </a:schemeClr>
              </a:gs>
              <a:gs pos="25000">
                <a:schemeClr val="accent6">
                  <a:lumMod val="40000"/>
                  <a:lumOff val="60000"/>
                </a:schemeClr>
              </a:gs>
              <a:gs pos="90000">
                <a:schemeClr val="accent2">
                  <a:lumMod val="0"/>
                </a:schemeClr>
              </a:gs>
              <a:gs pos="71000">
                <a:schemeClr val="accent2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32114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" dur="2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6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3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3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1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Diapositiva40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 t="6408" b="6840"/>
          <a:stretch/>
        </p:blipFill>
        <p:spPr>
          <a:xfrm>
            <a:off x="0" y="439386"/>
            <a:ext cx="9144000" cy="5949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4919663" cy="376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224337" y="235938"/>
            <a:ext cx="4919663" cy="376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221336" y="2852936"/>
            <a:ext cx="4919663" cy="376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377" y="2868410"/>
            <a:ext cx="4919663" cy="376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CC0099">
                  <a:lumMod val="31000"/>
                </a:srgbClr>
              </a:gs>
              <a:gs pos="85000">
                <a:srgbClr val="722590">
                  <a:lumMod val="11000"/>
                </a:srgbClr>
              </a:gs>
              <a:gs pos="27000">
                <a:srgbClr val="CCFF33">
                  <a:lumMod val="78000"/>
                  <a:lumOff val="22000"/>
                </a:srgbClr>
              </a:gs>
              <a:gs pos="7000">
                <a:srgbClr val="FFFF00">
                  <a:lumMod val="81000"/>
                  <a:lumOff val="19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31750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7000">
                <a:srgbClr val="CC0099">
                  <a:lumMod val="31000"/>
                </a:srgbClr>
              </a:gs>
              <a:gs pos="85000">
                <a:srgbClr val="722590">
                  <a:lumMod val="11000"/>
                </a:srgbClr>
              </a:gs>
              <a:gs pos="27000">
                <a:srgbClr val="CCFF33">
                  <a:lumMod val="78000"/>
                  <a:lumOff val="22000"/>
                </a:srgbClr>
              </a:gs>
              <a:gs pos="7000">
                <a:srgbClr val="FFFF00">
                  <a:lumMod val="81000"/>
                  <a:lumOff val="19000"/>
                </a:srgb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8872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Diapositiva3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29" t="7381" b="5951"/>
          <a:stretch/>
        </p:blipFill>
        <p:spPr>
          <a:xfrm>
            <a:off x="0" y="404664"/>
            <a:ext cx="9143999" cy="594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lum bright="2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4987" y="1362372"/>
            <a:ext cx="2308265" cy="414908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ctr" rotWithShape="0">
              <a:srgbClr val="FF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979712" y="1372461"/>
            <a:ext cx="2308265" cy="4149080"/>
          </a:xfrm>
          <a:prstGeom prst="rect">
            <a:avLst/>
          </a:prstGeom>
          <a:noFill/>
          <a:ln>
            <a:noFill/>
          </a:ln>
          <a:effectLst>
            <a:outerShdw blurRad="50800" dist="25400" dir="5400000" algn="ctr" rotWithShape="0">
              <a:srgbClr val="FF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00322" y="-88347"/>
            <a:ext cx="2308265" cy="4149080"/>
          </a:xfrm>
          <a:prstGeom prst="rect">
            <a:avLst/>
          </a:prstGeom>
          <a:noFill/>
          <a:ln>
            <a:noFill/>
          </a:ln>
          <a:effectLst>
            <a:outerShdw blurRad="50800" dir="5400000" algn="ctr" rotWithShape="0">
              <a:srgbClr val="FF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email">
            <a:lum bright="20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00321" y="2837782"/>
            <a:ext cx="2308265" cy="4149080"/>
          </a:xfrm>
          <a:prstGeom prst="rect">
            <a:avLst/>
          </a:prstGeom>
          <a:noFill/>
          <a:ln>
            <a:noFill/>
          </a:ln>
          <a:effectLst>
            <a:outerShdw blurRad="50800" dist="12700" dir="5400000" algn="ctr" rotWithShape="0">
              <a:srgbClr val="FF00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17 Forma libre"/>
          <p:cNvSpPr/>
          <p:nvPr/>
        </p:nvSpPr>
        <p:spPr>
          <a:xfrm>
            <a:off x="-31750" y="0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8000">
                <a:srgbClr val="FFC000">
                  <a:lumMod val="79000"/>
                  <a:lumOff val="21000"/>
                </a:srgbClr>
              </a:gs>
              <a:gs pos="68000">
                <a:srgbClr val="E98D05"/>
              </a:gs>
              <a:gs pos="88000">
                <a:schemeClr val="tx2">
                  <a:lumMod val="10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34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Forma libre"/>
          <p:cNvSpPr/>
          <p:nvPr/>
        </p:nvSpPr>
        <p:spPr>
          <a:xfrm rot="10800000">
            <a:off x="-33422" y="6061728"/>
            <a:ext cx="9175750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8000">
                <a:srgbClr val="FFC000">
                  <a:lumMod val="79000"/>
                  <a:lumOff val="21000"/>
                </a:srgbClr>
              </a:gs>
              <a:gs pos="68000">
                <a:srgbClr val="E98D05"/>
              </a:gs>
              <a:gs pos="88000">
                <a:schemeClr val="tx2">
                  <a:lumMod val="10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34000">
                <a:schemeClr val="accent6">
                  <a:lumMod val="40000"/>
                  <a:lumOff val="60000"/>
                </a:scheme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5468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12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</a:blip>
          <a:srcRect/>
          <a:stretch/>
        </p:blipFill>
        <p:spPr>
          <a:xfrm>
            <a:off x="0" y="0"/>
            <a:ext cx="912223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-3098577" y="565452"/>
            <a:ext cx="15337704" cy="6001643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31750">
              <a:extrusionClr>
                <a:schemeClr val="tx1"/>
              </a:extrusionClr>
              <a:contourClr>
                <a:srgbClr val="7030A0"/>
              </a:contourClr>
            </a:sp3d>
          </a:bodyPr>
          <a:lstStyle/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Truena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Dios maravillosamente con su voz; </a:t>
            </a:r>
          </a:p>
          <a:p>
            <a:pPr algn="ctr"/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El hace grandes cosas, que nosotros no entendemos.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Porque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a la nieve dice: Desciende a la tierra; </a:t>
            </a:r>
          </a:p>
          <a:p>
            <a:pPr algn="ctr"/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También a la llovizna, y a los aguaceros torrenciales.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ES" sz="1600" b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A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sí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hace retirarse a todo hombre, </a:t>
            </a:r>
          </a:p>
          <a:p>
            <a:pPr algn="ctr"/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Para que los hombres todos reconozcan su obra.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Las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bestias entran en su escondrijo, </a:t>
            </a:r>
          </a:p>
          <a:p>
            <a:pPr algn="ctr"/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Y se están en sus moradas.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Del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sur viene el torbellino, </a:t>
            </a:r>
          </a:p>
          <a:p>
            <a:pPr algn="ctr"/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Y el frío de los vientos del norte.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Por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el soplo de Dios se da el hielo, </a:t>
            </a:r>
          </a:p>
          <a:p>
            <a:pPr algn="ctr"/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Y las anchas aguas se congelan.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Regando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también llega a disipar la densa nube, </a:t>
            </a:r>
          </a:p>
          <a:p>
            <a:pPr algn="ctr"/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Y con su luz esparce la niebla.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Asimismo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por sus designios se revuelven las nubes en derredor, </a:t>
            </a:r>
          </a:p>
          <a:p>
            <a:pPr algn="ctr"/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Para hacer sobre la faz del mundo,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En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la tierra, lo que él les mande.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Unas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veces por azote, otras por causa de su tierra,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Otras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por misericordia las hará venir.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Escucha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esto, Job;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Detente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, y considera las maravillas de Dios.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¿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Sabes tú cómo Dios las pone en concierto,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Y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hace resplandecer la luz de su nube?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¿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Has conocido tú las diferencias de las nubes,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Las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maravillas del Perfecto en sabiduría?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¿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Por qué están calientes tus vestidos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Cuando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él sosiega la tierra con el viento del sur?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¿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Extendiste tú con él los cielos,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Firmes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como un espejo fundido?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Muéstranos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qué le hemos de decir;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Porque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nosotros no podemos ordenar las ideas a causa de las tinieblas.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¿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Será preciso contarle cuando yo hablare?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Por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más que el hombre razone, quedará como abismado.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Mas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ahora ya no se puede mirar la luz esplendente en los cielos,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Luego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que pasa el viento y los limpia,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Viniendo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de la parte del norte la dorada claridad.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En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Dios hay una majestad terrible.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El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es Todopoderoso, al cual no alcanzamos, grande en poder;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Y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en juicio y en multitud de justicia no afligirá.</a:t>
            </a:r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Lo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temerán por tanto los hombres; 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El </a:t>
            </a:r>
            <a:r>
              <a:rPr lang="es-ES" sz="1600" b="1" i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no estima a ninguno que cree en su propio corazón ser sabio</a:t>
            </a:r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.</a:t>
            </a:r>
          </a:p>
          <a:p>
            <a:pPr algn="ctr"/>
            <a:r>
              <a:rPr lang="es-ES" sz="1600" b="1" i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Job 37:5-24</a:t>
            </a:r>
            <a:r>
              <a:rPr lang="es-ES" sz="1600" b="1" dirty="0" smtClean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  <a:endParaRPr lang="es-ES" sz="1600" b="1" dirty="0">
              <a:gradFill flip="none" rotWithShape="1">
                <a:gsLst>
                  <a:gs pos="62000">
                    <a:srgbClr val="03D4A8">
                      <a:lumMod val="44000"/>
                      <a:lumOff val="56000"/>
                    </a:srgbClr>
                  </a:gs>
                  <a:gs pos="25000">
                    <a:srgbClr val="21D6E0">
                      <a:lumMod val="36000"/>
                      <a:lumOff val="64000"/>
                    </a:srgbClr>
                  </a:gs>
                  <a:gs pos="92000">
                    <a:srgbClr val="0087E6"/>
                  </a:gs>
                  <a:gs pos="100000">
                    <a:srgbClr val="005CBF"/>
                  </a:gs>
                </a:gsLst>
                <a:lin ang="5400000" scaled="1"/>
                <a:tileRect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Arial Narrow" panose="020B0606020202030204" pitchFamily="34" charset="0"/>
            </a:endParaRPr>
          </a:p>
          <a:p>
            <a:pPr algn="ctr"/>
            <a:endParaRPr lang="es-ES" sz="1600" b="1" dirty="0">
              <a:gradFill flip="none" rotWithShape="1">
                <a:gsLst>
                  <a:gs pos="62000">
                    <a:srgbClr val="03D4A8">
                      <a:lumMod val="44000"/>
                      <a:lumOff val="56000"/>
                    </a:srgbClr>
                  </a:gs>
                  <a:gs pos="25000">
                    <a:srgbClr val="21D6E0">
                      <a:lumMod val="36000"/>
                      <a:lumOff val="64000"/>
                    </a:srgbClr>
                  </a:gs>
                  <a:gs pos="92000">
                    <a:srgbClr val="0087E6"/>
                  </a:gs>
                  <a:gs pos="100000">
                    <a:srgbClr val="005CBF"/>
                  </a:gs>
                </a:gsLst>
                <a:lin ang="5400000" scaled="1"/>
                <a:tileRect/>
              </a:gradFill>
              <a:effectLst>
                <a:glow rad="127000">
                  <a:schemeClr val="accent1">
                    <a:lumMod val="50000"/>
                  </a:schemeClr>
                </a:glow>
                <a:outerShdw blurRad="50800" dist="50800" dir="5400000" algn="ctr" rotWithShape="0">
                  <a:schemeClr val="bg2">
                    <a:lumMod val="50000"/>
                  </a:schemeClr>
                </a:outerShdw>
              </a:effectLst>
              <a:latin typeface="Arial Narrow" panose="020B0606020202030204" pitchFamily="34" charset="0"/>
            </a:endParaRPr>
          </a:p>
          <a:p>
            <a:pPr algn="ctr"/>
            <a:r>
              <a:rPr lang="es-ES" sz="1600" b="1" dirty="0">
                <a:gradFill flip="none" rotWithShape="1">
                  <a:gsLst>
                    <a:gs pos="62000">
                      <a:srgbClr val="03D4A8">
                        <a:lumMod val="44000"/>
                        <a:lumOff val="56000"/>
                      </a:srgbClr>
                    </a:gs>
                    <a:gs pos="25000">
                      <a:srgbClr val="21D6E0">
                        <a:lumMod val="36000"/>
                        <a:lumOff val="64000"/>
                      </a:srgbClr>
                    </a:gs>
                    <a:gs pos="92000">
                      <a:srgbClr val="0087E6"/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glow rad="127000">
                    <a:schemeClr val="accent1">
                      <a:lumMod val="50000"/>
                    </a:schemeClr>
                  </a:glow>
                  <a:outerShdw blurRad="50800" dist="50800" dir="5400000" algn="ctr" rotWithShape="0">
                    <a:schemeClr val="bg2">
                      <a:lumMod val="50000"/>
                    </a:schemeClr>
                  </a:outerShdw>
                </a:effectLst>
                <a:latin typeface="Arial Narrow" panose="020B0606020202030204" pitchFamily="34" charset="0"/>
              </a:rPr>
              <a:t> </a:t>
            </a:r>
          </a:p>
        </p:txBody>
      </p:sp>
      <p:sp>
        <p:nvSpPr>
          <p:cNvPr id="4" name="3 Forma libre"/>
          <p:cNvSpPr/>
          <p:nvPr/>
        </p:nvSpPr>
        <p:spPr>
          <a:xfrm>
            <a:off x="-21764" y="0"/>
            <a:ext cx="9184079" cy="62068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917">
                <a:schemeClr val="tx1"/>
              </a:gs>
              <a:gs pos="44000">
                <a:srgbClr val="BDFFFF">
                  <a:lumMod val="76000"/>
                </a:srgbClr>
              </a:gs>
              <a:gs pos="72000">
                <a:srgbClr val="0B3678"/>
              </a:gs>
              <a:gs pos="61000">
                <a:srgbClr val="0252D4"/>
              </a:gs>
              <a:gs pos="8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41806" y="6237312"/>
            <a:ext cx="9184079" cy="62068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96906" y="345119"/>
                  <a:pt x="4572000" y="387550"/>
                </a:cubicBezTo>
                <a:cubicBezTo>
                  <a:pt x="3038939" y="304732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917">
                <a:schemeClr val="tx1"/>
              </a:gs>
              <a:gs pos="44000">
                <a:srgbClr val="BDFFFF">
                  <a:lumMod val="76000"/>
                </a:srgbClr>
              </a:gs>
              <a:gs pos="72000">
                <a:srgbClr val="0B3678"/>
              </a:gs>
              <a:gs pos="61000">
                <a:srgbClr val="0252D4"/>
              </a:gs>
              <a:gs pos="81000">
                <a:schemeClr val="bg2">
                  <a:lumMod val="50000"/>
                </a:scheme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67313" y="200395"/>
            <a:ext cx="4637588" cy="6457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4506412" y="260648"/>
            <a:ext cx="4637588" cy="6428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57548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chemeClr val="tx1"/>
              </a:gs>
              <a:gs pos="72000">
                <a:srgbClr val="9900CC">
                  <a:lumMod val="8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4" name="3 Imagen" descr="Diapositiva4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095"/>
          <a:stretch/>
        </p:blipFill>
        <p:spPr>
          <a:xfrm>
            <a:off x="-90310" y="277585"/>
            <a:ext cx="9217272" cy="6580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lum bright="40000"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08720"/>
            <a:ext cx="5508104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lum bright="40000" contrast="40000"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908720"/>
            <a:ext cx="5508104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-34378" y="-1"/>
            <a:ext cx="9195568" cy="62068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00536 w 9117611"/>
              <a:gd name="connsiteY1" fmla="*/ 1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00536" y="1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chemeClr val="accent6">
                  <a:lumMod val="40000"/>
                  <a:lumOff val="60000"/>
                </a:schemeClr>
              </a:gs>
              <a:gs pos="41000">
                <a:schemeClr val="accent6">
                  <a:lumMod val="40000"/>
                  <a:lumOff val="60000"/>
                </a:schemeClr>
              </a:gs>
              <a:gs pos="71000">
                <a:srgbClr val="7030A0">
                  <a:lumMod val="4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18944" y="6281265"/>
            <a:ext cx="9234462" cy="62068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13194 w 9157194"/>
              <a:gd name="connsiteY0" fmla="*/ 0 h 972724"/>
              <a:gd name="connsiteX1" fmla="*/ 9157194 w 9157194"/>
              <a:gd name="connsiteY1" fmla="*/ 0 h 972724"/>
              <a:gd name="connsiteX2" fmla="*/ 9157194 w 9157194"/>
              <a:gd name="connsiteY2" fmla="*/ 972724 h 972724"/>
              <a:gd name="connsiteX3" fmla="*/ 4585194 w 9157194"/>
              <a:gd name="connsiteY3" fmla="*/ 387550 h 972724"/>
              <a:gd name="connsiteX4" fmla="*/ 0 w 9157194"/>
              <a:gd name="connsiteY4" fmla="*/ 811153 h 972724"/>
              <a:gd name="connsiteX5" fmla="*/ 13194 w 9157194"/>
              <a:gd name="connsiteY5" fmla="*/ 0 h 972724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57194"/>
              <a:gd name="connsiteY0" fmla="*/ 0 h 811153"/>
              <a:gd name="connsiteX1" fmla="*/ 9157194 w 9157194"/>
              <a:gd name="connsiteY1" fmla="*/ 0 h 811153"/>
              <a:gd name="connsiteX2" fmla="*/ 9117611 w 9157194"/>
              <a:gd name="connsiteY2" fmla="*/ 800381 h 811153"/>
              <a:gd name="connsiteX3" fmla="*/ 4585194 w 9157194"/>
              <a:gd name="connsiteY3" fmla="*/ 387550 h 811153"/>
              <a:gd name="connsiteX4" fmla="*/ 0 w 9157194"/>
              <a:gd name="connsiteY4" fmla="*/ 811153 h 811153"/>
              <a:gd name="connsiteX5" fmla="*/ 13194 w 9157194"/>
              <a:gd name="connsiteY5" fmla="*/ 0 h 811153"/>
              <a:gd name="connsiteX0" fmla="*/ 13194 w 9117611"/>
              <a:gd name="connsiteY0" fmla="*/ 0 h 811153"/>
              <a:gd name="connsiteX1" fmla="*/ 9117611 w 9117611"/>
              <a:gd name="connsiteY1" fmla="*/ 10771 h 811153"/>
              <a:gd name="connsiteX2" fmla="*/ 9117611 w 9117611"/>
              <a:gd name="connsiteY2" fmla="*/ 800381 h 811153"/>
              <a:gd name="connsiteX3" fmla="*/ 4585194 w 9117611"/>
              <a:gd name="connsiteY3" fmla="*/ 387550 h 811153"/>
              <a:gd name="connsiteX4" fmla="*/ 0 w 9117611"/>
              <a:gd name="connsiteY4" fmla="*/ 811153 h 811153"/>
              <a:gd name="connsiteX5" fmla="*/ 13194 w 9117611"/>
              <a:gd name="connsiteY5" fmla="*/ 0 h 811153"/>
              <a:gd name="connsiteX0" fmla="*/ 13194 w 9117611"/>
              <a:gd name="connsiteY0" fmla="*/ 0 h 854146"/>
              <a:gd name="connsiteX1" fmla="*/ 9117611 w 9117611"/>
              <a:gd name="connsiteY1" fmla="*/ 53764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  <a:gd name="connsiteX0" fmla="*/ 13194 w 9117611"/>
              <a:gd name="connsiteY0" fmla="*/ 0 h 854146"/>
              <a:gd name="connsiteX1" fmla="*/ 9100536 w 9117611"/>
              <a:gd name="connsiteY1" fmla="*/ 1 h 854146"/>
              <a:gd name="connsiteX2" fmla="*/ 9117611 w 9117611"/>
              <a:gd name="connsiteY2" fmla="*/ 843374 h 854146"/>
              <a:gd name="connsiteX3" fmla="*/ 4585194 w 9117611"/>
              <a:gd name="connsiteY3" fmla="*/ 430543 h 854146"/>
              <a:gd name="connsiteX4" fmla="*/ 0 w 9117611"/>
              <a:gd name="connsiteY4" fmla="*/ 854146 h 854146"/>
              <a:gd name="connsiteX5" fmla="*/ 13194 w 9117611"/>
              <a:gd name="connsiteY5" fmla="*/ 0 h 85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611" h="854146">
                <a:moveTo>
                  <a:pt x="13194" y="0"/>
                </a:moveTo>
                <a:lnTo>
                  <a:pt x="9100536" y="1"/>
                </a:lnTo>
                <a:lnTo>
                  <a:pt x="9117611" y="843374"/>
                </a:lnTo>
                <a:cubicBezTo>
                  <a:pt x="7927836" y="709906"/>
                  <a:pt x="6094326" y="578983"/>
                  <a:pt x="4585194" y="430543"/>
                </a:cubicBezTo>
                <a:lnTo>
                  <a:pt x="0" y="854146"/>
                </a:lnTo>
                <a:lnTo>
                  <a:pt x="13194" y="0"/>
                </a:lnTo>
                <a:close/>
              </a:path>
            </a:pathLst>
          </a:custGeom>
          <a:gradFill flip="none" rotWithShape="1">
            <a:gsLst>
              <a:gs pos="6000">
                <a:schemeClr val="accent6">
                  <a:lumMod val="40000"/>
                  <a:lumOff val="60000"/>
                </a:schemeClr>
              </a:gs>
              <a:gs pos="41000">
                <a:schemeClr val="accent6">
                  <a:lumMod val="40000"/>
                  <a:lumOff val="60000"/>
                </a:schemeClr>
              </a:gs>
              <a:gs pos="71000">
                <a:srgbClr val="7030A0">
                  <a:lumMod val="4000"/>
                </a:srgbClr>
              </a:gs>
              <a:gs pos="95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colorTemperature colorTemp="4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84288" y="476672"/>
            <a:ext cx="8364537" cy="2796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-69415" y="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58333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54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29000">
                <a:srgbClr val="9900CC">
                  <a:lumMod val="0"/>
                </a:srgbClr>
              </a:gs>
              <a:gs pos="0">
                <a:schemeClr val="tx1"/>
              </a:gs>
              <a:gs pos="72000">
                <a:srgbClr val="9900CC">
                  <a:lumMod val="18000"/>
                </a:srgbClr>
              </a:gs>
              <a:gs pos="3000">
                <a:srgbClr val="0070C0">
                  <a:lumMod val="2000"/>
                </a:srgbClr>
              </a:gs>
              <a:gs pos="92000">
                <a:srgbClr val="9933FF">
                  <a:lumMod val="4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10 Imagen" descr="Diapositiva3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299773"/>
            <a:ext cx="9144000" cy="6408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6672"/>
            <a:ext cx="5832648" cy="5794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email"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9" y="908721"/>
            <a:ext cx="4968552" cy="496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>
            <a:lum bright="4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4216172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email">
            <a:lum brigh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3520" y="1822089"/>
            <a:ext cx="336622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email">
            <a:lum brigh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5469" y="2252355"/>
            <a:ext cx="2509921" cy="2362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8" cstate="email">
            <a:lum brigh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44255" y="2627700"/>
            <a:ext cx="1712347" cy="1611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0" y="0"/>
            <a:ext cx="9184079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5000">
                <a:srgbClr val="F49090">
                  <a:lumMod val="58000"/>
                  <a:lumOff val="42000"/>
                </a:srgbClr>
              </a:gs>
              <a:gs pos="55000">
                <a:srgbClr val="002060">
                  <a:lumMod val="14000"/>
                  <a:lumOff val="86000"/>
                </a:srgbClr>
              </a:gs>
              <a:gs pos="90820">
                <a:srgbClr val="314B53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59775" y="6022974"/>
            <a:ext cx="9243853" cy="83502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763856"/>
                  <a:pt x="6081132" y="535990"/>
                  <a:pt x="4572000" y="387550"/>
                </a:cubicBezTo>
                <a:cubicBezTo>
                  <a:pt x="3114427" y="523634"/>
                  <a:pt x="752022" y="880950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25000">
                <a:srgbClr val="F49090">
                  <a:lumMod val="58000"/>
                  <a:lumOff val="42000"/>
                </a:srgbClr>
              </a:gs>
              <a:gs pos="55000">
                <a:srgbClr val="002060">
                  <a:lumMod val="14000"/>
                  <a:lumOff val="86000"/>
                </a:srgbClr>
              </a:gs>
              <a:gs pos="90820">
                <a:srgbClr val="314B53">
                  <a:lumMod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16 Imagen" descr="Diapositiva2.JPG"/>
          <p:cNvPicPr>
            <a:picLocks noGrp="1" noChangeAspect="1"/>
          </p:cNvPicPr>
          <p:nvPr isPhoto="1"/>
        </p:nvPicPr>
        <p:blipFill>
          <a:blip r:embed="rId9" cstate="email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7626456" y="6381328"/>
            <a:ext cx="1301874" cy="32715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7667625" y="6407150"/>
            <a:ext cx="1225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1" cstate="email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63888" y="1340768"/>
            <a:ext cx="2197695" cy="1182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19 Rectángulo"/>
          <p:cNvSpPr/>
          <p:nvPr/>
        </p:nvSpPr>
        <p:spPr>
          <a:xfrm>
            <a:off x="-69415" y="-24930"/>
            <a:ext cx="9213415" cy="6882930"/>
          </a:xfrm>
          <a:prstGeom prst="rect">
            <a:avLst/>
          </a:prstGeom>
          <a:gradFill>
            <a:gsLst>
              <a:gs pos="78000">
                <a:schemeClr val="accent4">
                  <a:lumMod val="0"/>
                </a:schemeClr>
              </a:gs>
              <a:gs pos="0">
                <a:schemeClr val="bg2">
                  <a:lumMod val="40000"/>
                  <a:lumOff val="60000"/>
                </a:schemeClr>
              </a:gs>
              <a:gs pos="98000">
                <a:srgbClr val="0000FF">
                  <a:lumMod val="0"/>
                </a:srgbClr>
              </a:gs>
              <a:gs pos="88000">
                <a:schemeClr val="bg2">
                  <a:lumMod val="40000"/>
                  <a:lumOff val="60000"/>
                </a:schemeClr>
              </a:gs>
              <a:gs pos="66000">
                <a:schemeClr val="accent1">
                  <a:lumMod val="76000"/>
                </a:schemeClr>
              </a:gs>
              <a:gs pos="44000">
                <a:schemeClr val="accent5">
                  <a:lumMod val="50000"/>
                </a:schemeClr>
              </a:gs>
              <a:gs pos="54000">
                <a:srgbClr val="FF0000">
                  <a:lumMod val="0"/>
                </a:srgbClr>
              </a:gs>
              <a:gs pos="33000">
                <a:srgbClr val="00B050">
                  <a:lumMod val="3000"/>
                </a:srgbClr>
              </a:gs>
              <a:gs pos="23000">
                <a:schemeClr val="bg2">
                  <a:lumMod val="60000"/>
                  <a:lumOff val="40000"/>
                </a:schemeClr>
              </a:gs>
              <a:gs pos="12000">
                <a:srgbClr val="0000FF">
                  <a:lumMod val="0"/>
                </a:srgbClr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2995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9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2131</TotalTime>
  <Words>435</Words>
  <Application>Microsoft Office PowerPoint</Application>
  <PresentationFormat>Presentación en pantalla (4:3)</PresentationFormat>
  <Paragraphs>39</Paragraphs>
  <Slides>45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45</vt:i4>
      </vt:variant>
    </vt:vector>
  </HeadingPairs>
  <TitlesOfParts>
    <vt:vector size="46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4</cp:revision>
  <dcterms:created xsi:type="dcterms:W3CDTF">2015-02-02T16:52:49Z</dcterms:created>
  <dcterms:modified xsi:type="dcterms:W3CDTF">2015-03-23T14:06:31Z</dcterms:modified>
</cp:coreProperties>
</file>