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Override PartName="/ppt/tags/tag2.xml" ContentType="application/vnd.openxmlformats-officedocument.presentationml.tags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2.xml" ContentType="application/vnd.openxmlformats-officedocument.presentationml.slideLayout+xml"/>
  <Default Extension="wav" ContentType="audio/wav"/>
  <Override PartName="/ppt/tags/tag1.xml" ContentType="application/vnd.openxmlformats-officedocument.presentationml.tags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312" r:id="rId3"/>
    <p:sldId id="286" r:id="rId4"/>
    <p:sldId id="276" r:id="rId5"/>
    <p:sldId id="281" r:id="rId6"/>
    <p:sldId id="300" r:id="rId7"/>
    <p:sldId id="287" r:id="rId8"/>
    <p:sldId id="330" r:id="rId9"/>
    <p:sldId id="275" r:id="rId10"/>
    <p:sldId id="299" r:id="rId11"/>
    <p:sldId id="292" r:id="rId12"/>
    <p:sldId id="326" r:id="rId13"/>
    <p:sldId id="282" r:id="rId14"/>
    <p:sldId id="289" r:id="rId15"/>
    <p:sldId id="283" r:id="rId16"/>
    <p:sldId id="284" r:id="rId17"/>
    <p:sldId id="259" r:id="rId18"/>
    <p:sldId id="267" r:id="rId19"/>
    <p:sldId id="260" r:id="rId20"/>
    <p:sldId id="268" r:id="rId21"/>
    <p:sldId id="258" r:id="rId22"/>
    <p:sldId id="266" r:id="rId23"/>
    <p:sldId id="322" r:id="rId24"/>
    <p:sldId id="321" r:id="rId25"/>
    <p:sldId id="323" r:id="rId26"/>
    <p:sldId id="325" r:id="rId27"/>
    <p:sldId id="329" r:id="rId28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O216+xlTbbW2YPBTk7HgRg==" hashData="WvFFp5yTK8IskE9v8+cHi1yhNWQ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Rg st="1" end="26"/>
    <p:penClr>
      <a:srgbClr val="FF0000"/>
    </p:penClr>
  </p:showPr>
  <p:clrMru>
    <a:srgbClr val="FFCC00"/>
    <a:srgbClr val="FF33C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5940" autoAdjust="0"/>
    <p:restoredTop sz="94660"/>
  </p:normalViewPr>
  <p:slideViewPr>
    <p:cSldViewPr>
      <p:cViewPr>
        <p:scale>
          <a:sx n="50" d="100"/>
          <a:sy n="50" d="100"/>
        </p:scale>
        <p:origin x="-288" y="-60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93D137-0AC1-4E3C-B761-9AB28F4DA838}" type="datetimeFigureOut">
              <a:rPr lang="es-ES" smtClean="0"/>
              <a:pPr/>
              <a:t>21/03/2014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989189-D313-4265-B014-75F18D6A48E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93D137-0AC1-4E3C-B761-9AB28F4DA838}" type="datetimeFigureOut">
              <a:rPr lang="es-ES" smtClean="0"/>
              <a:pPr/>
              <a:t>21/03/2014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989189-D313-4265-B014-75F18D6A48E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93D137-0AC1-4E3C-B761-9AB28F4DA838}" type="datetimeFigureOut">
              <a:rPr lang="es-ES" smtClean="0"/>
              <a:pPr/>
              <a:t>21/03/2014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989189-D313-4265-B014-75F18D6A48E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93D137-0AC1-4E3C-B761-9AB28F4DA838}" type="datetimeFigureOut">
              <a:rPr lang="es-ES" smtClean="0"/>
              <a:pPr/>
              <a:t>21/03/2014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989189-D313-4265-B014-75F18D6A48E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93D137-0AC1-4E3C-B761-9AB28F4DA838}" type="datetimeFigureOut">
              <a:rPr lang="es-ES" smtClean="0"/>
              <a:pPr/>
              <a:t>21/03/2014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989189-D313-4265-B014-75F18D6A48E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93D137-0AC1-4E3C-B761-9AB28F4DA838}" type="datetimeFigureOut">
              <a:rPr lang="es-ES" smtClean="0"/>
              <a:pPr/>
              <a:t>21/03/2014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989189-D313-4265-B014-75F18D6A48E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93D137-0AC1-4E3C-B761-9AB28F4DA838}" type="datetimeFigureOut">
              <a:rPr lang="es-ES" smtClean="0"/>
              <a:pPr/>
              <a:t>21/03/2014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989189-D313-4265-B014-75F18D6A48E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93D137-0AC1-4E3C-B761-9AB28F4DA838}" type="datetimeFigureOut">
              <a:rPr lang="es-ES" smtClean="0"/>
              <a:pPr/>
              <a:t>21/03/2014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989189-D313-4265-B014-75F18D6A48E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93D137-0AC1-4E3C-B761-9AB28F4DA838}" type="datetimeFigureOut">
              <a:rPr lang="es-ES" smtClean="0"/>
              <a:pPr/>
              <a:t>21/03/2014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989189-D313-4265-B014-75F18D6A48E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93D137-0AC1-4E3C-B761-9AB28F4DA838}" type="datetimeFigureOut">
              <a:rPr lang="es-ES" smtClean="0"/>
              <a:pPr/>
              <a:t>21/03/2014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989189-D313-4265-B014-75F18D6A48E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93D137-0AC1-4E3C-B761-9AB28F4DA838}" type="datetimeFigureOut">
              <a:rPr lang="es-ES" smtClean="0"/>
              <a:pPr/>
              <a:t>21/03/2014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989189-D313-4265-B014-75F18D6A48E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36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349ECFB-2FA7-439C-8750-0FCCF99233BC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00CC161-56AF-4D45-A68D-B81F2CEDC8C9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3"/>
            <a:ext cx="7772400" cy="136207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C066057-75B1-494E-AFAA-98C78CEE92E0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0865167-FA9A-4443-9B1B-80746860063D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6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33" y="1535116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33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BB11F19-D2B8-407D-AF9C-C043A0977011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AF3796C-1E72-4628-AD6B-C91FF1D42E98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715C581-9E04-4328-935B-C38761787C59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18" y="273052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18" y="1435104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9AF4FC2-115E-4E75-B041-29F3468286FA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198B486-27E7-4525-AEF4-466AE5F44A79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87EB18C-D15F-4493-B58D-0BA385D4E6D7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4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4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E2F0DE2-433F-4CBB-8215-6CA884BD3F15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293D137-0AC1-4E3C-B761-9AB28F4DA838}" type="datetimeFigureOut">
              <a:rPr lang="es-ES" smtClean="0"/>
              <a:pPr/>
              <a:t>21/03/2014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E989189-D313-4265-B014-75F18D6A48E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AC9FF0F5-D089-4207-9EDD-8DCBD04AC6B2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5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.xml"/><Relationship Id="rId5" Type="http://schemas.openxmlformats.org/officeDocument/2006/relationships/image" Target="../media/image8.gif"/><Relationship Id="rId4" Type="http://schemas.openxmlformats.org/officeDocument/2006/relationships/image" Target="../media/image7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gif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6.gif"/><Relationship Id="rId4" Type="http://schemas.openxmlformats.org/officeDocument/2006/relationships/image" Target="../media/image25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jpeg"/><Relationship Id="rId3" Type="http://schemas.openxmlformats.org/officeDocument/2006/relationships/image" Target="../media/image28.gif"/><Relationship Id="rId7" Type="http://schemas.openxmlformats.org/officeDocument/2006/relationships/image" Target="../media/image32.gif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1.gif"/><Relationship Id="rId5" Type="http://schemas.openxmlformats.org/officeDocument/2006/relationships/image" Target="../media/image30.gif"/><Relationship Id="rId4" Type="http://schemas.openxmlformats.org/officeDocument/2006/relationships/image" Target="../media/image29.gif"/><Relationship Id="rId9" Type="http://schemas.openxmlformats.org/officeDocument/2006/relationships/image" Target="../media/image34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7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gif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0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3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6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2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2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8.png"/><Relationship Id="rId4" Type="http://schemas.openxmlformats.org/officeDocument/2006/relationships/image" Target="../media/image57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jpeg"/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1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jpeg"/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jpeg"/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2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jpeg"/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8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jpeg"/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6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.xml"/><Relationship Id="rId6" Type="http://schemas.openxmlformats.org/officeDocument/2006/relationships/image" Target="../media/image74.gif"/><Relationship Id="rId5" Type="http://schemas.openxmlformats.org/officeDocument/2006/relationships/image" Target="../media/image73.jpeg"/><Relationship Id="rId4" Type="http://schemas.openxmlformats.org/officeDocument/2006/relationships/image" Target="../media/image72.gif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75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76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77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682" name="Picture 2" descr="C:\Users\Eleni\Desktop\Animales en la nieve\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71684" name="Picture 4" descr="http://3.bp.blogspot.com/-UiUsNQAVWIM/TgE7JGl6qTI/AAAAAAAAFIw/Ox0DXG7ulyI/s1600/0-gifs-animados-mariposas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995936" y="1124744"/>
            <a:ext cx="3730749" cy="3730750"/>
          </a:xfrm>
          <a:prstGeom prst="rect">
            <a:avLst/>
          </a:prstGeom>
          <a:noFill/>
        </p:spPr>
      </p:pic>
      <p:pic>
        <p:nvPicPr>
          <p:cNvPr id="71686" name="Picture 6" descr="http://3.bp.blogspot.com/-UiUsNQAVWIM/TgE7JGl6qTI/AAAAAAAAFIw/Ox0DXG7ulyI/s1600/0-gifs-animados-mariposas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2866653" cy="2866654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3163900" y="6309320"/>
            <a:ext cx="1428853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s-ES" sz="20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Automático</a:t>
            </a:r>
            <a:endParaRPr lang="es-ES" sz="2000" b="1" cap="none" spc="50" dirty="0">
              <a:ln w="11430"/>
              <a:solidFill>
                <a:srgbClr val="C0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7" name="Picture 2" descr="http://www.gifs-animados.es/nombre-imagenes/h/helen/gifs-animados-helen-2311794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012160" y="6021288"/>
            <a:ext cx="1323975" cy="657226"/>
          </a:xfrm>
          <a:prstGeom prst="rect">
            <a:avLst/>
          </a:prstGeom>
          <a:noFill/>
        </p:spPr>
      </p:pic>
      <p:pic>
        <p:nvPicPr>
          <p:cNvPr id="8" name="Picture 4" descr="Azul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491880" y="764704"/>
            <a:ext cx="919162" cy="655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4" descr="Azul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763688" y="4077072"/>
            <a:ext cx="919162" cy="655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4" descr="Azul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220072" y="260648"/>
            <a:ext cx="919162" cy="655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Picture 4" descr="Azul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23528" y="3212976"/>
            <a:ext cx="919162" cy="655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Picture 2" descr="https://public.bn1303.livefilestore.com/y2psT5p-zBpqJRcxIVTGRjrqv2aWYtSUO6t3rj9o5kjPNOzfat2nNTzmgGOZ8E0kG3idyaE60sY7fL8YlFpvHoGTqeb51WKOnedgfyDtuV0tlk/Imagen10cm3tx.jpg?psid=1&amp;rdrts=70044543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0" y="1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15134">
    <p:zoom/>
    <p:sndAc>
      <p:stSnd loop="1">
        <p:snd r:embed="rId2" name="Andre Rieu - Nachtigall serenad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xit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mph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Rot by="21600000">
                                      <p:cBhvr>
                                        <p:cTn id="9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297" name="Picture 1" descr="C:\Users\Eleni\Desktop\Animales en la nieve\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29425"/>
          </a:xfrm>
          <a:prstGeom prst="rect">
            <a:avLst/>
          </a:prstGeom>
          <a:noFill/>
        </p:spPr>
      </p:pic>
      <p:pic>
        <p:nvPicPr>
          <p:cNvPr id="55298" name="Picture 2" descr="C:\Users\Eleni\Desktop\Animales en la nieve\3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5302" name="Picture 6" descr="http://www.cristoferdelatorre.com/gifs/gif/mariposas-volando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275856" y="620688"/>
            <a:ext cx="666750" cy="762000"/>
          </a:xfrm>
          <a:prstGeom prst="rect">
            <a:avLst/>
          </a:prstGeom>
          <a:noFill/>
        </p:spPr>
      </p:pic>
      <p:pic>
        <p:nvPicPr>
          <p:cNvPr id="55304" name="Picture 8" descr="http://www.cristoferdelatorre.com/gifs/gif/mariposas-volando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51520" y="1556792"/>
            <a:ext cx="666750" cy="7620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7715250" y="0"/>
            <a:ext cx="1428750" cy="6858000"/>
          </a:xfrm>
          <a:prstGeom prst="rect">
            <a:avLst/>
          </a:prstGeom>
          <a:solidFill>
            <a:srgbClr val="46310A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6215063" y="0"/>
            <a:ext cx="1500187" cy="6858000"/>
          </a:xfrm>
          <a:prstGeom prst="rect">
            <a:avLst/>
          </a:prstGeom>
          <a:solidFill>
            <a:srgbClr val="795411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4643438" y="0"/>
            <a:ext cx="1571625" cy="6858000"/>
          </a:xfrm>
          <a:prstGeom prst="rect">
            <a:avLst/>
          </a:prstGeom>
          <a:solidFill>
            <a:srgbClr val="AF7919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3000375" y="0"/>
            <a:ext cx="1643063" cy="6858000"/>
          </a:xfrm>
          <a:prstGeom prst="rect">
            <a:avLst/>
          </a:prstGeom>
          <a:solidFill>
            <a:srgbClr val="AF7919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0" y="0"/>
            <a:ext cx="1428750" cy="6858000"/>
          </a:xfrm>
          <a:prstGeom prst="rect">
            <a:avLst/>
          </a:prstGeom>
          <a:solidFill>
            <a:srgbClr val="46310A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1428750" y="0"/>
            <a:ext cx="1571625" cy="6858000"/>
          </a:xfrm>
          <a:prstGeom prst="rect">
            <a:avLst/>
          </a:prstGeom>
          <a:solidFill>
            <a:srgbClr val="795411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</p:spTree>
    <p:custDataLst>
      <p:tags r:id="rId1"/>
    </p:custDataLst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9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12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5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8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21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55" presetClass="entr" presetSubtype="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2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552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552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0"/>
                                        <p:tgtEl>
                                          <p:spTgt spid="552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Picture 38" descr="C:\Users\Eleni\Desktop\Animales en la nieve\Animales en la nieve 2\copias de la Primavera\Diapositiva32 (Copiar)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-1263"/>
            <a:ext cx="9144000" cy="6859263"/>
          </a:xfrm>
          <a:prstGeom prst="rect">
            <a:avLst/>
          </a:prstGeom>
          <a:noFill/>
        </p:spPr>
      </p:pic>
      <p:pic>
        <p:nvPicPr>
          <p:cNvPr id="5" name="Picture 12" descr="C:\Users\Eleni\Desktop\Animales en la nieve\Animales en la nieve 2\copias de la Primavera\Diapositiva46 (Copiar)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0"/>
            <a:ext cx="9144002" cy="68580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6929438" y="0"/>
            <a:ext cx="2214562" cy="6858000"/>
          </a:xfrm>
          <a:prstGeom prst="rect">
            <a:avLst/>
          </a:prstGeom>
          <a:solidFill>
            <a:srgbClr val="00B0F0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u="sng"/>
          </a:p>
        </p:txBody>
      </p:sp>
      <p:sp>
        <p:nvSpPr>
          <p:cNvPr id="7" name="6 Rectángulo"/>
          <p:cNvSpPr/>
          <p:nvPr/>
        </p:nvSpPr>
        <p:spPr>
          <a:xfrm>
            <a:off x="4644007" y="0"/>
            <a:ext cx="2285431" cy="6858000"/>
          </a:xfrm>
          <a:prstGeom prst="rect">
            <a:avLst/>
          </a:prstGeom>
          <a:solidFill>
            <a:srgbClr val="00B0F0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u="sng"/>
          </a:p>
        </p:txBody>
      </p:sp>
      <p:sp>
        <p:nvSpPr>
          <p:cNvPr id="8" name="7 Rectángulo"/>
          <p:cNvSpPr/>
          <p:nvPr/>
        </p:nvSpPr>
        <p:spPr>
          <a:xfrm>
            <a:off x="2339975" y="0"/>
            <a:ext cx="2357438" cy="6858000"/>
          </a:xfrm>
          <a:prstGeom prst="rect">
            <a:avLst/>
          </a:prstGeom>
          <a:solidFill>
            <a:srgbClr val="00B0F0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u="sng"/>
          </a:p>
        </p:txBody>
      </p:sp>
      <p:sp>
        <p:nvSpPr>
          <p:cNvPr id="9" name="8 Rectángulo"/>
          <p:cNvSpPr/>
          <p:nvPr/>
        </p:nvSpPr>
        <p:spPr>
          <a:xfrm>
            <a:off x="0" y="0"/>
            <a:ext cx="2357438" cy="6858000"/>
          </a:xfrm>
          <a:prstGeom prst="rect">
            <a:avLst/>
          </a:prstGeom>
          <a:solidFill>
            <a:srgbClr val="00B0F0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u="sng"/>
          </a:p>
        </p:txBody>
      </p:sp>
    </p:spTree>
  </p:cSld>
  <p:clrMapOvr>
    <a:masterClrMapping/>
  </p:clrMapOvr>
  <p:transition advTm="16848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repeatCount="200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2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5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8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0" descr="C:\Users\Eleni\Desktop\Animales en la nieve\Animales en la nieve 2\copias de la Primavera\Diapositiva24 (Copiar)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1"/>
            <a:ext cx="9144000" cy="6885384"/>
          </a:xfrm>
          <a:prstGeom prst="rect">
            <a:avLst/>
          </a:prstGeom>
          <a:noFill/>
        </p:spPr>
      </p:pic>
      <p:pic>
        <p:nvPicPr>
          <p:cNvPr id="3" name="Picture 25" descr="C:\Users\Eleni\Desktop\Animales en la nieve\Animales en la nieve 2\copias de la Primavera\Diapositiva19 (Copiar)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0"/>
            <a:ext cx="912401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10608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5" presetClass="entr" presetSubtype="1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7" presetClass="entr" presetSubtype="1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5" name="Picture 14" descr="C:\Users\Eleni\Desktop\Marca de agua\Diapositiva12 (Copiar) - copia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-304800" y="-228600"/>
            <a:ext cx="9753600" cy="7315200"/>
          </a:xfrm>
          <a:prstGeom prst="rect">
            <a:avLst/>
          </a:prstGeom>
          <a:noFill/>
        </p:spPr>
      </p:pic>
      <p:pic>
        <p:nvPicPr>
          <p:cNvPr id="6" name="Picture 7" descr="C:\Users\Eleni\Desktop\Marca de agua\Diapositiva5 (Copiar) - copia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-324544" y="-315416"/>
            <a:ext cx="9865096" cy="7416824"/>
          </a:xfrm>
          <a:prstGeom prst="rect">
            <a:avLst/>
          </a:prstGeom>
          <a:noFill/>
        </p:spPr>
      </p:pic>
      <p:sp>
        <p:nvSpPr>
          <p:cNvPr id="7" name="6 Extracto"/>
          <p:cNvSpPr/>
          <p:nvPr/>
        </p:nvSpPr>
        <p:spPr>
          <a:xfrm rot="5400000" flipV="1">
            <a:off x="3114092" y="854460"/>
            <a:ext cx="7848872" cy="5077072"/>
          </a:xfrm>
          <a:prstGeom prst="flowChartExtract">
            <a:avLst/>
          </a:prstGeom>
          <a:solidFill>
            <a:srgbClr val="C00000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8" name="7 Extracto"/>
          <p:cNvSpPr/>
          <p:nvPr/>
        </p:nvSpPr>
        <p:spPr>
          <a:xfrm rot="5400000">
            <a:off x="-1692411" y="908433"/>
            <a:ext cx="7704858" cy="4969127"/>
          </a:xfrm>
          <a:prstGeom prst="flowChartExtract">
            <a:avLst/>
          </a:prstGeom>
          <a:solidFill>
            <a:srgbClr val="C00000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9" name="8 Extracto"/>
          <p:cNvSpPr/>
          <p:nvPr/>
        </p:nvSpPr>
        <p:spPr>
          <a:xfrm flipV="1">
            <a:off x="-396552" y="-387424"/>
            <a:ext cx="9937104" cy="3744416"/>
          </a:xfrm>
          <a:prstGeom prst="flowChartExtract">
            <a:avLst/>
          </a:prstGeom>
          <a:solidFill>
            <a:srgbClr val="C00000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0" name="9 Extracto"/>
          <p:cNvSpPr/>
          <p:nvPr/>
        </p:nvSpPr>
        <p:spPr>
          <a:xfrm>
            <a:off x="-324544" y="3429000"/>
            <a:ext cx="9865096" cy="3744416"/>
          </a:xfrm>
          <a:prstGeom prst="flowChartExtract">
            <a:avLst/>
          </a:prstGeom>
          <a:solidFill>
            <a:srgbClr val="C00000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</p:spTree>
  </p:cSld>
  <p:clrMapOvr>
    <a:masterClrMapping/>
  </p:clrMapOvr>
  <p:transition advTm="14929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5" presetClass="entr" presetSubtype="5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2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0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2" descr="C:\Users\Eleni\Desktop\Animales en la nieve\Animales en la nieve 2\copias de la Primavera\Diapositiva26 (Copiar)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noFill/>
        </p:spPr>
      </p:pic>
      <p:pic>
        <p:nvPicPr>
          <p:cNvPr id="4" name="Picture 12" descr="http://lh6.ggpht.com/-gji-d_MMtBg/UmxY24xGMRI/AAAAAAAAl-U/jbgzXVJmsP4/chicas%252520para%252520frmas%252520%25252812%252529_thumb%25255B2%25255D.gif?imgmax=800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228184" y="1844824"/>
            <a:ext cx="2239448" cy="3796681"/>
          </a:xfrm>
          <a:prstGeom prst="rect">
            <a:avLst/>
          </a:prstGeom>
          <a:noFill/>
        </p:spPr>
      </p:pic>
      <p:pic>
        <p:nvPicPr>
          <p:cNvPr id="3" name="Picture 41" descr="C:\Users\Eleni\Desktop\Animales en la nieve\Animales en la nieve 2\copias de la Primavera\Diapositiva35 (Copiar).JPG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-1" y="2"/>
            <a:ext cx="9144001" cy="6858001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B0F0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u="sng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B0F0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u="sng"/>
          </a:p>
        </p:txBody>
      </p:sp>
    </p:spTree>
  </p:cSld>
  <p:clrMapOvr>
    <a:masterClrMapping/>
  </p:clrMapOvr>
  <p:transition advTm="14836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50" presetClass="exit" presetSubtype="0" accel="10000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4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2" presetClass="entr" presetSubtype="4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1" name="Picture 22" descr="C:\Users\Eleni\Desktop\Marca de agua\Diapositiva19 (Copiar) - copia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4275" name="Picture 3" descr="C:\Users\Eleni\Desktop\Animales en la nieve\9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-315416"/>
            <a:ext cx="9144000" cy="7268666"/>
          </a:xfrm>
          <a:prstGeom prst="rect">
            <a:avLst/>
          </a:prstGeom>
          <a:noFill/>
        </p:spPr>
      </p:pic>
    </p:spTree>
  </p:cSld>
  <p:clrMapOvr>
    <a:masterClrMapping/>
  </p:clrMapOvr>
  <p:transition advTm="13619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42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42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42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42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42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ntr" presetSubtype="4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5" presetClass="entr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Picture 39" descr="C:\Users\Eleni\Desktop\Animales en la nieve\Animales en la nieve 2\copias de la Primavera\Diapositiva33 (Copiar)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-1263"/>
            <a:ext cx="9144000" cy="6859263"/>
          </a:xfrm>
          <a:prstGeom prst="rect">
            <a:avLst/>
          </a:prstGeom>
          <a:noFill/>
        </p:spPr>
      </p:pic>
      <p:pic>
        <p:nvPicPr>
          <p:cNvPr id="5" name="Picture 31" descr="C:\Users\Eleni\Desktop\Animales en la nieve\Animales en la nieve 2\copias de la Primavera\Diapositiva25 (Copiar)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1685" y="0"/>
            <a:ext cx="9142315" cy="6858000"/>
          </a:xfrm>
          <a:prstGeom prst="rect">
            <a:avLst/>
          </a:prstGeom>
          <a:noFill/>
        </p:spPr>
      </p:pic>
      <p:pic>
        <p:nvPicPr>
          <p:cNvPr id="7" name="Picture 2" descr="http://img0.liveinternet.ru/images/attach/c/4/82/777/82777024_fonmonrodizayn_2_.png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0" y="1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14258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5" presetClass="entr" presetSubtype="1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" presetClass="entr" presetSubtype="1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Picture 7" descr="C:\Users\Eleni\Desktop\Animales en la nieve\Animales en la nieve 2\copias de la Primavera\Diapositiva41 (Copiar)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1686" y="1"/>
            <a:ext cx="9142314" cy="6858000"/>
          </a:xfrm>
          <a:prstGeom prst="rect">
            <a:avLst/>
          </a:prstGeom>
          <a:noFill/>
        </p:spPr>
      </p:pic>
      <p:pic>
        <p:nvPicPr>
          <p:cNvPr id="8" name="Picture 9" descr="C:\Users\Eleni\Desktop\Animales en la nieve\Animales en la nieve 2\copias de la Primavera\Diapositiva43 (Copiar)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4" y="0"/>
            <a:ext cx="9143996" cy="6859261"/>
          </a:xfrm>
          <a:prstGeom prst="rect">
            <a:avLst/>
          </a:prstGeom>
          <a:noFill/>
        </p:spPr>
      </p:pic>
      <p:pic>
        <p:nvPicPr>
          <p:cNvPr id="9" name="Picture 4" descr="http://img0.liveinternet.ru/images/attach/c/2/65/743/65743392_1287993906_790df4a1cd28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2267744" cy="6858000"/>
          </a:xfrm>
          <a:prstGeom prst="rect">
            <a:avLst/>
          </a:prstGeom>
          <a:noFill/>
        </p:spPr>
      </p:pic>
      <p:pic>
        <p:nvPicPr>
          <p:cNvPr id="23554" name="Picture 2" descr="http://i43.tinypic.com/2guktqq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771800" y="1844824"/>
            <a:ext cx="1227999" cy="2148998"/>
          </a:xfrm>
          <a:prstGeom prst="rect">
            <a:avLst/>
          </a:prstGeom>
          <a:noFill/>
        </p:spPr>
      </p:pic>
      <p:pic>
        <p:nvPicPr>
          <p:cNvPr id="11" name="Picture 4" descr="http://img0.liveinternet.ru/images/attach/c/2/65/743/65743392_1287993906_790df4a1cd28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267744" y="0"/>
            <a:ext cx="2448272" cy="6858000"/>
          </a:xfrm>
          <a:prstGeom prst="rect">
            <a:avLst/>
          </a:prstGeom>
          <a:noFill/>
        </p:spPr>
      </p:pic>
      <p:pic>
        <p:nvPicPr>
          <p:cNvPr id="12" name="Picture 4" descr="http://img0.liveinternet.ru/images/attach/c/2/65/743/65743392_1287993906_790df4a1cd28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020272" y="0"/>
            <a:ext cx="2123728" cy="6858000"/>
          </a:xfrm>
          <a:prstGeom prst="rect">
            <a:avLst/>
          </a:prstGeom>
          <a:noFill/>
        </p:spPr>
      </p:pic>
      <p:pic>
        <p:nvPicPr>
          <p:cNvPr id="10" name="Picture 4" descr="http://img0.liveinternet.ru/images/attach/c/2/65/743/65743392_1287993906_790df4a1cd28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716016" y="0"/>
            <a:ext cx="2304256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12683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6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8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9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8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2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8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5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54" presetClass="exit" presetSubtype="0" decel="10000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2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6" name="Picture 2" descr="C:\Users\Eleni\Desktop\Animales en la nieve\Animales en la nieve 2\copias de la Primavera\Diapositiva36 (Copiar)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1"/>
            <a:ext cx="9144000" cy="6859264"/>
          </a:xfrm>
          <a:prstGeom prst="rect">
            <a:avLst/>
          </a:prstGeom>
          <a:noFill/>
        </p:spPr>
      </p:pic>
      <p:pic>
        <p:nvPicPr>
          <p:cNvPr id="5" name="Picture 21" descr="isirenitamovtocagua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11960" y="3573016"/>
            <a:ext cx="2136775" cy="1346200"/>
          </a:xfrm>
          <a:prstGeom prst="rect">
            <a:avLst/>
          </a:prstGeom>
          <a:noFill/>
        </p:spPr>
      </p:pic>
      <p:pic>
        <p:nvPicPr>
          <p:cNvPr id="6" name="Picture 40" descr="aves46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55576" y="4365104"/>
            <a:ext cx="1255713" cy="363538"/>
          </a:xfrm>
          <a:prstGeom prst="rect">
            <a:avLst/>
          </a:prstGeom>
          <a:noFill/>
        </p:spPr>
      </p:pic>
      <p:pic>
        <p:nvPicPr>
          <p:cNvPr id="7" name="Picture 23" descr="peces33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-2131391">
            <a:off x="6293175" y="3278867"/>
            <a:ext cx="2676525" cy="1457325"/>
          </a:xfrm>
          <a:prstGeom prst="rect">
            <a:avLst/>
          </a:prstGeom>
          <a:noFill/>
        </p:spPr>
      </p:pic>
      <p:pic>
        <p:nvPicPr>
          <p:cNvPr id="8" name="Picture 15" descr="aves84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308304" y="620688"/>
            <a:ext cx="952500" cy="704850"/>
          </a:xfrm>
          <a:prstGeom prst="rect">
            <a:avLst/>
          </a:prstGeom>
          <a:noFill/>
        </p:spPr>
      </p:pic>
      <p:pic>
        <p:nvPicPr>
          <p:cNvPr id="9" name="Picture 27" descr="aves07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436096" y="836712"/>
            <a:ext cx="468313" cy="512762"/>
          </a:xfrm>
          <a:prstGeom prst="rect">
            <a:avLst/>
          </a:prstGeom>
          <a:noFill/>
        </p:spPr>
      </p:pic>
      <p:pic>
        <p:nvPicPr>
          <p:cNvPr id="10" name="Picture 18" descr="C:\Users\Eleni\Desktop\Marca de agua\Diapositiva15 (Copiar) - copia.JPG"/>
          <p:cNvPicPr>
            <a:picLocks noChangeAspect="1" noChangeArrowheads="1"/>
          </p:cNvPicPr>
          <p:nvPr/>
        </p:nvPicPr>
        <p:blipFill>
          <a:blip r:embed="rId8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3" name="Picture 21" descr="C:\Users\Eleni\Desktop\Marca de agua\Diapositiva18 (Copiar) - copia.JPG"/>
          <p:cNvPicPr>
            <a:picLocks noChangeAspect="1" noChangeArrowheads="1"/>
          </p:cNvPicPr>
          <p:nvPr/>
        </p:nvPicPr>
        <p:blipFill>
          <a:blip r:embed="rId9" cstate="email"/>
          <a:srcRect/>
          <a:stretch>
            <a:fillRect/>
          </a:stretch>
        </p:blipFill>
        <p:spPr bwMode="auto">
          <a:xfrm>
            <a:off x="-304800" y="0"/>
            <a:ext cx="9448800" cy="7086600"/>
          </a:xfrm>
          <a:prstGeom prst="rect">
            <a:avLst/>
          </a:prstGeom>
          <a:noFill/>
        </p:spPr>
      </p:pic>
    </p:spTree>
  </p:cSld>
  <p:clrMapOvr>
    <a:masterClrMapping/>
  </p:clrMapOvr>
  <p:transition advTm="18081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10" fill="hold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checkerboard(across)">
                                      <p:cBhvr>
                                        <p:cTn id="6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4" presetClass="exit" presetSubtype="10" fill="hold" nodeType="withEffect">
                                  <p:stCondLst>
                                    <p:cond delay="750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9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>
            <a:alpha val="76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5" name="Picture 12" descr="C:\Users\Eleni\Desktop\Marca de agua\Diapositiva10 (Copiar) - copia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9144000" cy="7101407"/>
          </a:xfrm>
          <a:prstGeom prst="rect">
            <a:avLst/>
          </a:prstGeom>
          <a:noFill/>
        </p:spPr>
      </p:pic>
      <p:pic>
        <p:nvPicPr>
          <p:cNvPr id="4" name="Picture 13" descr="C:\Users\Eleni\Desktop\Marca de agua\Diapositiva11 (Copiar) - copia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0"/>
            <a:ext cx="9144000" cy="7086600"/>
          </a:xfrm>
          <a:prstGeom prst="rect">
            <a:avLst/>
          </a:prstGeom>
          <a:noFill/>
        </p:spPr>
      </p:pic>
      <p:pic>
        <p:nvPicPr>
          <p:cNvPr id="6" name="Picture 2" descr="http://bigpapa.com.ua/blog/wp-content/plugins/wp-o-matic/cache/3ba73_cde57f5adffe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1"/>
            <a:ext cx="9144000" cy="7101408"/>
          </a:xfrm>
          <a:prstGeom prst="rect">
            <a:avLst/>
          </a:prstGeom>
          <a:noFill/>
        </p:spPr>
      </p:pic>
    </p:spTree>
  </p:cSld>
  <p:clrMapOvr>
    <a:masterClrMapping/>
  </p:clrMapOvr>
  <p:transition advTm="12027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20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6" presetClass="entr" presetSubtype="21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8" presetClass="entr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33CC">
            <a:alpha val="45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9" descr="C:\Users\Eleni\Desktop\Animales en la nieve\Animales en la nieve 2\copias de la Primavera\Diapositiva23 (Copiar)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1684" y="0"/>
            <a:ext cx="9142316" cy="6857999"/>
          </a:xfrm>
          <a:prstGeom prst="rect">
            <a:avLst/>
          </a:prstGeom>
          <a:noFill/>
        </p:spPr>
      </p:pic>
      <p:pic>
        <p:nvPicPr>
          <p:cNvPr id="3" name="Picture 4" descr="http://4.bp.blogspot.com/-717lCnq9dKA/UiGWDAcdE_I/AAAAAAAAzHI/le1uTOfmlHo/s1600/F%2B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990019" y="4409589"/>
            <a:ext cx="2153981" cy="2448411"/>
          </a:xfrm>
          <a:prstGeom prst="rect">
            <a:avLst/>
          </a:prstGeom>
          <a:noFill/>
        </p:spPr>
      </p:pic>
      <p:pic>
        <p:nvPicPr>
          <p:cNvPr id="4" name="Picture 36" descr="C:\Users\Eleni\Desktop\Animales en la nieve\Animales en la nieve 2\copias de la Primavera\Diapositiva30 (Copiar).JPG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13557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xit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9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0C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6" descr="C:\Users\Eleni\Desktop\Animales en la nieve\Animales en la nieve 2\copias de la Primavera\Diapositiva20 (Copiar)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1"/>
            <a:ext cx="9144000" cy="6859264"/>
          </a:xfrm>
          <a:prstGeom prst="rect">
            <a:avLst/>
          </a:prstGeom>
          <a:noFill/>
        </p:spPr>
      </p:pic>
      <p:pic>
        <p:nvPicPr>
          <p:cNvPr id="3" name="Picture 2" descr="C:\Users\Eleni\Desktop\Animales en la nieve\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1"/>
            <a:ext cx="9144000" cy="6898609"/>
          </a:xfrm>
          <a:prstGeom prst="rect">
            <a:avLst/>
          </a:prstGeom>
          <a:noFill/>
        </p:spPr>
      </p:pic>
      <p:pic>
        <p:nvPicPr>
          <p:cNvPr id="4" name="Picture 15" descr="C:\Users\Eleni\Desktop\Marca de agua\Diapositiva13 (Copiar) - copia.JPG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13416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9" presetClass="exit" presetSubtype="0" decel="10000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0">
                                          <p:val>
                                            <p:strVal val="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ppt_h/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0">
                                          <p:val>
                                            <p:strVal val="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9" presetClass="entr" presetSubtype="0" accel="10000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7" descr="C:\Users\Eleni\Desktop\Animales en la nieve\Animales en la nieve 2\copias de la Primavera\Diapositiva21 (Copiar)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1686" y="1"/>
            <a:ext cx="9142314" cy="6858000"/>
          </a:xfrm>
          <a:prstGeom prst="rect">
            <a:avLst/>
          </a:prstGeom>
          <a:noFill/>
        </p:spPr>
      </p:pic>
      <p:pic>
        <p:nvPicPr>
          <p:cNvPr id="3" name="Picture 24" descr="C:\Users\Eleni\Desktop\Animales en la nieve\Animales en la nieve 2\copias de la Primavera\Diapositiva18 (Copiar)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1"/>
            <a:ext cx="9144000" cy="6858000"/>
          </a:xfrm>
          <a:prstGeom prst="rect">
            <a:avLst/>
          </a:prstGeom>
          <a:noFill/>
        </p:spPr>
      </p:pic>
      <p:pic>
        <p:nvPicPr>
          <p:cNvPr id="4" name="Picture 2" descr="http://s53.radikal.ru/i139/1109/87/85e905ad5c53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1335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1" presetClass="exit" presetSubtype="4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wheel(4)">
                                      <p:cBhvr>
                                        <p:cTn id="9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ntr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3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8" descr="C:\Users\Eleni\Desktop\Animales en la nieve\Animales en la nieve 2\copias de la Primavera\Diapositiva22 (Copiar)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-1263"/>
            <a:ext cx="9144000" cy="6859263"/>
          </a:xfrm>
          <a:prstGeom prst="rect">
            <a:avLst/>
          </a:prstGeom>
          <a:noFill/>
        </p:spPr>
      </p:pic>
      <p:pic>
        <p:nvPicPr>
          <p:cNvPr id="3" name="Picture 23" descr="C:\Users\Eleni\Desktop\Animales en la nieve\Animales en la nieve 2\copias de la Primavera\Diapositiva17 (Copiar)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1"/>
            <a:ext cx="9144000" cy="7137044"/>
          </a:xfrm>
          <a:prstGeom prst="rect">
            <a:avLst/>
          </a:prstGeom>
          <a:noFill/>
        </p:spPr>
      </p:pic>
    </p:spTree>
  </p:cSld>
  <p:clrMapOvr>
    <a:masterClrMapping/>
  </p:clrMapOvr>
  <p:transition advTm="11481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1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0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5" descr="C:\Users\Eleni\Desktop\Animales en la nieve\Animales en la nieve 2\copias de la Primavera\Diapositiva14 (Copiar)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4" descr="C:\Users\Eleni\Desktop\Animales en la nieve\Animales en la nieve 2\copias de la Primavera\Diapositiva38 (Copiar)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3314" name="Picture 2" descr="http://img0.liveinternet.ru/images/attach/c/4/82/777/82777024_fonmonrodizayn_2_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11482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9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1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33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0" descr="C:\Users\Eleni\Desktop\Marca de agua\Diapositiva17 (Copiar) - copia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Picture 3" descr="C:\Users\Eleni\Desktop\Animales en la nieve\Animales en la nieve 2\copias de la Primavera\Diapositiva2 (Copiar)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0"/>
            <a:ext cx="9468544" cy="6858001"/>
          </a:xfrm>
          <a:prstGeom prst="rect">
            <a:avLst/>
          </a:prstGeom>
          <a:noFill/>
        </p:spPr>
      </p:pic>
      <p:pic>
        <p:nvPicPr>
          <p:cNvPr id="6" name="Picture 2" descr="http://img0.liveinternet.ru/images/attach/c/4/82/777/82777024_fonmonrodizayn_2_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468544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1140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5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C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6" descr="C:\Users\Eleni\Desktop\Animales en la nieve\Animales en la nieve 2\copias de la Primavera\Diapositiva15 (Copiar)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-1263"/>
            <a:ext cx="9144000" cy="6859263"/>
          </a:xfrm>
          <a:prstGeom prst="rect">
            <a:avLst/>
          </a:prstGeom>
          <a:noFill/>
        </p:spPr>
      </p:pic>
      <p:pic>
        <p:nvPicPr>
          <p:cNvPr id="3" name="Picture 5" descr="C:\Users\Eleni\Desktop\Animales en la nieve\Animales en la nieve 2\copias de la Primavera\Diapositiva39 (Copiar)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14508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5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0C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 descr="C:\Users\Eleni\Desktop\Animales en la nieve\Animales en la nieve 2\copias de la Primavera\Diapositiva5 (Copiar)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-1263"/>
            <a:ext cx="9144000" cy="6859263"/>
          </a:xfrm>
          <a:prstGeom prst="rect">
            <a:avLst/>
          </a:prstGeom>
          <a:noFill/>
        </p:spPr>
      </p:pic>
      <p:pic>
        <p:nvPicPr>
          <p:cNvPr id="3" name="Picture 37" descr="C:\Users\Eleni\Desktop\Animales en la nieve\Animales en la nieve 2\copias de la Primavera\Diapositiva31 (Copiar)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-1" y="0"/>
            <a:ext cx="9144001" cy="6857999"/>
          </a:xfrm>
          <a:prstGeom prst="rect">
            <a:avLst/>
          </a:prstGeom>
          <a:noFill/>
        </p:spPr>
      </p:pic>
      <p:pic>
        <p:nvPicPr>
          <p:cNvPr id="4" name="Picture 25" descr="C:\Users\Eleni\Desktop\Marca de agua\Diapositiva22 (Copiar).JPG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0" y="0"/>
            <a:ext cx="9448800" cy="7086600"/>
          </a:xfrm>
          <a:prstGeom prst="rect">
            <a:avLst/>
          </a:prstGeom>
          <a:noFill/>
        </p:spPr>
      </p:pic>
      <p:pic>
        <p:nvPicPr>
          <p:cNvPr id="9218" name="Picture 2" descr="http://i049.radikal.ru/1101/fd/21e0dc8e0dbf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9540552" cy="7134200"/>
          </a:xfrm>
          <a:prstGeom prst="rect">
            <a:avLst/>
          </a:prstGeom>
          <a:noFill/>
        </p:spPr>
      </p:pic>
    </p:spTree>
  </p:cSld>
  <p:clrMapOvr>
    <a:masterClrMapping/>
  </p:clrMapOvr>
  <p:transition advTm="1388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50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55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5" presetClass="entr" presetSubtype="1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>
            <a:alpha val="92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C:\Users\Eleni\Desktop\Marca de agua\Diapositiva4 (Copiar) - copia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-324544" y="-315416"/>
            <a:ext cx="9753600" cy="7173416"/>
          </a:xfrm>
          <a:prstGeom prst="rect">
            <a:avLst/>
          </a:prstGeom>
          <a:noFill/>
        </p:spPr>
      </p:pic>
      <p:pic>
        <p:nvPicPr>
          <p:cNvPr id="4" name="Picture 4" descr="C:\Users\Eleni\Desktop\Marca de agua\Diapositiva3 (Copiar) - copia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-396552" y="-329906"/>
            <a:ext cx="9793087" cy="7187906"/>
          </a:xfrm>
          <a:prstGeom prst="rect">
            <a:avLst/>
          </a:prstGeom>
          <a:noFill/>
        </p:spPr>
      </p:pic>
      <p:pic>
        <p:nvPicPr>
          <p:cNvPr id="5" name="Picture 2" descr="C:\Users\Eleni\Desktop\Marca de agua\Diapositiva1 (Copiar) - copia.JPG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-468560" y="-387424"/>
            <a:ext cx="10009112" cy="7245424"/>
          </a:xfrm>
          <a:prstGeom prst="rect">
            <a:avLst/>
          </a:prstGeom>
          <a:noFill/>
        </p:spPr>
      </p:pic>
    </p:spTree>
  </p:cSld>
  <p:clrMapOvr>
    <a:masterClrMapping/>
  </p:clrMapOvr>
  <p:transition advTm="15678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5" presetClass="exit" presetSubtype="10" fill="hold" nodeType="withEffect">
                                  <p:stCondLst>
                                    <p:cond delay="550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5" presetClass="entr" presetSubtype="1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7" presetClass="entr" presetSubtype="1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8" descr="C:\Users\Eleni\Desktop\Animales en la nieve\Animales en la nieve 2\copias de la Primavera\Diapositiva7 (Copiar).JPG"/>
          <p:cNvPicPr>
            <a:picLocks noChangeAspect="1" noChangeArrowheads="1"/>
          </p:cNvPicPr>
          <p:nvPr/>
        </p:nvPicPr>
        <p:blipFill>
          <a:blip r:embed="rId2" cstate="email"/>
          <a:srcRect l="3150"/>
          <a:stretch>
            <a:fillRect/>
          </a:stretch>
        </p:blipFill>
        <p:spPr bwMode="auto">
          <a:xfrm>
            <a:off x="0" y="0"/>
            <a:ext cx="9144000" cy="6859264"/>
          </a:xfrm>
          <a:prstGeom prst="rect">
            <a:avLst/>
          </a:prstGeom>
          <a:noFill/>
        </p:spPr>
      </p:pic>
      <p:pic>
        <p:nvPicPr>
          <p:cNvPr id="3" name="Picture 4" descr="C:\Users\Eleni\Desktop\Animales en la nieve\Animales en la nieve 2\copias de la Primavera\Diapositiva3 (Copiar)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1684" y="0"/>
            <a:ext cx="9142316" cy="6857999"/>
          </a:xfrm>
          <a:prstGeom prst="rect">
            <a:avLst/>
          </a:prstGeom>
          <a:noFill/>
        </p:spPr>
      </p:pic>
      <p:sp>
        <p:nvSpPr>
          <p:cNvPr id="5" name="4 Combinar"/>
          <p:cNvSpPr/>
          <p:nvPr/>
        </p:nvSpPr>
        <p:spPr>
          <a:xfrm>
            <a:off x="0" y="0"/>
            <a:ext cx="9144000" cy="6858000"/>
          </a:xfrm>
          <a:prstGeom prst="flowChartMerge">
            <a:avLst/>
          </a:prstGeom>
          <a:solidFill>
            <a:srgbClr val="FFC000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6" name="5 Triángulo rectángulo"/>
          <p:cNvSpPr/>
          <p:nvPr/>
        </p:nvSpPr>
        <p:spPr>
          <a:xfrm>
            <a:off x="0" y="0"/>
            <a:ext cx="4572000" cy="6858000"/>
          </a:xfrm>
          <a:prstGeom prst="rtTriangle">
            <a:avLst/>
          </a:prstGeom>
          <a:solidFill>
            <a:srgbClr val="E0A02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 flipH="1">
            <a:off x="4499992" y="0"/>
            <a:ext cx="4644008" cy="6858000"/>
          </a:xfrm>
          <a:prstGeom prst="rtTriangle">
            <a:avLst/>
          </a:prstGeom>
          <a:solidFill>
            <a:srgbClr val="E0A02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</p:spTree>
  </p:cSld>
  <p:clrMapOvr>
    <a:masterClrMapping/>
  </p:clrMapOvr>
  <p:transition advTm="10171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7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4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7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55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5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19" descr="C:\Users\Eleni\Desktop\Marca de agua\Diapositiva16 (Copiar) - copia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-304800" y="-228600"/>
            <a:ext cx="9753600" cy="7315200"/>
          </a:xfrm>
          <a:prstGeom prst="rect">
            <a:avLst/>
          </a:prstGeom>
          <a:noFill/>
        </p:spPr>
      </p:pic>
      <p:pic>
        <p:nvPicPr>
          <p:cNvPr id="4" name="Picture 17" descr="C:\Users\Eleni\Desktop\Marca de agua\Diapositiva14 (Copiar) - copia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-396551" y="-315416"/>
            <a:ext cx="9793088" cy="7560840"/>
          </a:xfrm>
          <a:prstGeom prst="rect">
            <a:avLst/>
          </a:prstGeom>
          <a:noFill/>
        </p:spPr>
      </p:pic>
      <p:pic>
        <p:nvPicPr>
          <p:cNvPr id="5" name="Picture 2" descr="http://img0.liveinternet.ru/images/attach/c/4/82/777/82777024_fonmonrodizayn_2_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468560" y="-315416"/>
            <a:ext cx="10009112" cy="7632848"/>
          </a:xfrm>
          <a:prstGeom prst="rect">
            <a:avLst/>
          </a:prstGeom>
          <a:noFill/>
        </p:spPr>
      </p:pic>
    </p:spTree>
  </p:cSld>
  <p:clrMapOvr>
    <a:masterClrMapping/>
  </p:clrMapOvr>
  <p:transition advTm="17519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7" presetClass="exit" presetSubtype="4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1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7000"/>
                            </p:stCondLst>
                            <p:childTnLst>
                              <p:par>
                                <p:cTn id="21" presetID="17" presetClass="entr" presetSubtype="8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17" presetClass="exit" presetSubtype="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Eleni\Desktop\Animales en la nieve\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76225" y="-171450"/>
            <a:ext cx="9696450" cy="7200900"/>
          </a:xfrm>
          <a:prstGeom prst="rect">
            <a:avLst/>
          </a:prstGeom>
          <a:noFill/>
        </p:spPr>
      </p:pic>
      <p:pic>
        <p:nvPicPr>
          <p:cNvPr id="5" name="Picture 10" descr="C:\Users\Eleni\Desktop\Marca de agua\Diapositiva8 (Copiar) - copia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-304800" y="-228600"/>
            <a:ext cx="9845352" cy="7402016"/>
          </a:xfrm>
          <a:prstGeom prst="rect">
            <a:avLst/>
          </a:prstGeom>
          <a:noFill/>
        </p:spPr>
      </p:pic>
      <p:pic>
        <p:nvPicPr>
          <p:cNvPr id="4" name="Picture 35" descr="C:\Users\Eleni\Desktop\Animales en la nieve\Animales en la nieve 2\copias de la Primavera\Diapositiva29 (Copiar).JPG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27908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withEffect">
                                  <p:stCondLst>
                                    <p:cond delay="17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9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8" presetClass="emph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Rot by="21600000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C:\Users\Eleni\Desktop\Animales en la nieve\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210" y="0"/>
            <a:ext cx="9147210" cy="6858000"/>
          </a:xfrm>
          <a:prstGeom prst="rect">
            <a:avLst/>
          </a:prstGeom>
          <a:noFill/>
        </p:spPr>
      </p:pic>
      <p:pic>
        <p:nvPicPr>
          <p:cNvPr id="4101" name="Picture 5" descr="C:\Users\Eleni\Desktop\Animales en la nieve\7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-1" y="0"/>
            <a:ext cx="9156879" cy="6858000"/>
          </a:xfrm>
          <a:prstGeom prst="rect">
            <a:avLst/>
          </a:prstGeom>
          <a:noFill/>
        </p:spPr>
      </p:pic>
      <p:pic>
        <p:nvPicPr>
          <p:cNvPr id="4" name="Picture 2" descr="http://s53.radikal.ru/i139/1109/87/85e905ad5c53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1"/>
          </a:xfrm>
          <a:prstGeom prst="rect">
            <a:avLst/>
          </a:prstGeom>
          <a:noFill/>
        </p:spPr>
      </p:pic>
    </p:spTree>
  </p:cSld>
  <p:clrMapOvr>
    <a:masterClrMapping/>
  </p:clrMapOvr>
  <p:transition advTm="10312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ntr" presetSubtype="5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" dur="5000"/>
                                        <p:tgtEl>
                                          <p:spTgt spid="4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8" presetClass="emph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21600000">
                                      <p:cBhvr>
                                        <p:cTn id="12" dur="5000" fill="hold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Picture 24" descr="C:\Users\Eleni\Desktop\Marca de agua\Diapositiva21 (Copiar)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-304800" y="-228600"/>
            <a:ext cx="9753600" cy="7315200"/>
          </a:xfrm>
          <a:prstGeom prst="rect">
            <a:avLst/>
          </a:prstGeom>
          <a:noFill/>
        </p:spPr>
      </p:pic>
      <p:pic>
        <p:nvPicPr>
          <p:cNvPr id="7" name="Picture 14" descr="http://www.gifs-animados.es/nombre-imagenes/h/helen/gifs-animados-helen-066784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4209354"/>
            <a:ext cx="2483768" cy="1456110"/>
          </a:xfrm>
          <a:prstGeom prst="rect">
            <a:avLst/>
          </a:prstGeom>
          <a:noFill/>
        </p:spPr>
      </p:pic>
      <p:pic>
        <p:nvPicPr>
          <p:cNvPr id="5" name="Picture 3" descr="C:\Users\Eleni\Desktop\Animales en la nieve\8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-396552" y="-243408"/>
            <a:ext cx="10034526" cy="7416824"/>
          </a:xfrm>
          <a:prstGeom prst="rect">
            <a:avLst/>
          </a:prstGeom>
          <a:noFill/>
        </p:spPr>
      </p:pic>
      <p:pic>
        <p:nvPicPr>
          <p:cNvPr id="6" name="Picture 6" descr="http://nombresanimados.net/gifs-nombres-animados/gifs-animados-nombre-primavera-firma-animada-0152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547664" y="5852349"/>
            <a:ext cx="2267744" cy="1005651"/>
          </a:xfrm>
          <a:prstGeom prst="rect">
            <a:avLst/>
          </a:prstGeom>
          <a:noFill/>
        </p:spPr>
      </p:pic>
    </p:spTree>
    <p:custDataLst>
      <p:tags r:id="rId1"/>
    </p:custDataLst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xit" presetSubtype="0" accel="10000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5"/>
            <a:ext cx="9144000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3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1"/>
            <a:ext cx="10668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2"/>
          <a:ext cx="3200400" cy="1645920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9624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267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624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267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1"/>
            <a:ext cx="32004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 dirty="0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1"/>
            <a:ext cx="32004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 dirty="0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645920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9624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267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624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267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1"/>
            <a:ext cx="91440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dirty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ransition advTm="13000"/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2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"/>
</p:tagLst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853</TotalTime>
  <Words>61</Words>
  <Application>Microsoft Office PowerPoint</Application>
  <PresentationFormat>Presentación en pantalla (4:3)</PresentationFormat>
  <Paragraphs>29</Paragraphs>
  <Slides>26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26</vt:i4>
      </vt:variant>
    </vt:vector>
  </HeadingPairs>
  <TitlesOfParts>
    <vt:vector size="28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Bienvenida Primavera</dc:title>
  <dc:creator>Helen-Bruji</dc:creator>
  <cp:lastModifiedBy>Eleni</cp:lastModifiedBy>
  <cp:revision>87</cp:revision>
  <dcterms:created xsi:type="dcterms:W3CDTF">2014-03-18T16:33:11Z</dcterms:created>
  <dcterms:modified xsi:type="dcterms:W3CDTF">2014-03-21T23:32:48Z</dcterms:modified>
  <cp:contentStatus>final</cp:contentStatus>
</cp:coreProperties>
</file>