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5" r:id="rId3"/>
    <p:sldId id="304" r:id="rId4"/>
    <p:sldId id="303" r:id="rId5"/>
    <p:sldId id="302" r:id="rId6"/>
    <p:sldId id="301" r:id="rId7"/>
    <p:sldId id="300" r:id="rId8"/>
    <p:sldId id="299" r:id="rId9"/>
    <p:sldId id="298" r:id="rId10"/>
    <p:sldId id="297" r:id="rId11"/>
    <p:sldId id="296" r:id="rId12"/>
    <p:sldId id="295" r:id="rId13"/>
    <p:sldId id="294" r:id="rId14"/>
    <p:sldId id="293" r:id="rId15"/>
    <p:sldId id="321" r:id="rId16"/>
    <p:sldId id="320" r:id="rId17"/>
    <p:sldId id="319" r:id="rId18"/>
    <p:sldId id="318" r:id="rId19"/>
    <p:sldId id="317" r:id="rId20"/>
    <p:sldId id="316" r:id="rId21"/>
    <p:sldId id="315" r:id="rId22"/>
    <p:sldId id="314" r:id="rId23"/>
    <p:sldId id="313" r:id="rId24"/>
    <p:sldId id="312" r:id="rId25"/>
    <p:sldId id="311" r:id="rId26"/>
    <p:sldId id="310" r:id="rId27"/>
    <p:sldId id="309" r:id="rId28"/>
    <p:sldId id="308" r:id="rId29"/>
    <p:sldId id="306" r:id="rId30"/>
    <p:sldId id="258" r:id="rId31"/>
    <p:sldId id="343" r:id="rId32"/>
    <p:sldId id="342" r:id="rId33"/>
    <p:sldId id="341" r:id="rId34"/>
    <p:sldId id="340" r:id="rId35"/>
    <p:sldId id="339" r:id="rId36"/>
    <p:sldId id="338" r:id="rId37"/>
    <p:sldId id="337" r:id="rId38"/>
    <p:sldId id="336" r:id="rId39"/>
    <p:sldId id="335" r:id="rId40"/>
    <p:sldId id="334" r:id="rId41"/>
    <p:sldId id="333" r:id="rId42"/>
    <p:sldId id="332" r:id="rId43"/>
    <p:sldId id="331" r:id="rId44"/>
    <p:sldId id="330" r:id="rId45"/>
    <p:sldId id="329" r:id="rId46"/>
    <p:sldId id="328" r:id="rId47"/>
    <p:sldId id="327" r:id="rId48"/>
    <p:sldId id="326" r:id="rId49"/>
    <p:sldId id="344" r:id="rId5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Tll50U893Zw6WKHQrWLzQ==" hashData="iaHmmU3SysswxstNVFSoK+KXh3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139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13398-9DE4-49EE-ACBD-574C3EB2B97A}" type="datetimeFigureOut">
              <a:rPr lang="es-ES" smtClean="0"/>
              <a:pPr/>
              <a:t>24/09/2013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641C1-1862-428B-A741-9962E4CD3F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13398-9DE4-49EE-ACBD-574C3EB2B97A}" type="datetimeFigureOut">
              <a:rPr lang="es-ES" smtClean="0"/>
              <a:pPr/>
              <a:t>24/09/2013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641C1-1862-428B-A741-9962E4CD3F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13398-9DE4-49EE-ACBD-574C3EB2B97A}" type="datetimeFigureOut">
              <a:rPr lang="es-ES" smtClean="0"/>
              <a:pPr/>
              <a:t>24/09/2013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641C1-1862-428B-A741-9962E4CD3F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13398-9DE4-49EE-ACBD-574C3EB2B97A}" type="datetimeFigureOut">
              <a:rPr lang="es-ES" smtClean="0"/>
              <a:pPr/>
              <a:t>24/09/2013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641C1-1862-428B-A741-9962E4CD3F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13398-9DE4-49EE-ACBD-574C3EB2B97A}" type="datetimeFigureOut">
              <a:rPr lang="es-ES" smtClean="0"/>
              <a:pPr/>
              <a:t>24/09/2013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641C1-1862-428B-A741-9962E4CD3F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13398-9DE4-49EE-ACBD-574C3EB2B97A}" type="datetimeFigureOut">
              <a:rPr lang="es-ES" smtClean="0"/>
              <a:pPr/>
              <a:t>24/09/2013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641C1-1862-428B-A741-9962E4CD3F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13398-9DE4-49EE-ACBD-574C3EB2B97A}" type="datetimeFigureOut">
              <a:rPr lang="es-ES" smtClean="0"/>
              <a:pPr/>
              <a:t>24/09/2013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641C1-1862-428B-A741-9962E4CD3F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13398-9DE4-49EE-ACBD-574C3EB2B97A}" type="datetimeFigureOut">
              <a:rPr lang="es-ES" smtClean="0"/>
              <a:pPr/>
              <a:t>24/09/2013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641C1-1862-428B-A741-9962E4CD3F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13398-9DE4-49EE-ACBD-574C3EB2B97A}" type="datetimeFigureOut">
              <a:rPr lang="es-ES" smtClean="0"/>
              <a:pPr/>
              <a:t>24/09/2013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641C1-1862-428B-A741-9962E4CD3F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13398-9DE4-49EE-ACBD-574C3EB2B97A}" type="datetimeFigureOut">
              <a:rPr lang="es-ES" smtClean="0"/>
              <a:pPr/>
              <a:t>24/09/2013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641C1-1862-428B-A741-9962E4CD3F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13398-9DE4-49EE-ACBD-574C3EB2B97A}" type="datetimeFigureOut">
              <a:rPr lang="es-ES" smtClean="0"/>
              <a:pPr/>
              <a:t>24/09/2013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641C1-1862-428B-A741-9962E4CD3F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74EB97-6FCE-4910-B870-83E0124BABC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713398-9DE4-49EE-ACBD-574C3EB2B97A}" type="datetimeFigureOut">
              <a:rPr lang="es-ES" smtClean="0"/>
              <a:pPr/>
              <a:t>24/09/2013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6641C1-1862-428B-A741-9962E4CD3FE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51FBE51-C15E-4ECD-8EC6-984DBCFD97D6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2.gif"/><Relationship Id="rId4" Type="http://schemas.openxmlformats.org/officeDocument/2006/relationships/image" Target="../media/image31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103881110_4a0bf94aae_b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188640"/>
            <a:ext cx="8598098" cy="6457542"/>
          </a:xfrm>
          <a:prstGeom prst="rect">
            <a:avLst/>
          </a:prstGeom>
        </p:spPr>
      </p:pic>
      <p:pic>
        <p:nvPicPr>
          <p:cNvPr id="11268" name="Picture 4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188640"/>
            <a:ext cx="3481161" cy="1152128"/>
          </a:xfrm>
          <a:prstGeom prst="rect">
            <a:avLst/>
          </a:prstGeom>
          <a:noFill/>
        </p:spPr>
      </p:pic>
      <p:pic>
        <p:nvPicPr>
          <p:cNvPr id="11270" name="Picture 6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5229200"/>
            <a:ext cx="2822249" cy="1080120"/>
          </a:xfrm>
          <a:prstGeom prst="rect">
            <a:avLst/>
          </a:prstGeom>
          <a:noFill/>
        </p:spPr>
      </p:pic>
      <p:pic>
        <p:nvPicPr>
          <p:cNvPr id="11272" name="Picture 8" descr="www.leperledelcuore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1340768"/>
            <a:ext cx="3019425" cy="504825"/>
          </a:xfrm>
          <a:prstGeom prst="rect">
            <a:avLst/>
          </a:prstGeom>
          <a:noFill/>
        </p:spPr>
      </p:pic>
      <p:pic>
        <p:nvPicPr>
          <p:cNvPr id="11274" name="Picture 10" descr="www.leperledelcuore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96136" y="5517232"/>
            <a:ext cx="2705100" cy="638175"/>
          </a:xfrm>
          <a:prstGeom prst="rect">
            <a:avLst/>
          </a:prstGeom>
          <a:noFill/>
        </p:spPr>
      </p:pic>
      <p:pic>
        <p:nvPicPr>
          <p:cNvPr id="11275" name="Picture 11" descr="C:\Users\Usuario\Desktop\descargas\vkeret_174[1] (FILEminimizer)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newsflash/>
    <p:sndAc>
      <p:stSnd>
        <p:snd r:embed="rId2" name="ES BUEN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42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412427" cy="6309320"/>
          </a:xfrm>
          <a:prstGeom prst="rect">
            <a:avLst/>
          </a:prstGeom>
        </p:spPr>
      </p:pic>
      <p:pic>
        <p:nvPicPr>
          <p:cNvPr id="3" name="Picture 11" descr="C:\Users\Usuario\Desktop\descargas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62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3" name="Picture 11" descr="C:\Users\Usuario\Desktop\descargas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10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08437" cy="6381328"/>
          </a:xfrm>
          <a:prstGeom prst="rect">
            <a:avLst/>
          </a:prstGeom>
        </p:spPr>
      </p:pic>
      <p:pic>
        <p:nvPicPr>
          <p:cNvPr id="3" name="Picture 11" descr="C:\Users\Usuario\Desktop\descargas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56659556_b7528c002f_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388424" cy="6291318"/>
          </a:xfrm>
          <a:prstGeom prst="rect">
            <a:avLst/>
          </a:prstGeom>
        </p:spPr>
      </p:pic>
      <p:pic>
        <p:nvPicPr>
          <p:cNvPr id="3" name="Picture 11" descr="C:\Users\Usuario\Desktop\descargas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81837234_78c48302a8_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460432" cy="6345324"/>
          </a:xfrm>
          <a:prstGeom prst="rect">
            <a:avLst/>
          </a:prstGeom>
        </p:spPr>
      </p:pic>
      <p:pic>
        <p:nvPicPr>
          <p:cNvPr id="3" name="Picture 11" descr="C:\Users\Usuario\Desktop\descargas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83091488_f9bc13e226_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460432" cy="6345324"/>
          </a:xfrm>
          <a:prstGeom prst="rect">
            <a:avLst/>
          </a:prstGeom>
        </p:spPr>
      </p:pic>
      <p:pic>
        <p:nvPicPr>
          <p:cNvPr id="3" name="Picture 11" descr="C:\Users\Usuario\Desktop\descargas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128053378_be16e8ea07_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604448" cy="6453336"/>
          </a:xfrm>
          <a:prstGeom prst="rect">
            <a:avLst/>
          </a:prstGeom>
        </p:spPr>
      </p:pic>
      <p:pic>
        <p:nvPicPr>
          <p:cNvPr id="3" name="Picture 11" descr="C:\Users\Usuario\Desktop\descargas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67875604_e7cb513413_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460432" cy="6345324"/>
          </a:xfrm>
          <a:prstGeom prst="rect">
            <a:avLst/>
          </a:prstGeom>
        </p:spPr>
      </p:pic>
      <p:pic>
        <p:nvPicPr>
          <p:cNvPr id="3" name="Picture 11" descr="C:\Users\Usuario\Desktop\descargas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97760255_a6d9bb0628_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32440" cy="6399330"/>
          </a:xfrm>
          <a:prstGeom prst="rect">
            <a:avLst/>
          </a:prstGeom>
        </p:spPr>
      </p:pic>
      <p:pic>
        <p:nvPicPr>
          <p:cNvPr id="3" name="Picture 11" descr="C:\Users\Usuario\Desktop\descargas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63219669_f073c1e1e5_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32440" cy="6345324"/>
          </a:xfrm>
          <a:prstGeom prst="rect">
            <a:avLst/>
          </a:prstGeom>
        </p:spPr>
      </p:pic>
      <p:pic>
        <p:nvPicPr>
          <p:cNvPr id="3" name="Picture 11" descr="C:\Users\Usuario\Desktop\descargas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163822924_fd446c17c7_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88640"/>
            <a:ext cx="8412427" cy="6309320"/>
          </a:xfrm>
          <a:prstGeom prst="rect">
            <a:avLst/>
          </a:prstGeom>
        </p:spPr>
      </p:pic>
      <p:pic>
        <p:nvPicPr>
          <p:cNvPr id="3" name="Picture 11" descr="C:\Users\Usuario\Desktop\descargas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609764267_21cb35402b_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620" cy="6381328"/>
          </a:xfrm>
          <a:prstGeom prst="rect">
            <a:avLst/>
          </a:prstGeom>
        </p:spPr>
      </p:pic>
      <p:pic>
        <p:nvPicPr>
          <p:cNvPr id="3" name="Picture 11" descr="C:\Users\Usuario\Desktop\descargas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269568860_5b6efa5649_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44759" cy="6309320"/>
          </a:xfrm>
          <a:prstGeom prst="rect">
            <a:avLst/>
          </a:prstGeom>
        </p:spPr>
      </p:pic>
      <p:pic>
        <p:nvPicPr>
          <p:cNvPr id="3" name="Picture 11" descr="C:\Users\Usuario\Desktop\descargas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583662125_9d324dc62a_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44759" cy="6309320"/>
          </a:xfrm>
          <a:prstGeom prst="rect">
            <a:avLst/>
          </a:prstGeom>
        </p:spPr>
      </p:pic>
      <p:pic>
        <p:nvPicPr>
          <p:cNvPr id="3" name="Picture 11" descr="C:\Users\Usuario\Desktop\descargas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879885059_1c85067296_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412427" cy="6309320"/>
          </a:xfrm>
          <a:prstGeom prst="rect">
            <a:avLst/>
          </a:prstGeom>
        </p:spPr>
      </p:pic>
      <p:pic>
        <p:nvPicPr>
          <p:cNvPr id="4" name="Picture 11" descr="C:\Users\Usuario\Desktop\descargas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879885995_e6bbf9540f_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08437" cy="6381328"/>
          </a:xfrm>
          <a:prstGeom prst="rect">
            <a:avLst/>
          </a:prstGeom>
        </p:spPr>
      </p:pic>
      <p:pic>
        <p:nvPicPr>
          <p:cNvPr id="3" name="Picture 11" descr="C:\Users\Usuario\Desktop\descargas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078297461_ab2a7b7de9_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08437" cy="6381328"/>
          </a:xfrm>
          <a:prstGeom prst="rect">
            <a:avLst/>
          </a:prstGeom>
        </p:spPr>
      </p:pic>
      <p:pic>
        <p:nvPicPr>
          <p:cNvPr id="3" name="Picture 11" descr="C:\Users\Usuario\Desktop\descargas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557231120_54c4362643_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84803" cy="6381328"/>
          </a:xfrm>
          <a:prstGeom prst="rect">
            <a:avLst/>
          </a:prstGeom>
        </p:spPr>
      </p:pic>
      <p:pic>
        <p:nvPicPr>
          <p:cNvPr id="3" name="Picture 11" descr="C:\Users\Usuario\Desktop\descargas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025371969_01da7d82cf_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460432" cy="6345324"/>
          </a:xfrm>
          <a:prstGeom prst="rect">
            <a:avLst/>
          </a:prstGeom>
        </p:spPr>
      </p:pic>
      <p:pic>
        <p:nvPicPr>
          <p:cNvPr id="3" name="Picture 11" descr="C:\Users\Usuario\Desktop\descargas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143119679_b4e4725beb_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60432" cy="6354149"/>
          </a:xfrm>
          <a:prstGeom prst="rect">
            <a:avLst/>
          </a:prstGeom>
        </p:spPr>
      </p:pic>
      <p:pic>
        <p:nvPicPr>
          <p:cNvPr id="3" name="Picture 11" descr="C:\Users\Usuario\Desktop\descargas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204867745_b25ff4ec49_b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96944" cy="6309320"/>
          </a:xfrm>
          <a:prstGeom prst="rect">
            <a:avLst/>
          </a:prstGeom>
        </p:spPr>
      </p:pic>
      <p:pic>
        <p:nvPicPr>
          <p:cNvPr id="3" name="Picture 11" descr="C:\Users\Usuario\Desktop\descargas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uldova pinzon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604448" cy="6453336"/>
          </a:xfrm>
          <a:prstGeom prst="rect">
            <a:avLst/>
          </a:prstGeom>
        </p:spPr>
      </p:pic>
      <p:pic>
        <p:nvPicPr>
          <p:cNvPr id="3" name="Picture 11" descr="C:\Users\Usuario\Desktop\descargas\vkeret_174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C:\Users\Usuario\Desktop\descargas\0b7c2d0c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4756" name="Picture 4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1412776"/>
            <a:ext cx="5756341" cy="936104"/>
          </a:xfrm>
          <a:prstGeom prst="rect">
            <a:avLst/>
          </a:prstGeom>
          <a:noFill/>
        </p:spPr>
      </p:pic>
      <p:pic>
        <p:nvPicPr>
          <p:cNvPr id="74758" name="Picture 6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2636912"/>
            <a:ext cx="3866937" cy="1008112"/>
          </a:xfrm>
          <a:prstGeom prst="rect">
            <a:avLst/>
          </a:prstGeom>
          <a:noFill/>
        </p:spPr>
      </p:pic>
      <p:pic>
        <p:nvPicPr>
          <p:cNvPr id="74760" name="Picture 8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3861048"/>
            <a:ext cx="3257550" cy="88582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158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08437" cy="6381328"/>
          </a:xfrm>
          <a:prstGeom prst="rect">
            <a:avLst/>
          </a:prstGeom>
        </p:spPr>
      </p:pic>
      <p:pic>
        <p:nvPicPr>
          <p:cNvPr id="75777" name="Picture 1" descr="C:\Users\Usuario\Desktop\descargas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9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08437" cy="6381328"/>
          </a:xfrm>
          <a:prstGeom prst="rect">
            <a:avLst/>
          </a:prstGeom>
        </p:spPr>
      </p:pic>
      <p:pic>
        <p:nvPicPr>
          <p:cNvPr id="3" name="Picture 1" descr="C:\Users\Usuario\Desktop\descargas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412427" cy="6309320"/>
          </a:xfrm>
          <a:prstGeom prst="rect">
            <a:avLst/>
          </a:prstGeom>
        </p:spPr>
      </p:pic>
      <p:pic>
        <p:nvPicPr>
          <p:cNvPr id="3" name="Picture 1" descr="C:\Users\Usuario\Desktop\descargas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08437" cy="6381328"/>
          </a:xfrm>
          <a:prstGeom prst="rect">
            <a:avLst/>
          </a:prstGeom>
        </p:spPr>
      </p:pic>
      <p:pic>
        <p:nvPicPr>
          <p:cNvPr id="3" name="Picture 1" descr="C:\Users\Usuario\Desktop\descargas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7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60432" cy="6345324"/>
          </a:xfrm>
          <a:prstGeom prst="rect">
            <a:avLst/>
          </a:prstGeom>
        </p:spPr>
      </p:pic>
      <p:pic>
        <p:nvPicPr>
          <p:cNvPr id="3" name="Picture 1" descr="C:\Users\Usuario\Desktop\descargas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8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460432" cy="6408712"/>
          </a:xfrm>
          <a:prstGeom prst="rect">
            <a:avLst/>
          </a:prstGeom>
        </p:spPr>
      </p:pic>
      <p:pic>
        <p:nvPicPr>
          <p:cNvPr id="3" name="Picture 1" descr="C:\Users\Usuario\Desktop\descargas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7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32440" cy="6399330"/>
          </a:xfrm>
          <a:prstGeom prst="rect">
            <a:avLst/>
          </a:prstGeom>
        </p:spPr>
      </p:pic>
      <p:pic>
        <p:nvPicPr>
          <p:cNvPr id="3" name="Picture 1" descr="C:\Users\Usuario\Desktop\descargas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6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08436" cy="6381328"/>
          </a:xfrm>
          <a:prstGeom prst="rect">
            <a:avLst/>
          </a:prstGeom>
        </p:spPr>
      </p:pic>
      <p:pic>
        <p:nvPicPr>
          <p:cNvPr id="3" name="Picture 1" descr="C:\Users\Usuario\Desktop\descargas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4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68952" cy="6309320"/>
          </a:xfrm>
          <a:prstGeom prst="rect">
            <a:avLst/>
          </a:prstGeom>
        </p:spPr>
      </p:pic>
      <p:pic>
        <p:nvPicPr>
          <p:cNvPr id="3" name="Picture 1" descr="C:\Users\Usuario\Desktop\descargas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4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08437" cy="6381328"/>
          </a:xfrm>
          <a:prstGeom prst="rect">
            <a:avLst/>
          </a:prstGeom>
        </p:spPr>
      </p:pic>
      <p:pic>
        <p:nvPicPr>
          <p:cNvPr id="3" name="Picture 1" descr="C:\Users\Usuario\Desktop\descargas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49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08437" cy="6381328"/>
          </a:xfrm>
          <a:prstGeom prst="rect">
            <a:avLst/>
          </a:prstGeom>
        </p:spPr>
      </p:pic>
      <p:pic>
        <p:nvPicPr>
          <p:cNvPr id="3" name="Picture 1" descr="C:\Users\Usuario\Desktop\descargas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4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08437" cy="6381328"/>
          </a:xfrm>
          <a:prstGeom prst="rect">
            <a:avLst/>
          </a:prstGeom>
        </p:spPr>
      </p:pic>
      <p:pic>
        <p:nvPicPr>
          <p:cNvPr id="3" name="Picture 1" descr="C:\Users\Usuario\Desktop\descargas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39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32440" cy="6399330"/>
          </a:xfrm>
          <a:prstGeom prst="rect">
            <a:avLst/>
          </a:prstGeom>
        </p:spPr>
      </p:pic>
      <p:pic>
        <p:nvPicPr>
          <p:cNvPr id="3" name="Picture 1" descr="C:\Users\Usuario\Desktop\descargas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36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32440" cy="6345324"/>
          </a:xfrm>
          <a:prstGeom prst="rect">
            <a:avLst/>
          </a:prstGeom>
        </p:spPr>
      </p:pic>
      <p:pic>
        <p:nvPicPr>
          <p:cNvPr id="3" name="Picture 1" descr="C:\Users\Usuario\Desktop\descargas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3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60432" cy="6345323"/>
          </a:xfrm>
          <a:prstGeom prst="rect">
            <a:avLst/>
          </a:prstGeom>
        </p:spPr>
      </p:pic>
      <p:pic>
        <p:nvPicPr>
          <p:cNvPr id="3" name="Picture 1" descr="C:\Users\Usuario\Desktop\descargas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18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460432" cy="6336704"/>
          </a:xfrm>
          <a:prstGeom prst="rect">
            <a:avLst/>
          </a:prstGeom>
        </p:spPr>
      </p:pic>
      <p:pic>
        <p:nvPicPr>
          <p:cNvPr id="3" name="Picture 1" descr="C:\Users\Usuario\Desktop\descargas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35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68952" cy="6291318"/>
          </a:xfrm>
          <a:prstGeom prst="rect">
            <a:avLst/>
          </a:prstGeom>
        </p:spPr>
      </p:pic>
      <p:pic>
        <p:nvPicPr>
          <p:cNvPr id="3" name="Picture 1" descr="C:\Users\Usuario\Desktop\descargas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332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32440" cy="6345324"/>
          </a:xfrm>
          <a:prstGeom prst="rect">
            <a:avLst/>
          </a:prstGeom>
        </p:spPr>
      </p:pic>
      <p:pic>
        <p:nvPicPr>
          <p:cNvPr id="3" name="Picture 1" descr="C:\Users\Usuario\Desktop\descargas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362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460432" cy="6345324"/>
          </a:xfrm>
          <a:prstGeom prst="rect">
            <a:avLst/>
          </a:prstGeom>
        </p:spPr>
      </p:pic>
      <p:pic>
        <p:nvPicPr>
          <p:cNvPr id="4" name="Picture 1" descr="C:\Users\Usuario\Desktop\descargas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10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460432" cy="6345324"/>
          </a:xfrm>
          <a:prstGeom prst="rect">
            <a:avLst/>
          </a:prstGeom>
        </p:spPr>
      </p:pic>
      <p:pic>
        <p:nvPicPr>
          <p:cNvPr id="3" name="Picture 1" descr="C:\Users\Usuario\Desktop\descargas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1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88640"/>
            <a:ext cx="8508437" cy="6381328"/>
          </a:xfrm>
          <a:prstGeom prst="rect">
            <a:avLst/>
          </a:prstGeom>
        </p:spPr>
      </p:pic>
      <p:pic>
        <p:nvPicPr>
          <p:cNvPr id="3" name="Picture 1" descr="C:\Users\Usuario\Desktop\descargas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113[1] (FILEminimizer)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08437" cy="6381328"/>
          </a:xfrm>
          <a:prstGeom prst="rect">
            <a:avLst/>
          </a:prstGeom>
        </p:spPr>
      </p:pic>
      <p:pic>
        <p:nvPicPr>
          <p:cNvPr id="3" name="Picture 1" descr="C:\Users\Usuario\Desktop\descargas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birdie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32440" cy="6399330"/>
          </a:xfrm>
          <a:prstGeom prst="rect">
            <a:avLst/>
          </a:prstGeom>
        </p:spPr>
      </p:pic>
      <p:pic>
        <p:nvPicPr>
          <p:cNvPr id="4" name="Picture 1" descr="C:\Users\Usuario\Desktop\descargas\c_keretek_228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newsflash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36000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60</Words>
  <Application>Microsoft Office PowerPoint</Application>
  <PresentationFormat>Presentación en pantalla (4:3)</PresentationFormat>
  <Paragraphs>28</Paragraphs>
  <Slides>48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12</cp:revision>
  <dcterms:created xsi:type="dcterms:W3CDTF">2013-09-24T10:28:20Z</dcterms:created>
  <dcterms:modified xsi:type="dcterms:W3CDTF">2013-09-24T12:22:13Z</dcterms:modified>
</cp:coreProperties>
</file>