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9" r:id="rId3"/>
    <p:sldId id="258" r:id="rId4"/>
    <p:sldId id="299" r:id="rId5"/>
    <p:sldId id="298" r:id="rId6"/>
    <p:sldId id="297" r:id="rId7"/>
    <p:sldId id="265" r:id="rId8"/>
    <p:sldId id="267" r:id="rId9"/>
    <p:sldId id="295" r:id="rId10"/>
    <p:sldId id="270" r:id="rId11"/>
    <p:sldId id="282" r:id="rId12"/>
    <p:sldId id="278" r:id="rId13"/>
    <p:sldId id="281" r:id="rId14"/>
    <p:sldId id="277" r:id="rId15"/>
    <p:sldId id="289" r:id="rId16"/>
    <p:sldId id="291" r:id="rId17"/>
    <p:sldId id="290" r:id="rId18"/>
    <p:sldId id="287" r:id="rId19"/>
    <p:sldId id="300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MxD35ov847FZOqZVUSzQ" hashData="2LjaYqrpGQ0/Jj1X2gRlh6t15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9E576-0A19-4D48-916E-B9C40D83CD4B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F2113-E65A-4B3E-9013-72B31763EFF5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CEAF1-7D0D-460D-B03F-5C8962072AEF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E75D6-452A-47FE-A964-A92D95E8FD31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19552-5FF6-4685-ABFA-51F84364473D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EBFAF-B387-43C3-83C9-7D875DA8DF6F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00D8A-B110-4A85-A15B-781E3399F26C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88500-C327-49E7-8321-CE229C3FD01F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56291-567B-4D40-9902-54A7FF9C8CC1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20C60-2313-4357-8A4E-148155A8D2EE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1707E-8D8B-499F-8601-B093A8AA07C2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/>
            </a:lvl1pPr>
          </a:lstStyle>
          <a:p>
            <a:pPr>
              <a:defRPr/>
            </a:pPr>
            <a:fld id="{8E83AB3E-632B-4656-8958-566CF03C8819}" type="slidenum">
              <a:rPr lang="ar-SA"/>
              <a:pPr>
                <a:defRPr/>
              </a:pPr>
              <a:t>‹Nº›</a:t>
            </a:fld>
            <a:endParaRPr lang="pt-PT"/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6286512" y="4714884"/>
            <a:ext cx="2200589" cy="1290096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gif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jpe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jpe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4.jpeg"/><Relationship Id="rId7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7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4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4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2.jpeg"/><Relationship Id="rId7" Type="http://schemas.openxmlformats.org/officeDocument/2006/relationships/image" Target="../media/image1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14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5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7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8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44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60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44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63.jpeg"/><Relationship Id="rId7" Type="http://schemas.openxmlformats.org/officeDocument/2006/relationships/image" Target="../media/image66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65.gif"/><Relationship Id="rId10" Type="http://schemas.openxmlformats.org/officeDocument/2006/relationships/image" Target="../media/image6.jpeg"/><Relationship Id="rId4" Type="http://schemas.openxmlformats.org/officeDocument/2006/relationships/image" Target="../media/image64.jpeg"/><Relationship Id="rId9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es.best-wallpaper.net/wallpaper/1920x1080/1211/Beach-sea-water-fire-red-clouds-sky-beautiful-sunset-views_1920x10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http://www.fondos7.net/recorte/87e5a4eb35403c86249ece93f2e5ee39/atardecer-playa_800x6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3" descr="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1785926"/>
            <a:ext cx="4857784" cy="465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4800" b="1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 </a:t>
            </a:r>
            <a:endParaRPr lang="es-ES" b="1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AutoShape 34" descr="20058123290976cp8"/>
          <p:cNvSpPr>
            <a:spLocks noChangeArrowheads="1"/>
          </p:cNvSpPr>
          <p:nvPr/>
        </p:nvSpPr>
        <p:spPr bwMode="auto">
          <a:xfrm rot="-5400000">
            <a:off x="3286112" y="642946"/>
            <a:ext cx="6500834" cy="5214942"/>
          </a:xfrm>
          <a:prstGeom prst="triangle">
            <a:avLst>
              <a:gd name="adj" fmla="val 50000"/>
            </a:avLst>
          </a:prstGeom>
          <a:blipFill dpi="0" rotWithShape="1">
            <a:blip r:embed="rId9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5" descr="20058123290976cp8"/>
          <p:cNvSpPr>
            <a:spLocks noChangeArrowheads="1"/>
          </p:cNvSpPr>
          <p:nvPr/>
        </p:nvSpPr>
        <p:spPr bwMode="auto">
          <a:xfrm flipH="1">
            <a:off x="0" y="3143248"/>
            <a:ext cx="9144000" cy="3714752"/>
          </a:xfrm>
          <a:prstGeom prst="triangle">
            <a:avLst>
              <a:gd name="adj" fmla="val 50000"/>
            </a:avLst>
          </a:prstGeom>
          <a:blipFill dpi="0" rotWithShape="1">
            <a:blip r:embed="rId10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3" name="12 Rectángulo"/>
          <p:cNvSpPr/>
          <p:nvPr/>
        </p:nvSpPr>
        <p:spPr>
          <a:xfrm>
            <a:off x="571472" y="785794"/>
            <a:ext cx="6372257" cy="1015663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60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Arial" charset="0"/>
              </a:rPr>
              <a:t>ATARDECERES</a:t>
            </a:r>
            <a:endParaRPr lang="es-ES" sz="6000" b="1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charset="0"/>
            </a:endParaRPr>
          </a:p>
        </p:txBody>
      </p:sp>
      <p:pic>
        <p:nvPicPr>
          <p:cNvPr id="1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11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686550" y="5572140"/>
            <a:ext cx="2457450" cy="100965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sp>
        <p:nvSpPr>
          <p:cNvPr id="15" name="14 Rectángulo"/>
          <p:cNvSpPr/>
          <p:nvPr/>
        </p:nvSpPr>
        <p:spPr>
          <a:xfrm>
            <a:off x="0" y="6143644"/>
            <a:ext cx="3860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Ppsx creado por Helen </a:t>
            </a:r>
            <a:endParaRPr lang="es-ES" sz="2400" b="1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643438" y="6215082"/>
            <a:ext cx="14975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err="1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Automatico</a:t>
            </a:r>
            <a:r>
              <a:rPr lang="es-ES" sz="16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 </a:t>
            </a:r>
            <a:endParaRPr lang="es-ES" sz="1600" b="1" dirty="0">
              <a:blipFill>
                <a:blip r:embed="rId7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advTm="30000">
    <p:sndAc>
      <p:stSnd loop="1">
        <p:snd r:embed="rId2" name="10. Kitaro - Theme From Silk Ro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500"/>
                            </p:stCondLst>
                            <p:childTnLst>
                              <p:par>
                                <p:cTn id="5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0244" name="Picture 4" descr="Golden-Sun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 descr="sun_solarpower_su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333375"/>
            <a:ext cx="30861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8" name="Picture 10" descr="Suns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spd="med" advClick="0" advTm="176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4" dur="15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4340" name="Picture 4" descr="Sun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6013" y="-674688"/>
            <a:ext cx="11449051" cy="8207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CampsBaySunset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479216">
            <a:off x="468313" y="-1611313"/>
            <a:ext cx="6424612" cy="709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Click="0" advTm="30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5000" fill="hold"/>
                                        <p:tgtEl>
                                          <p:spTgt spid="1434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 L 0.11407 -0.07361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" y="-37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5000" fill="hold"/>
                                        <p:tgtEl>
                                          <p:spTgt spid="143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 tmFilter="0, 0; .2, .5; .8, .5; 1, 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000" autoRev="1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Espaço Reservado para Conteúdo 3" descr="beach-sunset-wallpaper[1]_800x5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28794" y="2411008"/>
            <a:ext cx="7215206" cy="444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8" descr="2220922-2-magic-suns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8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10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hebus.org/files/BULK_WALLPAPERS/Full%20HD%20Desktop%201200p%20wallpaper%20(1013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http://www.fondosgratis.mx/archivos/temp/612/400_1177006596_pamela-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4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43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9" presetClass="emph" presetSubtype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9220" name="Picture 4" descr="surreal-sunset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surreal-sunset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6" descr="sunset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11" descr="1ff1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35375" y="2636838"/>
            <a:ext cx="857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spd="med" advClick="0" advTm="252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1988" name="Picture 4" descr="amazing-sea-sunset-wallpaper-1152x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427663"/>
            <a:ext cx="9864725" cy="986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 descr="amazing-sea-sunset-wallpaper-1152x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2413" y="0"/>
            <a:ext cx="4824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amazing-sea-sunset-wallpaper-1152x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0"/>
            <a:ext cx="4895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8" descr="amazing-sea-sunset-wallpaper-1152x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9" descr="amazing-sea-sunset-wallpaper-1152x8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9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3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9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spd="med" advClick="0" advTm="319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2" presetClass="exit" presetSubtype="2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8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2" presetClass="exit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51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2" presetClass="entr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8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xit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0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2" presetClass="exit" presetSubtype="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3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8000" fill="hold"/>
                                        <p:tgtEl>
                                          <p:spTgt spid="419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editanding.com/wp-content/uploads/2013/06/Fotomontaje-de-paisaje-en-la-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otos de atardece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AutoShape 32" descr="20058123290976cp8"/>
          <p:cNvSpPr>
            <a:spLocks noChangeArrowheads="1"/>
          </p:cNvSpPr>
          <p:nvPr/>
        </p:nvSpPr>
        <p:spPr bwMode="auto">
          <a:xfrm rot="5400000">
            <a:off x="-785842" y="785842"/>
            <a:ext cx="6858000" cy="5286316"/>
          </a:xfrm>
          <a:prstGeom prst="triangle">
            <a:avLst>
              <a:gd name="adj" fmla="val 50000"/>
            </a:avLst>
          </a:prstGeom>
          <a:blipFill dpi="0" rotWithShape="1">
            <a:blip r:embed="rId4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8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49474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38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5364" name="Picture 4" descr="14478681_IMG_7491c_suns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 descr="hdr-sunset_soon_forgott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Picture 8" descr="hdr-sunset_soon_forgott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8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spd="med" advClick="0" advTm="2623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5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www.bestfon.info/images/joomgallery/originals/paisajes_18/paisaje_573_20121113_191756086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atardecer-en-un-velero-969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4" name="Picture 2" descr="http://www.fondoplanet.com/fondos/Mujeres/310x233/2257-bar-refeali-a-la-plage-WallFiz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0"/>
            <a:ext cx="4143404" cy="47045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4" descr="20058123290976cp8"/>
          <p:cNvSpPr>
            <a:spLocks noChangeArrowheads="1"/>
          </p:cNvSpPr>
          <p:nvPr/>
        </p:nvSpPr>
        <p:spPr bwMode="auto">
          <a:xfrm rot="-54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66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50" presetClass="exit" presetSubtype="0" repeatCount="200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Sydney escenario HD Wallpapers #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http://3.bp.blogspot.com/-TYKedIWKeOk/UA8AeMJp-mI/AAAAAAABBPM/ekyL11qwNQ8/s1600/atardecer-en-la-pla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4820" name="Picture 4" descr="http://2.bp.blogspot.com/-GS41HmZ0Qc4/UMNZA2L7cyI/AAAAAAAAL4E/3Q8THeCrA7s/s1600/playa-atardece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AutoShape 33" descr="20058123290976cp8"/>
          <p:cNvSpPr>
            <a:spLocks noChangeArrowheads="1"/>
          </p:cNvSpPr>
          <p:nvPr/>
        </p:nvSpPr>
        <p:spPr bwMode="auto">
          <a:xfrm flipV="1">
            <a:off x="28572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8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4" descr="20058123290976cp8"/>
          <p:cNvSpPr>
            <a:spLocks noChangeArrowheads="1"/>
          </p:cNvSpPr>
          <p:nvPr/>
        </p:nvSpPr>
        <p:spPr bwMode="auto">
          <a:xfrm rot="-5400000">
            <a:off x="3714768" y="857232"/>
            <a:ext cx="6858000" cy="5143536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32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6" presetClass="emph" presetSubtype="0" repeatCount="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1" dur="5000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http://www.telefericodelmundo.org/imagenes/FONDO_PANTALLA/ATARDECER_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2356"/>
          </a:xfrm>
          <a:prstGeom prst="rect">
            <a:avLst/>
          </a:prstGeom>
          <a:noFill/>
        </p:spPr>
      </p:pic>
      <p:pic>
        <p:nvPicPr>
          <p:cNvPr id="8" name="Picture 6" descr="http://2.bp.blogspot.com/-J0Rsf-ULn8g/TZzAbpYDpLI/AAAAAAAAAKQ/FK4VDPSlkoc/s640/ocaso+pla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3998" cy="7643842"/>
          </a:xfrm>
          <a:prstGeom prst="rect">
            <a:avLst/>
          </a:prstGeom>
          <a:noFill/>
        </p:spPr>
      </p:pic>
      <p:pic>
        <p:nvPicPr>
          <p:cNvPr id="35844" name="Picture 4" descr="http://www.wallsave.com/wallpapers/1280x960/playas/102418/playas-atardeceres-romanticos-real-madrid-10241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7643842"/>
          </a:xfrm>
          <a:prstGeom prst="rect">
            <a:avLst/>
          </a:prstGeom>
          <a:noFill/>
        </p:spPr>
      </p:pic>
      <p:pic>
        <p:nvPicPr>
          <p:cNvPr id="35846" name="Picture 6" descr="http://2.bp.blogspot.com/-J0Rsf-ULn8g/TZzAbpYDpLI/AAAAAAAAAKQ/FK4VDPSlkoc/s640/ocaso+play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715280"/>
          </a:xfrm>
          <a:prstGeom prst="rect">
            <a:avLst/>
          </a:prstGeom>
          <a:noFill/>
        </p:spPr>
      </p:pic>
      <p:sp>
        <p:nvSpPr>
          <p:cNvPr id="9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271000" cy="4141161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5" descr="20058123290976cp8"/>
          <p:cNvSpPr>
            <a:spLocks noChangeArrowheads="1"/>
          </p:cNvSpPr>
          <p:nvPr/>
        </p:nvSpPr>
        <p:spPr bwMode="auto">
          <a:xfrm flipH="1">
            <a:off x="-127000" y="3428999"/>
            <a:ext cx="9271000" cy="4143405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2" descr="20058123290976cp8"/>
          <p:cNvSpPr>
            <a:spLocks noChangeArrowheads="1"/>
          </p:cNvSpPr>
          <p:nvPr/>
        </p:nvSpPr>
        <p:spPr bwMode="auto">
          <a:xfrm rot="5400000">
            <a:off x="-1468452" y="1468452"/>
            <a:ext cx="7643842" cy="4706938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4" descr="20058123290976cp8"/>
          <p:cNvSpPr>
            <a:spLocks noChangeArrowheads="1"/>
          </p:cNvSpPr>
          <p:nvPr/>
        </p:nvSpPr>
        <p:spPr bwMode="auto">
          <a:xfrm rot="-5400000">
            <a:off x="2786030" y="1142996"/>
            <a:ext cx="7500966" cy="5214974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29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3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fondos7.net/wallpaper-original/wallpapers/atardecer-en-la-costa-de-playa-87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10" name="Picture 2" descr="http://www.bestfon.info/images/joomgallery/originals/paisajes_18/paisaje_282_20120327_207993006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sp>
        <p:nvSpPr>
          <p:cNvPr id="11" name="AutoShape 33" descr="20058123290976cp8"/>
          <p:cNvSpPr>
            <a:spLocks noChangeArrowheads="1"/>
          </p:cNvSpPr>
          <p:nvPr/>
        </p:nvSpPr>
        <p:spPr bwMode="auto">
          <a:xfrm flipV="1">
            <a:off x="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4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3" name="AutoShape 34" descr="20058123290976cp8"/>
          <p:cNvSpPr>
            <a:spLocks noChangeArrowheads="1"/>
          </p:cNvSpPr>
          <p:nvPr/>
        </p:nvSpPr>
        <p:spPr bwMode="auto">
          <a:xfrm rot="-5400000">
            <a:off x="3464735" y="892951"/>
            <a:ext cx="6858000" cy="5072098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4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65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6" name="Picture 2" descr="http://3.bp.blogspot.com/-uan21FJ73lk/UC-oHOV1YVI/AAAAAAABESM/m0ao6TWVFZY/s1600/playa-tropical-al-atardecer-Tropical%2Bbeach%2Bat%2Bsunset%2B-%2Bnature%2Bbackgroun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57150" y="0"/>
            <a:ext cx="9201150" cy="6858000"/>
          </a:xfrm>
          <a:prstGeom prst="rect">
            <a:avLst/>
          </a:prstGeom>
          <a:noFill/>
        </p:spPr>
      </p:pic>
      <p:pic>
        <p:nvPicPr>
          <p:cNvPr id="57348" name="Picture 4" descr="http://www.imagenesparafotos.com/d/11586-1/paisajes-atardecer-play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7" name="AutoShape 33" descr="20058123290976cp8"/>
          <p:cNvSpPr>
            <a:spLocks noChangeArrowheads="1"/>
          </p:cNvSpPr>
          <p:nvPr/>
        </p:nvSpPr>
        <p:spPr bwMode="auto">
          <a:xfrm flipV="1">
            <a:off x="28572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4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8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4" descr="20058123290976cp8"/>
          <p:cNvSpPr>
            <a:spLocks noChangeArrowheads="1"/>
          </p:cNvSpPr>
          <p:nvPr/>
        </p:nvSpPr>
        <p:spPr bwMode="auto">
          <a:xfrm rot="-5400000">
            <a:off x="3464735" y="892951"/>
            <a:ext cx="6858000" cy="5072098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</p:cSld>
  <p:clrMapOvr>
    <a:masterClrMapping/>
  </p:clrMapOvr>
  <p:transition advTm="242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0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5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http://2.bp.blogspot.com/-ncjUV-WlDT0/TmCIj41LbXI/AAAAAAAAHfo/y8KomzWYE9I/s1600/Majestuoso+atardece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8" name="Picture 6" descr="http://rosamelendez.files.wordpress.com/2011/12/atardece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AutoShape 33" descr="20058123290976cp8"/>
          <p:cNvSpPr>
            <a:spLocks noChangeArrowheads="1"/>
          </p:cNvSpPr>
          <p:nvPr/>
        </p:nvSpPr>
        <p:spPr bwMode="auto">
          <a:xfrm flipV="1">
            <a:off x="28572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4" descr="20058123290976cp8"/>
          <p:cNvSpPr>
            <a:spLocks noChangeArrowheads="1"/>
          </p:cNvSpPr>
          <p:nvPr/>
        </p:nvSpPr>
        <p:spPr bwMode="auto">
          <a:xfrm rot="-5400000">
            <a:off x="3464735" y="892951"/>
            <a:ext cx="6858000" cy="5072098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  <p:custDataLst>
      <p:tags r:id="rId1"/>
    </p:custDataLst>
  </p:cSld>
  <p:clrMapOvr>
    <a:masterClrMapping/>
  </p:clrMapOvr>
  <p:transition advTm="179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0" name="Picture 2" descr="http://www.fondos7.net/wallpaper-original/wallpapers/un-muelle-en-las-playas-790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677400" cy="6858000"/>
          </a:xfrm>
          <a:prstGeom prst="rect">
            <a:avLst/>
          </a:prstGeom>
          <a:noFill/>
        </p:spPr>
      </p:pic>
      <p:pic>
        <p:nvPicPr>
          <p:cNvPr id="6" name="Picture 2" descr="http://1.bp.blogspot.com/-pIFbo5eMY-g/UKq-gmvaxfI/AAAAAAABRhQ/3x2wFe9fQPI/s1600/juego-de-colores-en-el-paisaje-game-of-colors-landscape-1920x1200-wallpape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333376"/>
            <a:ext cx="9677400" cy="7191376"/>
          </a:xfrm>
          <a:prstGeom prst="rect">
            <a:avLst/>
          </a:prstGeom>
          <a:noFill/>
        </p:spPr>
      </p:pic>
      <p:sp>
        <p:nvSpPr>
          <p:cNvPr id="11" name="AutoShape 33" descr="20058123290976cp8"/>
          <p:cNvSpPr>
            <a:spLocks noChangeArrowheads="1"/>
          </p:cNvSpPr>
          <p:nvPr/>
        </p:nvSpPr>
        <p:spPr bwMode="auto">
          <a:xfrm flipV="1">
            <a:off x="28572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5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AutoShape 35" descr="20058123290976cp8"/>
          <p:cNvSpPr>
            <a:spLocks noChangeArrowheads="1"/>
          </p:cNvSpPr>
          <p:nvPr/>
        </p:nvSpPr>
        <p:spPr bwMode="auto">
          <a:xfrm flipH="1"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3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4" name="AutoShape 34" descr="20058123290976cp8"/>
          <p:cNvSpPr>
            <a:spLocks noChangeArrowheads="1"/>
          </p:cNvSpPr>
          <p:nvPr/>
        </p:nvSpPr>
        <p:spPr bwMode="auto">
          <a:xfrm rot="-5400000">
            <a:off x="3464735" y="892951"/>
            <a:ext cx="6858000" cy="5072098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</p:spTree>
    <p:custDataLst>
      <p:tags r:id="rId1"/>
    </p:custDataLst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4" dur="5000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298" name="Picture 2" descr="http://tuanys.com/img/slider/cuatr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diegomg1991.files.wordpress.com/2011/12/da4289170a20015d9090c241ec98ac9aca1fb19308c6afeca8e2452915e8caf26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0" y="2035954"/>
            <a:ext cx="7715272" cy="48220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2.bp.blogspot.com/-VYLtIPZylS0/UR668BqVYxI/AAAAAAAA28E/n1YpNLfoD78/s1600/Hermoso-Atardecer-en-la-Playa-y-palmeras-HDR_Paisajes-de-Playas-en-HD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143504" y="4860542"/>
            <a:ext cx="4000496" cy="1643615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sp>
        <p:nvSpPr>
          <p:cNvPr id="8" name="AutoShape 33" descr="20058123290976cp8"/>
          <p:cNvSpPr>
            <a:spLocks noChangeArrowheads="1"/>
          </p:cNvSpPr>
          <p:nvPr/>
        </p:nvSpPr>
        <p:spPr bwMode="auto">
          <a:xfrm flipV="1">
            <a:off x="285720" y="0"/>
            <a:ext cx="9144000" cy="3786190"/>
          </a:xfrm>
          <a:prstGeom prst="triangle">
            <a:avLst>
              <a:gd name="adj" fmla="val 50000"/>
            </a:avLst>
          </a:prstGeom>
          <a:blipFill dpi="0" rotWithShape="1">
            <a:blip r:embed="rId6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9" name="AutoShape 35" descr="20058123290976cp8"/>
          <p:cNvSpPr>
            <a:spLocks noChangeArrowheads="1"/>
          </p:cNvSpPr>
          <p:nvPr/>
        </p:nvSpPr>
        <p:spPr bwMode="auto">
          <a:xfrm flipH="1">
            <a:off x="0" y="3000372"/>
            <a:ext cx="9144000" cy="3857628"/>
          </a:xfrm>
          <a:prstGeom prst="triangle">
            <a:avLst>
              <a:gd name="adj" fmla="val 47632"/>
            </a:avLst>
          </a:prstGeom>
          <a:blipFill dpi="0" rotWithShape="1">
            <a:blip r:embed="rId7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0" name="AutoShape 32" descr="20058123290976cp8"/>
          <p:cNvSpPr>
            <a:spLocks noChangeArrowheads="1"/>
          </p:cNvSpPr>
          <p:nvPr/>
        </p:nvSpPr>
        <p:spPr bwMode="auto">
          <a:xfrm rot="5400000">
            <a:off x="-1143000" y="1143000"/>
            <a:ext cx="6858000" cy="4572000"/>
          </a:xfrm>
          <a:prstGeom prst="triangle">
            <a:avLst>
              <a:gd name="adj" fmla="val 50000"/>
            </a:avLst>
          </a:prstGeom>
          <a:blipFill dpi="0" rotWithShape="1">
            <a:blip r:embed="rId8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1" name="AutoShape 34" descr="20058123290976cp8"/>
          <p:cNvSpPr>
            <a:spLocks noChangeArrowheads="1"/>
          </p:cNvSpPr>
          <p:nvPr/>
        </p:nvSpPr>
        <p:spPr bwMode="auto">
          <a:xfrm rot="-5400000">
            <a:off x="3607611" y="892951"/>
            <a:ext cx="6858000" cy="5072098"/>
          </a:xfrm>
          <a:prstGeom prst="triangle">
            <a:avLst>
              <a:gd name="adj" fmla="val 50000"/>
            </a:avLst>
          </a:prstGeom>
          <a:blipFill dpi="0" rotWithShape="1">
            <a:blip r:embed="rId9" cstate="email">
              <a:alphaModFix amt="5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/>
            <a:endParaRPr lang="pt-PT"/>
          </a:p>
        </p:txBody>
      </p:sp>
      <p:sp>
        <p:nvSpPr>
          <p:cNvPr id="12" name="11 Rectángulo"/>
          <p:cNvSpPr/>
          <p:nvPr/>
        </p:nvSpPr>
        <p:spPr>
          <a:xfrm>
            <a:off x="0" y="428604"/>
            <a:ext cx="50145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800" b="1" dirty="0" smtClean="0">
                <a:blipFill>
                  <a:blip r:embed="rId10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Continuara….. </a:t>
            </a:r>
            <a:endParaRPr lang="es-ES" sz="4800" b="1" dirty="0">
              <a:blipFill>
                <a:blip r:embed="rId10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advTm="290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"/>
</p:tagLst>
</file>

<file path=ppt/theme/theme1.xml><?xml version="1.0" encoding="utf-8"?>
<a:theme xmlns:a="http://schemas.openxmlformats.org/drawingml/2006/main" name="Ocasos....iol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69</Words>
  <Application>Microsoft Office PowerPoint</Application>
  <PresentationFormat>Presentación en pantalla (4:3)</PresentationFormat>
  <Paragraphs>33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Ocasos....iola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Atardeceres</dc:title>
  <dc:creator>Helen-Bruji</dc:creator>
  <cp:lastModifiedBy>Eleni</cp:lastModifiedBy>
  <cp:revision>42</cp:revision>
  <dcterms:created xsi:type="dcterms:W3CDTF">2014-01-06T16:28:05Z</dcterms:created>
  <dcterms:modified xsi:type="dcterms:W3CDTF">2014-01-07T01:08:40Z</dcterms:modified>
  <cp:category>Paisajes</cp:category>
  <cp:contentStatus>Final</cp:contentStatus>
</cp:coreProperties>
</file>