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65" r:id="rId4"/>
    <p:sldId id="267" r:id="rId5"/>
    <p:sldId id="256" r:id="rId6"/>
    <p:sldId id="259" r:id="rId7"/>
    <p:sldId id="257" r:id="rId8"/>
    <p:sldId id="266" r:id="rId9"/>
    <p:sldId id="258" r:id="rId10"/>
    <p:sldId id="260" r:id="rId11"/>
    <p:sldId id="261" r:id="rId12"/>
    <p:sldId id="264" r:id="rId13"/>
    <p:sldId id="262" r:id="rId14"/>
    <p:sldId id="263" r:id="rId15"/>
    <p:sldId id="268" r:id="rId16"/>
    <p:sldId id="269" r:id="rId17"/>
    <p:sldId id="27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1" r:id="rId26"/>
    <p:sldId id="281" r:id="rId27"/>
    <p:sldId id="279" r:id="rId28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SkoZfaydHviA42oXJCt1A==" hashData="YC7fQQCVWHRSFnxs4fHpM4kzQ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78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956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048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123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726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888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430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549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105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53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17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8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9ADF0-9D5F-4D65-902C-98557B293FFC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E91D5-49C8-4DC8-B49E-2E8C6DA96A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75340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30.jpeg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5" name="Picture 2" descr="trippy 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605" y="-42651"/>
            <a:ext cx="9144001" cy="5800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2822699" y="2822700"/>
            <a:ext cx="5715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251699" y="2822700"/>
            <a:ext cx="5715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57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5652760"/>
            <a:ext cx="9144000" cy="6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5" y="4881591"/>
            <a:ext cx="112734" cy="306916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29628" tIns="14814" rIns="29628" bIns="14814">
            <a:spAutoFit/>
          </a:bodyPr>
          <a:lstStyle/>
          <a:p>
            <a:pPr defTabSz="716030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62" y="4762516"/>
            <a:ext cx="699094" cy="63915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3810021"/>
            <a:ext cx="2692225" cy="933763"/>
          </a:xfrm>
          <a:prstGeom prst="rect">
            <a:avLst/>
          </a:prstGeom>
        </p:spPr>
        <p:txBody>
          <a:bodyPr wrap="square" lIns="71292" tIns="35646" rIns="71292" bIns="35646">
            <a:spAutoFit/>
          </a:bodyPr>
          <a:lstStyle/>
          <a:p>
            <a:pPr algn="ctr"/>
            <a:endParaRPr lang="es-ES" sz="5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80495" y="1262459"/>
            <a:ext cx="6556320" cy="2971358"/>
          </a:xfrm>
          <a:prstGeom prst="rect">
            <a:avLst/>
          </a:prstGeom>
        </p:spPr>
        <p:txBody>
          <a:bodyPr wrap="none" lIns="71292" tIns="35646" rIns="71292" bIns="3564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BELLO </a:t>
            </a:r>
          </a:p>
          <a:p>
            <a:pPr algn="ctr"/>
            <a:r>
              <a:rPr lang="es-ES" sz="28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ATARDECER</a:t>
            </a:r>
            <a:endParaRPr lang="es-ES" sz="28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4676138"/>
            <a:ext cx="2008835" cy="778387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535805"/>
            <a:ext cx="4572000" cy="896603"/>
          </a:xfrm>
          <a:prstGeom prst="rect">
            <a:avLst/>
          </a:prstGeom>
        </p:spPr>
        <p:txBody>
          <a:bodyPr lIns="80211" tIns="40106" rIns="80211" bIns="40106">
            <a:spAutoFit/>
          </a:bodyPr>
          <a:lstStyle/>
          <a:p>
            <a:endParaRPr lang="es-ES" sz="5300" b="1" dirty="0"/>
          </a:p>
        </p:txBody>
      </p:sp>
    </p:spTree>
    <p:extLst>
      <p:ext uri="{BB962C8B-B14F-4D97-AF65-F5344CB8AC3E}">
        <p14:creationId xmlns:p14="http://schemas.microsoft.com/office/powerpoint/2010/main" val="269269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julio iglesias - la cumparsita (tangos).wav"/>
          </p:stSnd>
        </p:sndAc>
      </p:transition>
    </mc:Choice>
    <mc:Fallback xmlns="">
      <p:transition spd="slow" advTm="14000">
        <p:fade/>
        <p:sndAc>
          <p:stSnd loop="1">
            <p:snd r:embed="rId8" name="julio iglesias - la cumparsita (tango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74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34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5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71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67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2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49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83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46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0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2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07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6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54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76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1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44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85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84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8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88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85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88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Pin on Cool GIF'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131" y="0"/>
            <a:ext cx="921794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158" y="-62237"/>
            <a:ext cx="9144001" cy="5715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2822698" y="2822708"/>
            <a:ext cx="5715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251699" y="2822708"/>
            <a:ext cx="5715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57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5652763"/>
            <a:ext cx="9144000" cy="6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4397" y="4857087"/>
            <a:ext cx="602552" cy="57042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889341"/>
            <a:ext cx="3570598" cy="2622332"/>
          </a:xfrm>
          <a:prstGeom prst="rect">
            <a:avLst/>
          </a:prstGeom>
        </p:spPr>
        <p:txBody>
          <a:bodyPr wrap="none" lIns="68226" tIns="34113" rIns="68226" bIns="3411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7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27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27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27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33270" y="889341"/>
            <a:ext cx="3498199" cy="47259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5392" tIns="42696" rIns="85392" bIns="42696">
            <a:spAutoFit/>
          </a:bodyPr>
          <a:lstStyle/>
          <a:p>
            <a:pPr algn="ctr" defTabSz="853863" eaLnBrk="0" hangingPunct="0">
              <a:spcBef>
                <a:spcPct val="50000"/>
              </a:spcBef>
            </a:pPr>
            <a:endParaRPr lang="fr-FR" sz="33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853863" eaLnBrk="0" hangingPunct="0">
              <a:spcBef>
                <a:spcPct val="50000"/>
              </a:spcBef>
            </a:pPr>
            <a:r>
              <a:rPr lang="fr-FR" sz="33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3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853863" eaLnBrk="0" hangingPunct="0">
                <a:spcBef>
                  <a:spcPct val="50000"/>
                </a:spcBef>
              </a:pPr>
              <a:t>jueves, 08 de diciembre de 2022</a:t>
            </a:fld>
            <a:endParaRPr lang="es-ES" sz="33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853863" eaLnBrk="0" hangingPunct="0">
              <a:spcBef>
                <a:spcPct val="50000"/>
              </a:spcBef>
            </a:pPr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853863" eaLnBrk="0" hangingPunct="0">
                <a:spcBef>
                  <a:spcPct val="50000"/>
                </a:spcBef>
              </a:pPr>
              <a:t>17:24</a:t>
            </a:fld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horas.</a:t>
            </a:r>
          </a:p>
          <a:p>
            <a:pPr algn="ctr" defTabSz="853863" eaLnBrk="0" hangingPunct="0">
              <a:spcBef>
                <a:spcPct val="50000"/>
              </a:spcBef>
            </a:pPr>
            <a:endParaRPr lang="fr-FR" sz="3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5230" y="4692557"/>
            <a:ext cx="2008835" cy="7783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326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O ATARDEC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BELLO ATARDECER</Template>
  <TotalTime>2</TotalTime>
  <Words>39</Words>
  <Application>Microsoft Office PowerPoint</Application>
  <PresentationFormat>Presentación en pantalla (16:10)</PresentationFormat>
  <Paragraphs>12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BELLO ATARDECER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2022-12-08T16:24:19Z</dcterms:created>
  <dcterms:modified xsi:type="dcterms:W3CDTF">2022-12-08T16:26:30Z</dcterms:modified>
</cp:coreProperties>
</file>