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304" r:id="rId3"/>
    <p:sldId id="294" r:id="rId4"/>
    <p:sldId id="289" r:id="rId5"/>
    <p:sldId id="286" r:id="rId6"/>
    <p:sldId id="265" r:id="rId7"/>
    <p:sldId id="261" r:id="rId8"/>
    <p:sldId id="257" r:id="rId9"/>
    <p:sldId id="292" r:id="rId10"/>
    <p:sldId id="296" r:id="rId11"/>
    <p:sldId id="293" r:id="rId12"/>
    <p:sldId id="295" r:id="rId13"/>
    <p:sldId id="258" r:id="rId14"/>
    <p:sldId id="259" r:id="rId15"/>
    <p:sldId id="274" r:id="rId16"/>
    <p:sldId id="290" r:id="rId17"/>
    <p:sldId id="260" r:id="rId18"/>
    <p:sldId id="262" r:id="rId19"/>
    <p:sldId id="263" r:id="rId20"/>
    <p:sldId id="299" r:id="rId21"/>
    <p:sldId id="264" r:id="rId22"/>
    <p:sldId id="266" r:id="rId23"/>
    <p:sldId id="267" r:id="rId24"/>
    <p:sldId id="268" r:id="rId25"/>
    <p:sldId id="307" r:id="rId26"/>
    <p:sldId id="309" r:id="rId27"/>
    <p:sldId id="269" r:id="rId28"/>
    <p:sldId id="270" r:id="rId29"/>
    <p:sldId id="271" r:id="rId30"/>
    <p:sldId id="272" r:id="rId31"/>
    <p:sldId id="301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3" r:id="rId40"/>
    <p:sldId id="284" r:id="rId41"/>
    <p:sldId id="285" r:id="rId42"/>
    <p:sldId id="297" r:id="rId43"/>
    <p:sldId id="287" r:id="rId44"/>
    <p:sldId id="308" r:id="rId45"/>
    <p:sldId id="298" r:id="rId46"/>
    <p:sldId id="300" r:id="rId47"/>
    <p:sldId id="303" r:id="rId48"/>
    <p:sldId id="306" r:id="rId49"/>
  </p:sldIdLst>
  <p:sldSz cx="10980738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94nzrrPwKmTZ7nG9Gklihw" hashData="q8EIAEFe4nYWVMuboaTw4QjWjF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302" y="-624"/>
      </p:cViewPr>
      <p:guideLst>
        <p:guide orient="horz" pos="2160"/>
        <p:guide pos="34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9B427F4-A730-4A12-A0B8-2107215C44F2}" type="datetimeFigureOut">
              <a:rPr lang="fr-CA"/>
              <a:pPr/>
              <a:t>2017-12-21</a:t>
            </a:fld>
            <a:endParaRPr lang="fr-CA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4213" y="685800"/>
            <a:ext cx="54895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BA6179F-6062-4A67-8D13-122F7D4E1870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3556" y="2130426"/>
            <a:ext cx="933362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47111" y="3886200"/>
            <a:ext cx="768651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170BD-FC51-428D-9FD9-264123AB0377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4497A-287E-4826-B3E3-A2D8523B8C3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E5D2A-FEB5-409F-A3D0-2CF06EF17822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713B-8FF7-45BA-A5EF-E9B2FEF7AAC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67403" y="4406901"/>
            <a:ext cx="933362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67403" y="2906713"/>
            <a:ext cx="933362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4C3CB-C047-4BB7-8AC7-255744D39872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890F3-0D5B-4168-8FD6-5E797206493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49037" y="1600201"/>
            <a:ext cx="484982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81875" y="1600201"/>
            <a:ext cx="484982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5288E-6AD8-4E87-A028-F3B085A9F7AF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D67E6-471E-4D53-A496-03E3499499A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9037" y="1535113"/>
            <a:ext cx="48517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49037" y="2174875"/>
            <a:ext cx="48517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578063" y="1535113"/>
            <a:ext cx="485363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578063" y="2174875"/>
            <a:ext cx="485363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A6000-7F07-4436-A15F-50E6C3E3644F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E8CC3-1EBB-4C65-8A0E-F7CD37EE12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362BA-D65C-4B9E-97E4-4EB540B03BC2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B063-471A-453E-A2E7-D4FBF2D9D49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DBB41-40EB-4CE5-88F3-D07A31709C24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29A8D-6286-43DD-9CD5-0614B27E75A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9038" y="273050"/>
            <a:ext cx="36125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93163" y="273051"/>
            <a:ext cx="61385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49038" y="1435101"/>
            <a:ext cx="36125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B1D80-2F36-4167-B106-D52CE640FF50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2470D-6825-40CA-BA15-5B6FD682C8C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2301" y="4800600"/>
            <a:ext cx="658844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152301" y="612775"/>
            <a:ext cx="6588443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2301" y="5367338"/>
            <a:ext cx="658844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8C575-2C71-4F6C-81BC-6A0D8A0D04E4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C261A-A48F-44AF-9082-D340AC5E888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AE08E-D4E0-4DB4-9AD0-33D186B01357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516CE-FD52-4C3F-95C1-AEA487DFC86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961035" y="274639"/>
            <a:ext cx="247066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49037" y="274639"/>
            <a:ext cx="7228986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FACB9-233E-4627-8786-15A7241A5B52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B1B9D-E3A1-4EC9-B5AA-9410E52AA0D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7" y="2130428"/>
            <a:ext cx="9333627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2" y="3886200"/>
            <a:ext cx="7686517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549037" y="274638"/>
            <a:ext cx="988266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549037" y="1600201"/>
            <a:ext cx="988266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49037" y="6356351"/>
            <a:ext cx="25621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71DF98-B271-4017-902E-442F974B60AF}" type="datetimeFigureOut">
              <a:rPr lang="fr-CA"/>
              <a:pPr>
                <a:defRPr/>
              </a:pPr>
              <a:t>2017-12-21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751752" y="6356351"/>
            <a:ext cx="34772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869529" y="6356351"/>
            <a:ext cx="25621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BFE15B-E06C-4D2F-BF12-6D4E7945B52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9037" y="6245225"/>
            <a:ext cx="256217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0.jpeg"/><Relationship Id="rId4" Type="http://schemas.openxmlformats.org/officeDocument/2006/relationships/image" Target="../media/image3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ose Luis\Desktop\746c4d8b5bda97c15f0fde8b44f61b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980739" cy="6957439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98073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7208" y="3387210"/>
            <a:ext cx="6858000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9946" y="3387210"/>
            <a:ext cx="6858000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9807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783312"/>
            <a:ext cx="109807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8904" y="5857900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8904" y="5715019"/>
            <a:ext cx="83952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4" y="4572017"/>
            <a:ext cx="3233007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204221" y="857232"/>
            <a:ext cx="6743676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 pitchFamily="66" charset="0"/>
              </a:rPr>
              <a:t>Bello 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 pitchFamily="66" charset="0"/>
              </a:rPr>
              <a:t>Atardecer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22798" y="5611366"/>
            <a:ext cx="2412349" cy="934064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1461" y="764704"/>
            <a:ext cx="1231519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Tm="13000">
    <p:diamond/>
    <p:sndAc>
      <p:stSnd>
        <p:snd r:embed="rId2" name="mirando al mar - jorge sepúlve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Atardecer-ocaso-puesta-sol-Benirras-725-x-3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305" y="0"/>
            <a:ext cx="1099304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2585" y="214290"/>
            <a:ext cx="5489575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i="1" dirty="0" smtClean="0">
                <a:latin typeface="Comic Sans MS" pitchFamily="66" charset="0"/>
              </a:rPr>
              <a:t/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Atardecer tan hermoso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que me inspiras un poema,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mil palabras muchos temas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hace que sea algo glorioso,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el sol besando el mar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las playas besan la arena,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atardecer que has de inspirar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te dedico este poema.</a:t>
            </a:r>
            <a:br>
              <a:rPr lang="es-ES" sz="2400" i="1" dirty="0" smtClean="0">
                <a:latin typeface="Comic Sans MS" pitchFamily="66" charset="0"/>
              </a:rPr>
            </a:br>
            <a:endParaRPr lang="es-ES" sz="2400" i="1" dirty="0" smtClean="0">
              <a:latin typeface="Comic Sans MS" pitchFamily="66" charset="0"/>
            </a:endParaRP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20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Summer_Sunset72013_freecomputerdesktopwallpaper_1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80739" cy="68629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8271" y="214290"/>
            <a:ext cx="5489575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i="1" dirty="0" smtClean="0">
                <a:latin typeface="Comic Sans MS" pitchFamily="66" charset="0"/>
              </a:rPr>
              <a:t/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que bello atardecer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el principio de la noche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y el final del día,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une la tristeza y la alegría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es la unión como la separación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es la luz como la obscuridad.</a:t>
            </a:r>
            <a:br>
              <a:rPr lang="es-ES" sz="2400" i="1" dirty="0" smtClean="0">
                <a:latin typeface="Comic Sans MS" pitchFamily="66" charset="0"/>
              </a:rPr>
            </a:br>
            <a:endParaRPr lang="es-ES" sz="2400" i="1" dirty="0" smtClean="0">
              <a:latin typeface="Comic Sans MS" pitchFamily="66" charset="0"/>
            </a:endParaRPr>
          </a:p>
          <a:p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17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lide0013_image0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89709" y="357166"/>
            <a:ext cx="548957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i="1" dirty="0" smtClean="0">
                <a:latin typeface="Comic Sans MS" pitchFamily="66" charset="0"/>
              </a:rPr>
              <a:t>Eres bello atardecer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eres único en tu clase,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mil poemas muchas frases</a:t>
            </a:r>
            <a:br>
              <a:rPr lang="es-ES" sz="2400" i="1" dirty="0" smtClean="0">
                <a:latin typeface="Comic Sans MS" pitchFamily="66" charset="0"/>
              </a:rPr>
            </a:br>
            <a:r>
              <a:rPr lang="es-ES" sz="2400" i="1" dirty="0" smtClean="0">
                <a:latin typeface="Comic Sans MS" pitchFamily="66" charset="0"/>
              </a:rPr>
              <a:t>puedes todo estremecer.</a:t>
            </a:r>
            <a:endParaRPr lang="es-ES" sz="2400" i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3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lide0383_image0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slide0018_image0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lakes-sunset-lake-peaceful-golden-boat-amazing-landscape-sky-splendor-water-boats-nature-trees-beauty-beautiful-reflection-lovely-clouds-view-gallery-1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80739" cy="69727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Paisajes de lluvia (25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80739" cy="70416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c5811e2175def98012a122d6f61af25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4742"/>
            <a:ext cx="10980738" cy="69927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92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11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slide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slide0006_image0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4688"/>
            <a:ext cx="10980738" cy="753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lide0028_image0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9"/>
            <a:ext cx="10980738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ose Luis\Desktop\Paisajes de lluvia (19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80739" cy="70013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slide0012_image0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1813"/>
            <a:ext cx="10980738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sun-sunset-mountain-fog-vegetation-landsc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lide0005_image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7713"/>
            <a:ext cx="10980738" cy="760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746c4d8b5bda97c15f0fde8b44f61be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80739" cy="69574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lide0019_image0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slide0010_image0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7713"/>
            <a:ext cx="10980738" cy="760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uperbes-photos-de-couleurs-d-automne-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lide0008_image0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80738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  <p:sndAc>
      <p:stSnd>
        <p:snd r:embed="rId2" name="17 jorge sepulveda - enamorado del mar -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07_image0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347097" y="285728"/>
            <a:ext cx="103894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latin typeface="Comic Sans MS" pitchFamily="66" charset="0"/>
              </a:rPr>
              <a:t>Hemos perdido aun este crepúsculo.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Nadie nos vio esta tarde con las manos unidas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mientras la noche azul caía sobre el mundo.</a:t>
            </a:r>
            <a:endParaRPr lang="es-ES" sz="2000" dirty="0" smtClean="0">
              <a:latin typeface="Comic Sans MS" pitchFamily="66" charset="0"/>
            </a:endParaRPr>
          </a:p>
          <a:p>
            <a:r>
              <a:rPr lang="es-ES" sz="2000" i="1" dirty="0" smtClean="0">
                <a:latin typeface="Comic Sans MS" pitchFamily="66" charset="0"/>
              </a:rPr>
              <a:t>He visto desde mi ventana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la fiesta del poniente en los cerros lejanos.</a:t>
            </a:r>
          </a:p>
          <a:p>
            <a:r>
              <a:rPr lang="es-ES" sz="2000" i="1" dirty="0" smtClean="0">
                <a:latin typeface="Comic Sans MS" pitchFamily="66" charset="0"/>
              </a:rPr>
              <a:t>A veces como una moneda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se encendía un pedazo de sol entre mis manos.</a:t>
            </a:r>
          </a:p>
          <a:p>
            <a:r>
              <a:rPr lang="es-ES" sz="2000" i="1" dirty="0" smtClean="0">
                <a:latin typeface="Comic Sans MS" pitchFamily="66" charset="0"/>
              </a:rPr>
              <a:t>Yo te recordaba con el alma apretada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de esa tristeza que tú me conoces.</a:t>
            </a:r>
          </a:p>
        </p:txBody>
      </p:sp>
    </p:spTree>
  </p:cSld>
  <p:clrMapOvr>
    <a:masterClrMapping/>
  </p:clrMapOvr>
  <p:transition spd="slow" advTm="32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ans-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1927" y="0"/>
            <a:ext cx="1293027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847295" y="428604"/>
            <a:ext cx="421484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latin typeface="Comic Sans MS" pitchFamily="66" charset="0"/>
              </a:rPr>
              <a:t>Entonces, dónde estabas?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Entre qué gentes?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Diciendo qué palabras?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Por qué se me vendrá todo el amor de golpe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cuando me siento triste, y te siento lejana?</a:t>
            </a:r>
          </a:p>
          <a:p>
            <a:r>
              <a:rPr lang="es-ES" sz="2000" i="1" dirty="0" smtClean="0">
                <a:latin typeface="Comic Sans MS" pitchFamily="66" charset="0"/>
              </a:rPr>
              <a:t>Cayó el libro que siempre se toma en el crepúsculo,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y como un perro herido rodó a mis pies mi capa.</a:t>
            </a:r>
          </a:p>
          <a:p>
            <a:r>
              <a:rPr lang="es-ES" sz="2000" i="1" dirty="0" smtClean="0">
                <a:latin typeface="Comic Sans MS" pitchFamily="66" charset="0"/>
              </a:rPr>
              <a:t>Siempre, siempre te alejas en las tardes</a:t>
            </a:r>
            <a:br>
              <a:rPr lang="es-ES" sz="2000" i="1" dirty="0" smtClean="0">
                <a:latin typeface="Comic Sans MS" pitchFamily="66" charset="0"/>
              </a:rPr>
            </a:br>
            <a:r>
              <a:rPr lang="es-ES" sz="2000" i="1" dirty="0" smtClean="0">
                <a:latin typeface="Comic Sans MS" pitchFamily="66" charset="0"/>
              </a:rPr>
              <a:t>hacia donde el crepúsculo corre borrando estatuas.</a:t>
            </a:r>
          </a:p>
          <a:p>
            <a:endParaRPr lang="es-ES" sz="2000" i="1" dirty="0" smtClean="0">
              <a:latin typeface="Comic Sans MS" pitchFamily="66" charset="0"/>
            </a:endParaRPr>
          </a:p>
          <a:p>
            <a:r>
              <a:rPr lang="es-ES" sz="2000" i="1" dirty="0" smtClean="0">
                <a:latin typeface="Comic Sans MS" pitchFamily="66" charset="0"/>
              </a:rPr>
              <a:t>--Pablo Neruda--</a:t>
            </a:r>
            <a:endParaRPr lang="es-ES" sz="20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3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34da3d198f17208d59e36158ad4bef4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lide0017_image0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296315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lide0377_image0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hizeb8q4n9k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80739" cy="68845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lide0105_image0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260174-sunrise-colorful-lake-island-nature-landscape-reflection-mist-sky-trees-Massachusetts-water-clouds-cal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Edenpics-com_003-005-Coucher-du-soleil-sur-un-etang-avec-reflexion-des-arbres-sur-l-eau-Suisse-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lide0011_image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ole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unset-last-rays-sunlight-lake-dark-glow-sun-dazzling-sunrise-lakeshore-sky-water-summer-nature-trees-reflection-sundown-river-view-shore-hd-iphone-wall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6db3c961242b22e66c56f4f95a93982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4688"/>
            <a:ext cx="10980738" cy="804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sunset-landscape-views-night-sky-mountain-water-ocean-sea-lake-river-sea-water-ocean-suns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pring_trees_herbs_young_water_sunset_reflection_beam_81039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429225658-acacia-tortilis-puesta-del-sol-naranja-color-roj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Jose Luis\Desktop\giph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article-2562867-1BA17C4A00000578-714_964x6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264687-lake-sunset-mountain-forest-sky-water-snow-reflection-trees-clouds-colorful-Washington_state-landscape-natu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945848-medi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72213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Paisajes de lluvia (25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ose Luis\Desktop\746c4d8b5bda97c15f0fde8b44f61be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80739" cy="6957439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8073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7206" y="3387217"/>
            <a:ext cx="6858000" cy="8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9947" y="3387217"/>
            <a:ext cx="6858000" cy="8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9807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09807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0000" y="5803933"/>
            <a:ext cx="72358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8" y="4572019"/>
            <a:ext cx="3233006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3614" y="501226"/>
            <a:ext cx="3363934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95255" y="3"/>
            <a:ext cx="4200874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21 de diciembre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22798" y="5611366"/>
            <a:ext cx="2412349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980738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980738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9160" y="0"/>
            <a:ext cx="5856394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98073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2592" y="4724402"/>
            <a:ext cx="320271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71455" y="4191000"/>
            <a:ext cx="2836691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49826" y="4876800"/>
            <a:ext cx="1464098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40543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40543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40543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40543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O ATARDEC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 ATARDECER</Template>
  <TotalTime>2</TotalTime>
  <Words>53</Words>
  <Application>Microsoft Office PowerPoint</Application>
  <PresentationFormat>Personalizado</PresentationFormat>
  <Paragraphs>26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BELLO ATARDECER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2017-12-21T09:01:45Z</dcterms:created>
  <dcterms:modified xsi:type="dcterms:W3CDTF">2017-12-21T09:04:39Z</dcterms:modified>
</cp:coreProperties>
</file>