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1" r:id="rId46"/>
    <p:sldId id="300"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61" d="100"/>
          <a:sy n="61" d="100"/>
        </p:scale>
        <p:origin x="42" y="5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A750B45-ECBC-4B6A-B3A2-60E2E040AED0}"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7747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A750B45-ECBC-4B6A-B3A2-60E2E040AED0}"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2956655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A750B45-ECBC-4B6A-B3A2-60E2E040AED0}"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1584077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A750B45-ECBC-4B6A-B3A2-60E2E040AED0}" type="datetimeFigureOut">
              <a:rPr lang="es-CO" smtClean="0"/>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526230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A750B45-ECBC-4B6A-B3A2-60E2E040AED0}" type="datetimeFigureOut">
              <a:rPr lang="es-CO" smtClean="0"/>
              <a:t>30/10/2016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3539117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A750B45-ECBC-4B6A-B3A2-60E2E040AED0}" type="datetimeFigureOut">
              <a:rPr lang="es-CO" smtClean="0"/>
              <a:t>30/10/2016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735839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A750B45-ECBC-4B6A-B3A2-60E2E040AED0}" type="datetimeFigureOut">
              <a:rPr lang="es-CO" smtClean="0"/>
              <a:t>30/10/2016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76357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A750B45-ECBC-4B6A-B3A2-60E2E040AED0}" type="datetimeFigureOut">
              <a:rPr lang="es-CO" smtClean="0"/>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2157231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A750B45-ECBC-4B6A-B3A2-60E2E040AED0}" type="datetimeFigureOut">
              <a:rPr lang="es-CO" smtClean="0"/>
              <a:t>30/10/2016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79150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A750B45-ECBC-4B6A-B3A2-60E2E040AED0}"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328627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A750B45-ECBC-4B6A-B3A2-60E2E040AED0}" type="datetimeFigureOut">
              <a:rPr lang="es-CO" smtClean="0"/>
              <a:t>30/10/2016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34F8567-0406-48F0-BA08-70BA68F5D9B5}" type="slidenum">
              <a:rPr lang="es-CO" smtClean="0"/>
              <a:t>‹Nº›</a:t>
            </a:fld>
            <a:endParaRPr lang="es-CO"/>
          </a:p>
        </p:txBody>
      </p:sp>
    </p:spTree>
    <p:extLst>
      <p:ext uri="{BB962C8B-B14F-4D97-AF65-F5344CB8AC3E}">
        <p14:creationId xmlns:p14="http://schemas.microsoft.com/office/powerpoint/2010/main" val="171055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4594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750B45-ECBC-4B6A-B3A2-60E2E040AED0}" type="datetimeFigureOut">
              <a:rPr lang="es-CO" smtClean="0"/>
              <a:t>30/10/2016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F8567-0406-48F0-BA08-70BA68F5D9B5}" type="slidenum">
              <a:rPr lang="es-CO" smtClean="0"/>
              <a:t>‹Nº›</a:t>
            </a:fld>
            <a:endParaRPr lang="es-CO"/>
          </a:p>
        </p:txBody>
      </p:sp>
    </p:spTree>
    <p:extLst>
      <p:ext uri="{BB962C8B-B14F-4D97-AF65-F5344CB8AC3E}">
        <p14:creationId xmlns:p14="http://schemas.microsoft.com/office/powerpoint/2010/main" val="4121867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372423535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464" y="0"/>
            <a:ext cx="12192000" cy="6858000"/>
          </a:xfrm>
          <a:prstGeom prst="rect">
            <a:avLst/>
          </a:prstGeom>
        </p:spPr>
      </p:pic>
      <p:sp>
        <p:nvSpPr>
          <p:cNvPr id="4" name="Rectángulo 3"/>
          <p:cNvSpPr/>
          <p:nvPr/>
        </p:nvSpPr>
        <p:spPr>
          <a:xfrm>
            <a:off x="3197484" y="1166842"/>
            <a:ext cx="6149960" cy="4524315"/>
          </a:xfrm>
          <a:prstGeom prst="rect">
            <a:avLst/>
          </a:prstGeom>
        </p:spPr>
        <p:txBody>
          <a:bodyPr wrap="square">
            <a:spAutoFit/>
          </a:bodyPr>
          <a:lstStyle/>
          <a:p>
            <a:pPr algn="ctr"/>
            <a:r>
              <a:rPr lang="es-CO" b="1" i="1" dirty="0" smtClean="0"/>
              <a:t>LUGARES ASOMBROSOS DE LA TIERRA NECESITA VISITAR </a:t>
            </a:r>
          </a:p>
          <a:p>
            <a:pPr algn="ctr"/>
            <a:r>
              <a:rPr lang="es-CO" i="1" dirty="0" smtClean="0"/>
              <a:t>El mundo es un lugar tan hermoso y cada parte de ella tiene que ser visto. Queremos inspirar a viajar más al traer a usted diferentes lugares de todo el mundo. Hoy en día, hemos recogido algunos lugares asombrosos de la Tierra que tiene que visitar al menos una vez en su vida.</a:t>
            </a:r>
            <a:endParaRPr lang="es-CO" i="1" dirty="0"/>
          </a:p>
          <a:p>
            <a:pPr algn="ctr"/>
            <a:r>
              <a:rPr lang="es-CO" i="1" dirty="0" smtClean="0"/>
              <a:t>Hemos escogido varios lugares de el gran EE.UU., Europa escénica y la hermosa Australia. También hemos añadido Japón, Tahití y muchos otros países de nuestro hermoso mundo. Cascadas, cañones, parques nacionales, lagos, mares, valles y muchos otros tesoros se pueden encontrar en nuestro planeta</a:t>
            </a:r>
          </a:p>
          <a:p>
            <a:pPr algn="ctr"/>
            <a:r>
              <a:rPr lang="es-CO" i="1" dirty="0"/>
              <a:t>se dice que “la belleza está en el ojo del espectador”, por lo que puedes también tener tu propia lista personal de lugares para ver antes de morir. Si crees que falta alguno, Existen lugares de ensueño alejados de cualquier rastro de civilización. Paisajes impresionantes a la espera de que los </a:t>
            </a:r>
            <a:r>
              <a:rPr lang="es-CO" i="1" dirty="0" smtClean="0"/>
              <a:t>descubras</a:t>
            </a:r>
            <a:endParaRPr lang="es-CO" i="1" dirty="0"/>
          </a:p>
        </p:txBody>
      </p:sp>
      <p:pic>
        <p:nvPicPr>
          <p:cNvPr id="3" name="Delir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
        <p:nvSpPr>
          <p:cNvPr id="5" name="CuadroTexto 4"/>
          <p:cNvSpPr txBox="1"/>
          <p:nvPr/>
        </p:nvSpPr>
        <p:spPr>
          <a:xfrm>
            <a:off x="5714525" y="5674413"/>
            <a:ext cx="1115878" cy="400110"/>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a:p>
        </p:txBody>
      </p:sp>
    </p:spTree>
    <p:extLst>
      <p:ext uri="{BB962C8B-B14F-4D97-AF65-F5344CB8AC3E}">
        <p14:creationId xmlns:p14="http://schemas.microsoft.com/office/powerpoint/2010/main" val="534065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85563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790144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84071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76449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36791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89231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05339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46022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8436471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077379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254293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40966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73352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936419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63357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9472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70167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117008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01550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522118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43697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69737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77942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40107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42843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081566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117103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23787422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83674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54367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06398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86096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55130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79984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746364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16928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809749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801257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873286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70881713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4685034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85531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83129025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5866970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669281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7253207" y="5796366"/>
            <a:ext cx="2355742" cy="387457"/>
          </a:xfrm>
          <a:prstGeom prst="cloud">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2070672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036654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791374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133613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365830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237753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1338428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088862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789251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871330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292611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132446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174954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657611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978376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197</Words>
  <Application>Microsoft Office PowerPoint</Application>
  <PresentationFormat>Panorámica</PresentationFormat>
  <Paragraphs>8</Paragraphs>
  <Slides>62</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62</vt:i4>
      </vt:variant>
    </vt:vector>
  </HeadingPairs>
  <TitlesOfParts>
    <vt:vector size="68"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2016-10-24T22:31:11Z</dcterms:created>
  <dcterms:modified xsi:type="dcterms:W3CDTF">2016-10-30T19:24:55Z</dcterms:modified>
</cp:coreProperties>
</file>