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7" r:id="rId4"/>
    <p:sldId id="286" r:id="rId5"/>
    <p:sldId id="285" r:id="rId6"/>
    <p:sldId id="284" r:id="rId7"/>
    <p:sldId id="283" r:id="rId8"/>
    <p:sldId id="282" r:id="rId9"/>
    <p:sldId id="281" r:id="rId10"/>
    <p:sldId id="280" r:id="rId11"/>
    <p:sldId id="279" r:id="rId12"/>
    <p:sldId id="278" r:id="rId13"/>
    <p:sldId id="277" r:id="rId14"/>
    <p:sldId id="276" r:id="rId15"/>
    <p:sldId id="275" r:id="rId16"/>
    <p:sldId id="274" r:id="rId17"/>
    <p:sldId id="273" r:id="rId18"/>
    <p:sldId id="272" r:id="rId19"/>
    <p:sldId id="271" r:id="rId20"/>
    <p:sldId id="270" r:id="rId21"/>
    <p:sldId id="269" r:id="rId22"/>
    <p:sldId id="268" r:id="rId23"/>
    <p:sldId id="266" r:id="rId24"/>
    <p:sldId id="265" r:id="rId25"/>
    <p:sldId id="264" r:id="rId26"/>
    <p:sldId id="263" r:id="rId27"/>
    <p:sldId id="262" r:id="rId28"/>
    <p:sldId id="261" r:id="rId29"/>
    <p:sldId id="297" r:id="rId30"/>
    <p:sldId id="296" r:id="rId31"/>
    <p:sldId id="295" r:id="rId32"/>
    <p:sldId id="294" r:id="rId33"/>
    <p:sldId id="293" r:id="rId34"/>
    <p:sldId id="292" r:id="rId35"/>
    <p:sldId id="291" r:id="rId36"/>
    <p:sldId id="290" r:id="rId37"/>
    <p:sldId id="289" r:id="rId38"/>
    <p:sldId id="288" r:id="rId39"/>
    <p:sldId id="260" r:id="rId40"/>
    <p:sldId id="298" r:id="rId4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Q35BWwwMkXkgkC6S/ihug==" hashData="+1BvLzscvLOJqLWO4hfLaMy4L5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98CA1-3FB1-42DA-9B73-5825E3D6AF0C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901CC-0C5B-4708-88EB-F43C955295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98CA1-3FB1-42DA-9B73-5825E3D6AF0C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901CC-0C5B-4708-88EB-F43C955295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98CA1-3FB1-42DA-9B73-5825E3D6AF0C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901CC-0C5B-4708-88EB-F43C955295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98CA1-3FB1-42DA-9B73-5825E3D6AF0C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901CC-0C5B-4708-88EB-F43C955295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98CA1-3FB1-42DA-9B73-5825E3D6AF0C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901CC-0C5B-4708-88EB-F43C955295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98CA1-3FB1-42DA-9B73-5825E3D6AF0C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901CC-0C5B-4708-88EB-F43C955295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98CA1-3FB1-42DA-9B73-5825E3D6AF0C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901CC-0C5B-4708-88EB-F43C955295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98CA1-3FB1-42DA-9B73-5825E3D6AF0C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901CC-0C5B-4708-88EB-F43C955295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98CA1-3FB1-42DA-9B73-5825E3D6AF0C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901CC-0C5B-4708-88EB-F43C955295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98CA1-3FB1-42DA-9B73-5825E3D6AF0C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901CC-0C5B-4708-88EB-F43C955295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98CA1-3FB1-42DA-9B73-5825E3D6AF0C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901CC-0C5B-4708-88EB-F43C955295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5928E8-C231-49BC-8D48-0026EB779B4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598CA1-3FB1-42DA-9B73-5825E3D6AF0C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3901CC-0C5B-4708-88EB-F43C955295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C2AE896-DD96-46FD-A268-40F1B53826CF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split orient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herry-Blossom-4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122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8" name="Picture 8" descr="http://www.smiliz.fr/glitters/img.php?f=ALPH&amp;t=100&amp;txt=BELLEZA&amp;a=1&amp;chx=b9fcea3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80" y="1340768"/>
            <a:ext cx="5276850" cy="1000125"/>
          </a:xfrm>
          <a:prstGeom prst="rect">
            <a:avLst/>
          </a:prstGeom>
          <a:noFill/>
        </p:spPr>
      </p:pic>
      <p:pic>
        <p:nvPicPr>
          <p:cNvPr id="5130" name="Picture 10" descr="http://www.smiliz.fr/glitters/img.php?f=ALPH&amp;t=100&amp;txt=PARA+EL&amp;a=1&amp;chx=b9fcea3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35696" y="2924944"/>
            <a:ext cx="4981575" cy="1000125"/>
          </a:xfrm>
          <a:prstGeom prst="rect">
            <a:avLst/>
          </a:prstGeom>
          <a:noFill/>
        </p:spPr>
      </p:pic>
      <p:pic>
        <p:nvPicPr>
          <p:cNvPr id="5132" name="Picture 12" descr="http://www.smiliz.fr/glitters/img.php?f=ALPH&amp;t=100&amp;txt=ALMA&amp;a=1&amp;chx=b9fcea3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55776" y="4437112"/>
            <a:ext cx="3286125" cy="990600"/>
          </a:xfrm>
          <a:prstGeom prst="rect">
            <a:avLst/>
          </a:prstGeom>
          <a:noFill/>
        </p:spPr>
      </p:pic>
      <p:pic>
        <p:nvPicPr>
          <p:cNvPr id="5134" name="Picture 14" descr="http://www.smiliz.fr/glitters/img.php?f=ALPH&amp;t=25&amp;txt=Autor+Tomas+MF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15816" y="764704"/>
            <a:ext cx="2809875" cy="352425"/>
          </a:xfrm>
          <a:prstGeom prst="rect">
            <a:avLst/>
          </a:prstGeom>
          <a:noFill/>
        </p:spPr>
      </p:pic>
      <p:pic>
        <p:nvPicPr>
          <p:cNvPr id="5136" name="Picture 16" descr="http://www.smiliz.fr/glitters/img.php?f=ALPH&amp;t=40&amp;txt=Automatico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92080" y="5733256"/>
            <a:ext cx="3219450" cy="48577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split orient="vert"/>
    <p:sndAc>
      <p:stSnd>
        <p:snd r:embed="rId2" name="11. Mike Oldfield - Hibernaculum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3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orient="vert"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orient="vert"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orient="vert"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784976" cy="648072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orient="vert"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3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ver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orient="vert" dir="in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44000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60</Words>
  <Application>Microsoft Office PowerPoint</Application>
  <PresentationFormat>Presentación en pantalla (4:3)</PresentationFormat>
  <Paragraphs>28</Paragraphs>
  <Slides>39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2013-09-27T14:46:38Z</dcterms:created>
  <dcterms:modified xsi:type="dcterms:W3CDTF">2013-09-27T16:04:35Z</dcterms:modified>
</cp:coreProperties>
</file>