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8"/>
  </p:notesMasterIdLst>
  <p:sldIdLst>
    <p:sldId id="377" r:id="rId3"/>
    <p:sldId id="413" r:id="rId4"/>
    <p:sldId id="382" r:id="rId5"/>
    <p:sldId id="383" r:id="rId6"/>
    <p:sldId id="384" r:id="rId7"/>
    <p:sldId id="385" r:id="rId8"/>
    <p:sldId id="386" r:id="rId9"/>
    <p:sldId id="387" r:id="rId10"/>
    <p:sldId id="388" r:id="rId11"/>
    <p:sldId id="389" r:id="rId12"/>
    <p:sldId id="390" r:id="rId13"/>
    <p:sldId id="391" r:id="rId14"/>
    <p:sldId id="392" r:id="rId15"/>
    <p:sldId id="393" r:id="rId16"/>
    <p:sldId id="394" r:id="rId17"/>
    <p:sldId id="395" r:id="rId18"/>
    <p:sldId id="396" r:id="rId19"/>
    <p:sldId id="397" r:id="rId20"/>
    <p:sldId id="398" r:id="rId21"/>
    <p:sldId id="399" r:id="rId22"/>
    <p:sldId id="400" r:id="rId23"/>
    <p:sldId id="401" r:id="rId24"/>
    <p:sldId id="402" r:id="rId25"/>
    <p:sldId id="403" r:id="rId26"/>
    <p:sldId id="404" r:id="rId27"/>
    <p:sldId id="405" r:id="rId28"/>
    <p:sldId id="406" r:id="rId29"/>
    <p:sldId id="407" r:id="rId30"/>
    <p:sldId id="408" r:id="rId31"/>
    <p:sldId id="409" r:id="rId32"/>
    <p:sldId id="410" r:id="rId33"/>
    <p:sldId id="411" r:id="rId34"/>
    <p:sldId id="412" r:id="rId35"/>
    <p:sldId id="378" r:id="rId36"/>
    <p:sldId id="414" r:id="rId37"/>
  </p:sldIdLst>
  <p:sldSz cx="13285788" cy="71643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1x9TLYm91krAoyxQvMvfA" hashData="dR5F4RawIITzuBQEciWmvJDfHl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302" y="-834"/>
      </p:cViewPr>
      <p:guideLst>
        <p:guide orient="horz" pos="2257"/>
        <p:guide pos="4186"/>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19/07/2016</a:t>
            </a:fld>
            <a:endParaRPr lang="es-ES"/>
          </a:p>
        </p:txBody>
      </p:sp>
      <p:sp>
        <p:nvSpPr>
          <p:cNvPr id="4" name="3 Marcador de imagen de diapositiva"/>
          <p:cNvSpPr>
            <a:spLocks noGrp="1" noRot="1" noChangeAspect="1"/>
          </p:cNvSpPr>
          <p:nvPr>
            <p:ph type="sldImg" idx="2"/>
          </p:nvPr>
        </p:nvSpPr>
        <p:spPr>
          <a:xfrm>
            <a:off x="250825" y="685800"/>
            <a:ext cx="63563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96436" y="2225605"/>
            <a:ext cx="11292922" cy="153570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992872" y="4059827"/>
            <a:ext cx="9300051" cy="183089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19/07/2016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19/07/2016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049487" y="4603789"/>
            <a:ext cx="11292922" cy="142292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049487" y="3036576"/>
            <a:ext cx="11292922" cy="156721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19/07/2016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64292" y="1671698"/>
            <a:ext cx="5867891" cy="472816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753611" y="1671698"/>
            <a:ext cx="5867891" cy="472816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19/07/2016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64296" y="1603698"/>
            <a:ext cx="5870197" cy="66834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64296" y="2272039"/>
            <a:ext cx="5870197" cy="41278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749003" y="1603698"/>
            <a:ext cx="5872502" cy="66834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749003" y="2272039"/>
            <a:ext cx="5872502" cy="412781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19/07/2016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19/07/2016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19/07/2016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64296" y="285255"/>
            <a:ext cx="4370934" cy="121396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5194382" y="285250"/>
            <a:ext cx="7427126" cy="611460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64296" y="1499222"/>
            <a:ext cx="4370934" cy="490064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19/07/2016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604109" y="5015073"/>
            <a:ext cx="7971473" cy="592057"/>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604109" y="640152"/>
            <a:ext cx="7971473" cy="429863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604109" y="5607130"/>
            <a:ext cx="7971473" cy="84082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19/07/2016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19/07/2016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9632204" y="286909"/>
            <a:ext cx="2989304" cy="6112947"/>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64292" y="286909"/>
            <a:ext cx="8746476" cy="611294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19/07/2016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96434" y="2225604"/>
            <a:ext cx="11292920" cy="1535700"/>
          </a:xfrm>
          <a:prstGeom prst="rect">
            <a:avLst/>
          </a:prstGeom>
        </p:spPr>
        <p:txBody>
          <a:bodyPr lIns="116831" tIns="58417" rIns="116831" bIns="58417"/>
          <a:lstStyle/>
          <a:p>
            <a:r>
              <a:rPr lang="es-ES" smtClean="0"/>
              <a:t>Haga clic para modificar el estilo de título del patrón</a:t>
            </a:r>
            <a:endParaRPr lang="es-ES"/>
          </a:p>
        </p:txBody>
      </p:sp>
      <p:sp>
        <p:nvSpPr>
          <p:cNvPr id="3" name="2 Subtítulo"/>
          <p:cNvSpPr>
            <a:spLocks noGrp="1"/>
          </p:cNvSpPr>
          <p:nvPr>
            <p:ph type="subTitle" idx="1"/>
          </p:nvPr>
        </p:nvSpPr>
        <p:spPr>
          <a:xfrm>
            <a:off x="1992868" y="4059821"/>
            <a:ext cx="9300052" cy="1830899"/>
          </a:xfrm>
          <a:prstGeom prst="rect">
            <a:avLst/>
          </a:prstGeom>
        </p:spPr>
        <p:txBody>
          <a:bodyPr lIns="116831" tIns="58417" rIns="116831" bIns="58417"/>
          <a:lstStyle>
            <a:lvl1pPr marL="0" indent="0" algn="ctr">
              <a:buNone/>
              <a:defRPr/>
            </a:lvl1pPr>
            <a:lvl2pPr marL="584156" indent="0" algn="ctr">
              <a:buNone/>
              <a:defRPr/>
            </a:lvl2pPr>
            <a:lvl3pPr marL="1168312" indent="0" algn="ctr">
              <a:buNone/>
              <a:defRPr/>
            </a:lvl3pPr>
            <a:lvl4pPr marL="1752469" indent="0" algn="ctr">
              <a:buNone/>
              <a:defRPr/>
            </a:lvl4pPr>
            <a:lvl5pPr marL="2336625" indent="0" algn="ctr">
              <a:buNone/>
              <a:defRPr/>
            </a:lvl5pPr>
            <a:lvl6pPr marL="2920780" indent="0" algn="ctr">
              <a:buNone/>
              <a:defRPr/>
            </a:lvl6pPr>
            <a:lvl7pPr marL="3504936" indent="0" algn="ctr">
              <a:buNone/>
              <a:defRPr/>
            </a:lvl7pPr>
            <a:lvl8pPr marL="4089091" indent="0" algn="ctr">
              <a:buNone/>
              <a:defRPr/>
            </a:lvl8pPr>
            <a:lvl9pPr marL="4673247"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64292" y="286914"/>
            <a:ext cx="11957210" cy="119406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64292" y="1671698"/>
            <a:ext cx="11957210" cy="472816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664298" y="6640328"/>
            <a:ext cx="3100017" cy="381437"/>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19/07/2016</a:t>
            </a:fld>
            <a:endParaRPr lang="es-ES"/>
          </a:p>
        </p:txBody>
      </p:sp>
      <p:sp>
        <p:nvSpPr>
          <p:cNvPr id="5" name="4 Marcador de pie de página"/>
          <p:cNvSpPr>
            <a:spLocks noGrp="1"/>
          </p:cNvSpPr>
          <p:nvPr>
            <p:ph type="ftr" sz="quarter" idx="3"/>
          </p:nvPr>
        </p:nvSpPr>
        <p:spPr>
          <a:xfrm>
            <a:off x="4539319" y="6640328"/>
            <a:ext cx="4207166" cy="3814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9521488" y="6640328"/>
            <a:ext cx="3100017" cy="381437"/>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64290" y="6524237"/>
            <a:ext cx="3100017" cy="497527"/>
          </a:xfrm>
          <a:prstGeom prst="rect">
            <a:avLst/>
          </a:prstGeom>
          <a:noFill/>
          <a:ln w="9525">
            <a:noFill/>
            <a:miter lim="800000"/>
            <a:headEnd/>
            <a:tailEnd/>
          </a:ln>
          <a:effectLst/>
        </p:spPr>
        <p:txBody>
          <a:bodyPr vert="horz" wrap="square" lIns="116851" tIns="58426" rIns="116851" bIns="58426" numCol="1" anchor="t" anchorCtr="0" compatLnSpc="1">
            <a:prstTxWarp prst="textNoShape">
              <a:avLst/>
            </a:prstTxWarp>
          </a:bodyPr>
          <a:lstStyle>
            <a:lvl1pPr>
              <a:defRPr sz="18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600">
          <a:solidFill>
            <a:schemeClr val="tx2"/>
          </a:solidFill>
          <a:latin typeface="+mj-lt"/>
          <a:ea typeface="+mj-ea"/>
          <a:cs typeface="+mj-cs"/>
        </a:defRPr>
      </a:lvl1pPr>
      <a:lvl2pPr algn="ctr" rtl="0" fontAlgn="base">
        <a:spcBef>
          <a:spcPct val="0"/>
        </a:spcBef>
        <a:spcAft>
          <a:spcPct val="0"/>
        </a:spcAft>
        <a:defRPr sz="5600">
          <a:solidFill>
            <a:schemeClr val="tx2"/>
          </a:solidFill>
          <a:latin typeface="Arial" charset="0"/>
          <a:cs typeface="Arial" charset="0"/>
        </a:defRPr>
      </a:lvl2pPr>
      <a:lvl3pPr algn="ctr" rtl="0" fontAlgn="base">
        <a:spcBef>
          <a:spcPct val="0"/>
        </a:spcBef>
        <a:spcAft>
          <a:spcPct val="0"/>
        </a:spcAft>
        <a:defRPr sz="5600">
          <a:solidFill>
            <a:schemeClr val="tx2"/>
          </a:solidFill>
          <a:latin typeface="Arial" charset="0"/>
          <a:cs typeface="Arial" charset="0"/>
        </a:defRPr>
      </a:lvl3pPr>
      <a:lvl4pPr algn="ctr" rtl="0" fontAlgn="base">
        <a:spcBef>
          <a:spcPct val="0"/>
        </a:spcBef>
        <a:spcAft>
          <a:spcPct val="0"/>
        </a:spcAft>
        <a:defRPr sz="5600">
          <a:solidFill>
            <a:schemeClr val="tx2"/>
          </a:solidFill>
          <a:latin typeface="Arial" charset="0"/>
          <a:cs typeface="Arial" charset="0"/>
        </a:defRPr>
      </a:lvl4pPr>
      <a:lvl5pPr algn="ctr" rtl="0" fontAlgn="base">
        <a:spcBef>
          <a:spcPct val="0"/>
        </a:spcBef>
        <a:spcAft>
          <a:spcPct val="0"/>
        </a:spcAft>
        <a:defRPr sz="5600">
          <a:solidFill>
            <a:schemeClr val="tx2"/>
          </a:solidFill>
          <a:latin typeface="Arial" charset="0"/>
          <a:cs typeface="Arial" charset="0"/>
        </a:defRPr>
      </a:lvl5pPr>
      <a:lvl6pPr marL="584256" algn="ctr" rtl="0" fontAlgn="base">
        <a:spcBef>
          <a:spcPct val="0"/>
        </a:spcBef>
        <a:spcAft>
          <a:spcPct val="0"/>
        </a:spcAft>
        <a:defRPr sz="5600">
          <a:solidFill>
            <a:schemeClr val="tx2"/>
          </a:solidFill>
          <a:latin typeface="Arial" charset="0"/>
          <a:cs typeface="Arial" charset="0"/>
        </a:defRPr>
      </a:lvl6pPr>
      <a:lvl7pPr marL="1168512" algn="ctr" rtl="0" fontAlgn="base">
        <a:spcBef>
          <a:spcPct val="0"/>
        </a:spcBef>
        <a:spcAft>
          <a:spcPct val="0"/>
        </a:spcAft>
        <a:defRPr sz="5600">
          <a:solidFill>
            <a:schemeClr val="tx2"/>
          </a:solidFill>
          <a:latin typeface="Arial" charset="0"/>
          <a:cs typeface="Arial" charset="0"/>
        </a:defRPr>
      </a:lvl7pPr>
      <a:lvl8pPr marL="1752768" algn="ctr" rtl="0" fontAlgn="base">
        <a:spcBef>
          <a:spcPct val="0"/>
        </a:spcBef>
        <a:spcAft>
          <a:spcPct val="0"/>
        </a:spcAft>
        <a:defRPr sz="5600">
          <a:solidFill>
            <a:schemeClr val="tx2"/>
          </a:solidFill>
          <a:latin typeface="Arial" charset="0"/>
          <a:cs typeface="Arial" charset="0"/>
        </a:defRPr>
      </a:lvl8pPr>
      <a:lvl9pPr marL="2337024" algn="ctr" rtl="0" fontAlgn="base">
        <a:spcBef>
          <a:spcPct val="0"/>
        </a:spcBef>
        <a:spcAft>
          <a:spcPct val="0"/>
        </a:spcAft>
        <a:defRPr sz="5600">
          <a:solidFill>
            <a:schemeClr val="tx2"/>
          </a:solidFill>
          <a:latin typeface="Arial" charset="0"/>
          <a:cs typeface="Arial" charset="0"/>
        </a:defRPr>
      </a:lvl9pPr>
    </p:titleStyle>
    <p:bodyStyle>
      <a:lvl1pPr marL="438192" indent="-438192" algn="l" rtl="0" fontAlgn="base">
        <a:spcBef>
          <a:spcPct val="20000"/>
        </a:spcBef>
        <a:spcAft>
          <a:spcPct val="0"/>
        </a:spcAft>
        <a:buChar char="•"/>
        <a:defRPr sz="4100">
          <a:solidFill>
            <a:schemeClr val="tx1"/>
          </a:solidFill>
          <a:latin typeface="+mn-lt"/>
          <a:ea typeface="+mn-ea"/>
          <a:cs typeface="+mn-cs"/>
        </a:defRPr>
      </a:lvl1pPr>
      <a:lvl2pPr marL="949416" indent="-365160" algn="l" rtl="0" fontAlgn="base">
        <a:spcBef>
          <a:spcPct val="20000"/>
        </a:spcBef>
        <a:spcAft>
          <a:spcPct val="0"/>
        </a:spcAft>
        <a:buChar char="–"/>
        <a:defRPr sz="3600">
          <a:solidFill>
            <a:schemeClr val="tx1"/>
          </a:solidFill>
          <a:latin typeface="+mn-lt"/>
          <a:cs typeface="+mn-cs"/>
        </a:defRPr>
      </a:lvl2pPr>
      <a:lvl3pPr marL="1460640" indent="-292128" algn="l" rtl="0" fontAlgn="base">
        <a:spcBef>
          <a:spcPct val="20000"/>
        </a:spcBef>
        <a:spcAft>
          <a:spcPct val="0"/>
        </a:spcAft>
        <a:buChar char="•"/>
        <a:defRPr sz="3100">
          <a:solidFill>
            <a:schemeClr val="tx1"/>
          </a:solidFill>
          <a:latin typeface="+mn-lt"/>
          <a:cs typeface="+mn-cs"/>
        </a:defRPr>
      </a:lvl3pPr>
      <a:lvl4pPr marL="2044896" indent="-292128" algn="l" rtl="0" fontAlgn="base">
        <a:spcBef>
          <a:spcPct val="20000"/>
        </a:spcBef>
        <a:spcAft>
          <a:spcPct val="0"/>
        </a:spcAft>
        <a:buChar char="–"/>
        <a:defRPr sz="2600">
          <a:solidFill>
            <a:schemeClr val="tx1"/>
          </a:solidFill>
          <a:latin typeface="+mn-lt"/>
          <a:cs typeface="+mn-cs"/>
        </a:defRPr>
      </a:lvl4pPr>
      <a:lvl5pPr marL="2629151" indent="-292128" algn="l" rtl="0" fontAlgn="base">
        <a:spcBef>
          <a:spcPct val="20000"/>
        </a:spcBef>
        <a:spcAft>
          <a:spcPct val="0"/>
        </a:spcAft>
        <a:buChar char="»"/>
        <a:defRPr sz="2600">
          <a:solidFill>
            <a:schemeClr val="tx1"/>
          </a:solidFill>
          <a:latin typeface="+mn-lt"/>
          <a:cs typeface="+mn-cs"/>
        </a:defRPr>
      </a:lvl5pPr>
      <a:lvl6pPr marL="3213407" indent="-292128" algn="l" rtl="0" fontAlgn="base">
        <a:spcBef>
          <a:spcPct val="20000"/>
        </a:spcBef>
        <a:spcAft>
          <a:spcPct val="0"/>
        </a:spcAft>
        <a:buChar char="»"/>
        <a:defRPr sz="2600">
          <a:solidFill>
            <a:schemeClr val="tx1"/>
          </a:solidFill>
          <a:latin typeface="+mn-lt"/>
          <a:cs typeface="+mn-cs"/>
        </a:defRPr>
      </a:lvl6pPr>
      <a:lvl7pPr marL="3797663" indent="-292128" algn="l" rtl="0" fontAlgn="base">
        <a:spcBef>
          <a:spcPct val="20000"/>
        </a:spcBef>
        <a:spcAft>
          <a:spcPct val="0"/>
        </a:spcAft>
        <a:buChar char="»"/>
        <a:defRPr sz="2600">
          <a:solidFill>
            <a:schemeClr val="tx1"/>
          </a:solidFill>
          <a:latin typeface="+mn-lt"/>
          <a:cs typeface="+mn-cs"/>
        </a:defRPr>
      </a:lvl7pPr>
      <a:lvl8pPr marL="4381919" indent="-292128" algn="l" rtl="0" fontAlgn="base">
        <a:spcBef>
          <a:spcPct val="20000"/>
        </a:spcBef>
        <a:spcAft>
          <a:spcPct val="0"/>
        </a:spcAft>
        <a:buChar char="»"/>
        <a:defRPr sz="2600">
          <a:solidFill>
            <a:schemeClr val="tx1"/>
          </a:solidFill>
          <a:latin typeface="+mn-lt"/>
          <a:cs typeface="+mn-cs"/>
        </a:defRPr>
      </a:lvl8pPr>
      <a:lvl9pPr marL="4966175" indent="-292128" algn="l" rtl="0" fontAlgn="base">
        <a:spcBef>
          <a:spcPct val="20000"/>
        </a:spcBef>
        <a:spcAft>
          <a:spcPct val="0"/>
        </a:spcAft>
        <a:buChar char="»"/>
        <a:defRPr sz="2600">
          <a:solidFill>
            <a:schemeClr val="tx1"/>
          </a:solidFill>
          <a:latin typeface="+mn-lt"/>
          <a:cs typeface="+mn-cs"/>
        </a:defRPr>
      </a:lvl9pPr>
    </p:bodyStyle>
    <p:otherStyle>
      <a:defPPr>
        <a:defRPr lang="es-ES"/>
      </a:defPPr>
      <a:lvl1pPr marL="0" algn="l" defTabSz="1168512" rtl="0" eaLnBrk="1" latinLnBrk="0" hangingPunct="1">
        <a:defRPr sz="2300" kern="1200">
          <a:solidFill>
            <a:schemeClr val="tx1"/>
          </a:solidFill>
          <a:latin typeface="+mn-lt"/>
          <a:ea typeface="+mn-ea"/>
          <a:cs typeface="+mn-cs"/>
        </a:defRPr>
      </a:lvl1pPr>
      <a:lvl2pPr marL="584256" algn="l" defTabSz="1168512" rtl="0" eaLnBrk="1" latinLnBrk="0" hangingPunct="1">
        <a:defRPr sz="2300" kern="1200">
          <a:solidFill>
            <a:schemeClr val="tx1"/>
          </a:solidFill>
          <a:latin typeface="+mn-lt"/>
          <a:ea typeface="+mn-ea"/>
          <a:cs typeface="+mn-cs"/>
        </a:defRPr>
      </a:lvl2pPr>
      <a:lvl3pPr marL="1168512" algn="l" defTabSz="1168512" rtl="0" eaLnBrk="1" latinLnBrk="0" hangingPunct="1">
        <a:defRPr sz="2300" kern="1200">
          <a:solidFill>
            <a:schemeClr val="tx1"/>
          </a:solidFill>
          <a:latin typeface="+mn-lt"/>
          <a:ea typeface="+mn-ea"/>
          <a:cs typeface="+mn-cs"/>
        </a:defRPr>
      </a:lvl3pPr>
      <a:lvl4pPr marL="1752768" algn="l" defTabSz="1168512" rtl="0" eaLnBrk="1" latinLnBrk="0" hangingPunct="1">
        <a:defRPr sz="2300" kern="1200">
          <a:solidFill>
            <a:schemeClr val="tx1"/>
          </a:solidFill>
          <a:latin typeface="+mn-lt"/>
          <a:ea typeface="+mn-ea"/>
          <a:cs typeface="+mn-cs"/>
        </a:defRPr>
      </a:lvl4pPr>
      <a:lvl5pPr marL="2337024" algn="l" defTabSz="1168512" rtl="0" eaLnBrk="1" latinLnBrk="0" hangingPunct="1">
        <a:defRPr sz="2300" kern="1200">
          <a:solidFill>
            <a:schemeClr val="tx1"/>
          </a:solidFill>
          <a:latin typeface="+mn-lt"/>
          <a:ea typeface="+mn-ea"/>
          <a:cs typeface="+mn-cs"/>
        </a:defRPr>
      </a:lvl5pPr>
      <a:lvl6pPr marL="2921279" algn="l" defTabSz="1168512" rtl="0" eaLnBrk="1" latinLnBrk="0" hangingPunct="1">
        <a:defRPr sz="2300" kern="1200">
          <a:solidFill>
            <a:schemeClr val="tx1"/>
          </a:solidFill>
          <a:latin typeface="+mn-lt"/>
          <a:ea typeface="+mn-ea"/>
          <a:cs typeface="+mn-cs"/>
        </a:defRPr>
      </a:lvl6pPr>
      <a:lvl7pPr marL="3505535" algn="l" defTabSz="1168512" rtl="0" eaLnBrk="1" latinLnBrk="0" hangingPunct="1">
        <a:defRPr sz="2300" kern="1200">
          <a:solidFill>
            <a:schemeClr val="tx1"/>
          </a:solidFill>
          <a:latin typeface="+mn-lt"/>
          <a:ea typeface="+mn-ea"/>
          <a:cs typeface="+mn-cs"/>
        </a:defRPr>
      </a:lvl7pPr>
      <a:lvl8pPr marL="4089791" algn="l" defTabSz="1168512" rtl="0" eaLnBrk="1" latinLnBrk="0" hangingPunct="1">
        <a:defRPr sz="2300" kern="1200">
          <a:solidFill>
            <a:schemeClr val="tx1"/>
          </a:solidFill>
          <a:latin typeface="+mn-lt"/>
          <a:ea typeface="+mn-ea"/>
          <a:cs typeface="+mn-cs"/>
        </a:defRPr>
      </a:lvl8pPr>
      <a:lvl9pPr marL="4674047" algn="l" defTabSz="1168512" rtl="0" eaLnBrk="1" latinLnBrk="0" hangingPunct="1">
        <a:defRPr sz="2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35.jpeg"/><Relationship Id="rId4" Type="http://schemas.openxmlformats.org/officeDocument/2006/relationships/image" Target="../media/image3.gif"/></Relationships>
</file>

<file path=ppt/slides/_rels/slide35.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hyperlink" Target="https://vk.com/mispps" TargetMode="External"/><Relationship Id="rId3" Type="http://schemas.openxmlformats.org/officeDocument/2006/relationships/image" Target="../media/image36.png"/><Relationship Id="rId7" Type="http://schemas.openxmlformats.org/officeDocument/2006/relationships/hyperlink" Target="https://www.facebook.com/mispps" TargetMode="External"/><Relationship Id="rId12" Type="http://schemas.openxmlformats.org/officeDocument/2006/relationships/image" Target="../media/image4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8.png"/><Relationship Id="rId11" Type="http://schemas.openxmlformats.org/officeDocument/2006/relationships/hyperlink" Target="https://plus.google.com/+Mispps/" TargetMode="External"/><Relationship Id="rId5" Type="http://schemas.openxmlformats.org/officeDocument/2006/relationships/image" Target="../media/image37.png"/><Relationship Id="rId10" Type="http://schemas.openxmlformats.org/officeDocument/2006/relationships/image" Target="../media/image4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Desierto de Nuevo México"/>
          <p:cNvPicPr>
            <a:picLocks noChangeAspect="1" noChangeArrowheads="1"/>
          </p:cNvPicPr>
          <p:nvPr/>
        </p:nvPicPr>
        <p:blipFill>
          <a:blip r:embed="rId3"/>
          <a:srcRect/>
          <a:stretch>
            <a:fillRect/>
          </a:stretch>
        </p:blipFill>
        <p:spPr bwMode="auto">
          <a:xfrm>
            <a:off x="2" y="0"/>
            <a:ext cx="13285788" cy="7164388"/>
          </a:xfrm>
          <a:prstGeom prst="rect">
            <a:avLst/>
          </a:prstGeom>
          <a:noFill/>
        </p:spPr>
      </p:pic>
      <p:pic>
        <p:nvPicPr>
          <p:cNvPr id="11" name="Picture 2" descr="http://1.bp.blogspot.com/-DPp_-kGDL64/TzR4_sgEQDI/AAAAAAAACWc/h2pOVQq0Y8Y/s1600/0k0289_gif-sicodelicos-21.gif"/>
          <p:cNvPicPr>
            <a:picLocks noChangeAspect="1" noChangeArrowheads="1" noCrop="1"/>
          </p:cNvPicPr>
          <p:nvPr/>
        </p:nvPicPr>
        <p:blipFill>
          <a:blip r:embed="rId4" cstate="print">
            <a:duotone>
              <a:schemeClr val="accent3">
                <a:shade val="45000"/>
                <a:satMod val="135000"/>
              </a:schemeClr>
              <a:prstClr val="white"/>
            </a:duotone>
            <a:lum contrast="94000"/>
          </a:blip>
          <a:srcRect/>
          <a:stretch>
            <a:fillRect/>
          </a:stretch>
        </p:blipFill>
        <p:spPr bwMode="auto">
          <a:xfrm>
            <a:off x="-1" y="0"/>
            <a:ext cx="13285789" cy="7164388"/>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531627" y="3531634"/>
            <a:ext cx="7164388" cy="10113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9653030" y="3531636"/>
            <a:ext cx="7164388" cy="101133"/>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8" y="0"/>
            <a:ext cx="13285788" cy="72617"/>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8" y="7086370"/>
            <a:ext cx="13285788" cy="780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354119" y="5862063"/>
            <a:ext cx="912026" cy="801254"/>
          </a:xfrm>
          <a:prstGeom prst="rect">
            <a:avLst/>
          </a:prstGeom>
          <a:noFill/>
          <a:ln w="38100">
            <a:solidFill>
              <a:srgbClr val="1CDEF8"/>
            </a:solidFill>
            <a:miter lim="800000"/>
            <a:headEnd/>
            <a:tailEnd/>
          </a:ln>
        </p:spPr>
      </p:pic>
      <p:sp>
        <p:nvSpPr>
          <p:cNvPr id="19" name="18 Rectángulo"/>
          <p:cNvSpPr/>
          <p:nvPr/>
        </p:nvSpPr>
        <p:spPr>
          <a:xfrm>
            <a:off x="2877363" y="4776281"/>
            <a:ext cx="3911670"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13540" y="438922"/>
            <a:ext cx="7709569" cy="5258565"/>
          </a:xfrm>
          <a:prstGeom prst="rect">
            <a:avLst/>
          </a:prstGeom>
        </p:spPr>
        <p:txBody>
          <a:bodyPr wrap="none" lIns="81272" tIns="40636" rIns="81272" bIns="40636" fromWordArt="1">
            <a:prstTxWarp prst="textPlain">
              <a:avLst>
                <a:gd name="adj" fmla="val 50000"/>
              </a:avLst>
            </a:prstTxWarp>
          </a:bodyPr>
          <a:lstStyle/>
          <a:p>
            <a:r>
              <a:rPr lang="es-ES" sz="3200" kern="10" dirty="0" smtClean="0">
                <a:ln w="19050">
                  <a:solidFill>
                    <a:srgbClr val="0000FF"/>
                  </a:solidFill>
                  <a:round/>
                  <a:headEnd/>
                  <a:tailEnd/>
                </a:ln>
                <a:solidFill>
                  <a:srgbClr val="FFFF00"/>
                </a:solidFill>
                <a:effectLst>
                  <a:glow rad="228600">
                    <a:schemeClr val="accent2">
                      <a:satMod val="175000"/>
                      <a:alpha val="40000"/>
                    </a:schemeClr>
                  </a:glow>
                  <a:outerShdw dist="35921" dir="2700000" algn="ctr" rotWithShape="0">
                    <a:srgbClr val="990000"/>
                  </a:outerShdw>
                </a:effectLst>
                <a:latin typeface="Rockwell Extra Bold" pitchFamily="18" charset="0"/>
              </a:rPr>
              <a:t>BELLEZA </a:t>
            </a:r>
          </a:p>
          <a:p>
            <a:r>
              <a:rPr lang="es-ES" sz="3200" kern="10" dirty="0" smtClean="0">
                <a:ln w="19050">
                  <a:solidFill>
                    <a:srgbClr val="0000FF"/>
                  </a:solidFill>
                  <a:round/>
                  <a:headEnd/>
                  <a:tailEnd/>
                </a:ln>
                <a:solidFill>
                  <a:srgbClr val="FFFF00"/>
                </a:solidFill>
                <a:effectLst>
                  <a:glow rad="228600">
                    <a:schemeClr val="accent2">
                      <a:satMod val="175000"/>
                      <a:alpha val="40000"/>
                    </a:schemeClr>
                  </a:glow>
                  <a:outerShdw dist="35921" dir="2700000" algn="ctr" rotWithShape="0">
                    <a:srgbClr val="990000"/>
                  </a:outerShdw>
                </a:effectLst>
                <a:latin typeface="Rockwell Extra Bold" pitchFamily="18" charset="0"/>
              </a:rPr>
              <a:t>ESCONDIDA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3000"/>
          </a:blip>
          <a:srcRect/>
          <a:stretch>
            <a:fillRect/>
          </a:stretch>
        </p:blipFill>
        <p:spPr bwMode="auto">
          <a:xfrm>
            <a:off x="1646335" y="5795010"/>
            <a:ext cx="2918743" cy="975795"/>
          </a:xfrm>
          <a:prstGeom prst="rect">
            <a:avLst/>
          </a:prstGeom>
          <a:noFill/>
        </p:spPr>
      </p:pic>
    </p:spTree>
  </p:cSld>
  <p:clrMapOvr>
    <a:masterClrMapping/>
  </p:clrMapOvr>
  <p:transition spd="slow" advTm="12000">
    <p:comb dir="vert"/>
    <p:sndAc>
      <p:stSnd loop="1">
        <p:snd r:embed="rId2" name="Clayderman-_-Ade-amo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par>
                          <p:cTn id="19" fill="hold">
                            <p:stCondLst>
                              <p:cond delay="4000"/>
                            </p:stCondLst>
                            <p:childTnLst>
                              <p:par>
                                <p:cTn id="20" presetID="6" presetClass="exit" presetSubtype="32" fill="hold" nodeType="afterEffect">
                                  <p:stCondLst>
                                    <p:cond delay="0"/>
                                  </p:stCondLst>
                                  <p:childTnLst>
                                    <p:animEffect transition="out" filter="circle(ou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esierto de Nuevo México"/>
          <p:cNvPicPr>
            <a:picLocks noChangeAspect="1" noChangeArrowheads="1"/>
          </p:cNvPicPr>
          <p:nvPr/>
        </p:nvPicPr>
        <p:blipFill>
          <a:blip r:embed="rId2"/>
          <a:srcRect/>
          <a:stretch>
            <a:fillRect/>
          </a:stretch>
        </p:blipFill>
        <p:spPr bwMode="auto">
          <a:xfrm>
            <a:off x="1" y="0"/>
            <a:ext cx="13408777" cy="7164388"/>
          </a:xfrm>
          <a:prstGeom prst="rect">
            <a:avLst/>
          </a:prstGeom>
          <a:noFill/>
        </p:spPr>
      </p:pic>
      <p:sp>
        <p:nvSpPr>
          <p:cNvPr id="19" name="18 Rectángulo"/>
          <p:cNvSpPr/>
          <p:nvPr/>
        </p:nvSpPr>
        <p:spPr>
          <a:xfrm>
            <a:off x="2877363" y="4776281"/>
            <a:ext cx="3911670"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499490" y="1581930"/>
            <a:ext cx="7839682" cy="5582458"/>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glow rad="228600">
                    <a:schemeClr val="accent2">
                      <a:satMod val="175000"/>
                      <a:alpha val="40000"/>
                    </a:schemeClr>
                  </a:glow>
                  <a:outerShdw dist="35921" dir="2700000" algn="ctr" rotWithShape="0">
                    <a:srgbClr val="990000"/>
                  </a:outerShdw>
                </a:effectLst>
                <a:latin typeface="Rockwell Extra Bold" pitchFamily="18" charset="0"/>
              </a:rPr>
              <a:t>Extraña Belleza</a:t>
            </a:r>
          </a:p>
          <a:p>
            <a:pPr algn="ctr"/>
            <a:r>
              <a:rPr lang="es-ES" sz="3200" kern="10" dirty="0" smtClean="0">
                <a:ln w="19050">
                  <a:solidFill>
                    <a:srgbClr val="0000FF"/>
                  </a:solidFill>
                  <a:round/>
                  <a:headEnd/>
                  <a:tailEnd/>
                </a:ln>
                <a:solidFill>
                  <a:srgbClr val="FFFF00"/>
                </a:solidFill>
                <a:effectLst>
                  <a:glow rad="228600">
                    <a:schemeClr val="accent2">
                      <a:satMod val="175000"/>
                      <a:alpha val="40000"/>
                    </a:schemeClr>
                  </a:glow>
                  <a:outerShdw dist="35921" dir="2700000" algn="ctr" rotWithShape="0">
                    <a:srgbClr val="990000"/>
                  </a:outerShdw>
                </a:effectLst>
                <a:latin typeface="Rockwell Extra Bold" pitchFamily="18" charset="0"/>
              </a:rPr>
              <a:t>Escondida en </a:t>
            </a:r>
          </a:p>
          <a:p>
            <a:pPr algn="ctr"/>
            <a:r>
              <a:rPr lang="es-ES" sz="3200" kern="10" dirty="0" smtClean="0">
                <a:ln w="19050">
                  <a:solidFill>
                    <a:srgbClr val="0000FF"/>
                  </a:solidFill>
                  <a:round/>
                  <a:headEnd/>
                  <a:tailEnd/>
                </a:ln>
                <a:solidFill>
                  <a:srgbClr val="FFFF00"/>
                </a:solidFill>
                <a:effectLst>
                  <a:glow rad="228600">
                    <a:schemeClr val="accent2">
                      <a:satMod val="175000"/>
                      <a:alpha val="40000"/>
                    </a:schemeClr>
                  </a:glow>
                  <a:outerShdw dist="35921" dir="2700000" algn="ctr" rotWithShape="0">
                    <a:srgbClr val="990000"/>
                  </a:outerShdw>
                </a:effectLst>
                <a:latin typeface="Rockwell Extra Bold" pitchFamily="18" charset="0"/>
              </a:rPr>
              <a:t>Nuevo México</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3431780" y="2442263"/>
            <a:ext cx="9031622" cy="4031873"/>
          </a:xfrm>
          <a:prstGeom prst="rect">
            <a:avLst/>
          </a:prstGeom>
        </p:spPr>
        <p:txBody>
          <a:bodyPr wrap="square">
            <a:spAutoFit/>
          </a:bodyPr>
          <a:lstStyle/>
          <a:p>
            <a:pPr algn="just"/>
            <a:r>
              <a:rPr lang="es-ES" sz="3200" dirty="0" smtClean="0">
                <a:effectLst>
                  <a:glow rad="228600">
                    <a:schemeClr val="accent2">
                      <a:satMod val="175000"/>
                      <a:alpha val="40000"/>
                    </a:schemeClr>
                  </a:glow>
                </a:effectLst>
                <a:latin typeface="Agency FB" pitchFamily="34" charset="0"/>
              </a:rPr>
              <a:t>Si de pequeño soñaste con explorar el espacio, te sentirás feliz de saber que existe un lugar tan alienígeno como todos los escenarios que hayas visto en las películas de ciencia ficción, pero que se encuentra en la Tierra. Localizado en el condado de San Juan, al norte de Nuevo México, Estados Unidos, yacen las áreas de Ah-</a:t>
            </a:r>
            <a:r>
              <a:rPr lang="es-ES" sz="3200" dirty="0" err="1" smtClean="0">
                <a:effectLst>
                  <a:glow rad="228600">
                    <a:schemeClr val="accent2">
                      <a:satMod val="175000"/>
                      <a:alpha val="40000"/>
                    </a:schemeClr>
                  </a:glow>
                </a:effectLst>
                <a:latin typeface="Agency FB" pitchFamily="34" charset="0"/>
              </a:rPr>
              <a:t>Shi</a:t>
            </a:r>
            <a:r>
              <a:rPr lang="es-ES" sz="3200" dirty="0" smtClean="0">
                <a:effectLst>
                  <a:glow rad="228600">
                    <a:schemeClr val="accent2">
                      <a:satMod val="175000"/>
                      <a:alpha val="40000"/>
                    </a:schemeClr>
                  </a:glow>
                </a:effectLst>
                <a:latin typeface="Agency FB" pitchFamily="34" charset="0"/>
              </a:rPr>
              <a:t>-</a:t>
            </a:r>
            <a:r>
              <a:rPr lang="es-ES" sz="3200" dirty="0" err="1" smtClean="0">
                <a:effectLst>
                  <a:glow rad="228600">
                    <a:schemeClr val="accent2">
                      <a:satMod val="175000"/>
                      <a:alpha val="40000"/>
                    </a:schemeClr>
                  </a:glow>
                </a:effectLst>
                <a:latin typeface="Agency FB" pitchFamily="34" charset="0"/>
              </a:rPr>
              <a:t>Sle</a:t>
            </a:r>
            <a:r>
              <a:rPr lang="es-ES" sz="3200" dirty="0" smtClean="0">
                <a:effectLst>
                  <a:glow rad="228600">
                    <a:schemeClr val="accent2">
                      <a:satMod val="175000"/>
                      <a:alpha val="40000"/>
                    </a:schemeClr>
                  </a:glow>
                </a:effectLst>
                <a:latin typeface="Agency FB" pitchFamily="34" charset="0"/>
              </a:rPr>
              <a:t>-</a:t>
            </a:r>
            <a:r>
              <a:rPr lang="es-ES" sz="3200" dirty="0" err="1" smtClean="0">
                <a:effectLst>
                  <a:glow rad="228600">
                    <a:schemeClr val="accent2">
                      <a:satMod val="175000"/>
                      <a:alpha val="40000"/>
                    </a:schemeClr>
                  </a:glow>
                </a:effectLst>
                <a:latin typeface="Agency FB" pitchFamily="34" charset="0"/>
              </a:rPr>
              <a:t>Pah</a:t>
            </a:r>
            <a:r>
              <a:rPr lang="es-ES" sz="3200" dirty="0" smtClean="0">
                <a:effectLst>
                  <a:glow rad="228600">
                    <a:schemeClr val="accent2">
                      <a:satMod val="175000"/>
                      <a:alpha val="40000"/>
                    </a:schemeClr>
                  </a:glow>
                </a:effectLst>
                <a:latin typeface="Agency FB" pitchFamily="34" charset="0"/>
              </a:rPr>
              <a:t> y </a:t>
            </a:r>
            <a:r>
              <a:rPr lang="es-ES" sz="3200" dirty="0" err="1" smtClean="0">
                <a:effectLst>
                  <a:glow rad="228600">
                    <a:schemeClr val="accent2">
                      <a:satMod val="175000"/>
                      <a:alpha val="40000"/>
                    </a:schemeClr>
                  </a:glow>
                </a:effectLst>
                <a:latin typeface="Agency FB" pitchFamily="34" charset="0"/>
              </a:rPr>
              <a:t>Bitzi</a:t>
            </a:r>
            <a:r>
              <a:rPr lang="es-ES" sz="3200" dirty="0" smtClean="0">
                <a:effectLst>
                  <a:glow rad="228600">
                    <a:schemeClr val="accent2">
                      <a:satMod val="175000"/>
                      <a:alpha val="40000"/>
                    </a:schemeClr>
                  </a:glow>
                </a:effectLst>
                <a:latin typeface="Agency FB" pitchFamily="34" charset="0"/>
              </a:rPr>
              <a:t>/De-</a:t>
            </a:r>
            <a:r>
              <a:rPr lang="es-ES" sz="3200" dirty="0" err="1" smtClean="0">
                <a:effectLst>
                  <a:glow rad="228600">
                    <a:schemeClr val="accent2">
                      <a:satMod val="175000"/>
                      <a:alpha val="40000"/>
                    </a:schemeClr>
                  </a:glow>
                </a:effectLst>
                <a:latin typeface="Agency FB" pitchFamily="34" charset="0"/>
              </a:rPr>
              <a:t>Na</a:t>
            </a:r>
            <a:r>
              <a:rPr lang="es-ES" sz="3200" dirty="0" smtClean="0">
                <a:effectLst>
                  <a:glow rad="228600">
                    <a:schemeClr val="accent2">
                      <a:satMod val="175000"/>
                      <a:alpha val="40000"/>
                    </a:schemeClr>
                  </a:glow>
                </a:effectLst>
                <a:latin typeface="Agency FB" pitchFamily="34" charset="0"/>
              </a:rPr>
              <a:t>-</a:t>
            </a:r>
            <a:r>
              <a:rPr lang="es-ES" sz="3200" dirty="0" err="1" smtClean="0">
                <a:effectLst>
                  <a:glow rad="228600">
                    <a:schemeClr val="accent2">
                      <a:satMod val="175000"/>
                      <a:alpha val="40000"/>
                    </a:schemeClr>
                  </a:glow>
                </a:effectLst>
                <a:latin typeface="Agency FB" pitchFamily="34" charset="0"/>
              </a:rPr>
              <a:t>Zin</a:t>
            </a:r>
            <a:r>
              <a:rPr lang="es-ES" sz="3200" dirty="0" smtClean="0">
                <a:effectLst>
                  <a:glow rad="228600">
                    <a:schemeClr val="accent2">
                      <a:satMod val="175000"/>
                      <a:alpha val="40000"/>
                    </a:schemeClr>
                  </a:glow>
                </a:effectLst>
                <a:latin typeface="Agency FB" pitchFamily="34" charset="0"/>
              </a:rPr>
              <a:t> </a:t>
            </a:r>
            <a:r>
              <a:rPr lang="es-ES" sz="3200" dirty="0" err="1" smtClean="0">
                <a:effectLst>
                  <a:glow rad="228600">
                    <a:schemeClr val="accent2">
                      <a:satMod val="175000"/>
                      <a:alpha val="40000"/>
                    </a:schemeClr>
                  </a:glow>
                </a:effectLst>
                <a:latin typeface="Agency FB" pitchFamily="34" charset="0"/>
              </a:rPr>
              <a:t>Wilderness</a:t>
            </a:r>
            <a:r>
              <a:rPr lang="es-ES" sz="3200" dirty="0" smtClean="0">
                <a:effectLst>
                  <a:glow rad="228600">
                    <a:schemeClr val="accent2">
                      <a:satMod val="175000"/>
                      <a:alpha val="40000"/>
                    </a:schemeClr>
                  </a:glow>
                </a:effectLst>
                <a:latin typeface="Agency FB" pitchFamily="34" charset="0"/>
              </a:rPr>
              <a:t>. Cualquier persona que se encuentre en esta zona, sentirá que se encuentra en un set de filmación de una película.</a:t>
            </a:r>
            <a:endParaRPr lang="es-ES" sz="3200" dirty="0">
              <a:effectLst>
                <a:glow rad="228600">
                  <a:schemeClr val="accent2">
                    <a:satMod val="175000"/>
                    <a:alpha val="40000"/>
                  </a:schemeClr>
                </a:glow>
              </a:effectLst>
              <a:latin typeface="Agency FB" pitchFamily="34" charset="0"/>
            </a:endParaRPr>
          </a:p>
        </p:txBody>
      </p:sp>
      <p:pic>
        <p:nvPicPr>
          <p:cNvPr id="4" name="Picture 2" descr="Desierto de Nuevo México"/>
          <p:cNvPicPr>
            <a:picLocks noChangeAspect="1" noChangeArrowheads="1"/>
          </p:cNvPicPr>
          <p:nvPr/>
        </p:nvPicPr>
        <p:blipFill>
          <a:blip r:embed="rId2"/>
          <a:srcRect/>
          <a:stretch>
            <a:fillRect/>
          </a:stretch>
        </p:blipFill>
        <p:spPr bwMode="auto">
          <a:xfrm>
            <a:off x="1" y="0"/>
            <a:ext cx="13408777" cy="7164388"/>
          </a:xfrm>
          <a:prstGeom prst="rect">
            <a:avLst/>
          </a:prstGeom>
          <a:noFill/>
        </p:spPr>
      </p:pic>
    </p:spTree>
  </p:cSld>
  <p:clrMapOvr>
    <a:masterClrMapping/>
  </p:clrMapOvr>
  <p:transition spd="slow" advTm="43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afterEffect">
                                  <p:stCondLst>
                                    <p:cond delay="0"/>
                                  </p:stCondLst>
                                  <p:childTnLst>
                                    <p:animEffect transition="out" filter="barn(outVertical)">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esierto de Nuevo México"/>
          <p:cNvPicPr>
            <a:picLocks noChangeAspect="1" noChangeArrowheads="1"/>
          </p:cNvPicPr>
          <p:nvPr/>
        </p:nvPicPr>
        <p:blipFill>
          <a:blip r:embed="rId2"/>
          <a:srcRect/>
          <a:stretch>
            <a:fillRect/>
          </a:stretch>
        </p:blipFill>
        <p:spPr bwMode="auto">
          <a:xfrm>
            <a:off x="4" y="0"/>
            <a:ext cx="13309989" cy="7164388"/>
          </a:xfrm>
          <a:prstGeom prst="rect">
            <a:avLst/>
          </a:prstGeom>
          <a:noFill/>
        </p:spPr>
      </p:pic>
      <p:sp>
        <p:nvSpPr>
          <p:cNvPr id="2" name="1 Rectángulo"/>
          <p:cNvSpPr/>
          <p:nvPr/>
        </p:nvSpPr>
        <p:spPr>
          <a:xfrm>
            <a:off x="329826" y="298494"/>
            <a:ext cx="8329348" cy="1569660"/>
          </a:xfrm>
          <a:prstGeom prst="rect">
            <a:avLst/>
          </a:prstGeom>
        </p:spPr>
        <p:txBody>
          <a:bodyPr wrap="square">
            <a:spAutoFit/>
          </a:bodyPr>
          <a:lstStyle/>
          <a:p>
            <a:r>
              <a:rPr lang="es-ES" sz="2400" b="1" dirty="0">
                <a:solidFill>
                  <a:schemeClr val="bg1"/>
                </a:solidFill>
                <a:effectLst>
                  <a:glow rad="228600">
                    <a:schemeClr val="accent2">
                      <a:satMod val="175000"/>
                      <a:alpha val="40000"/>
                    </a:schemeClr>
                  </a:glow>
                </a:effectLst>
                <a:latin typeface="Agency FB" pitchFamily="34" charset="0"/>
              </a:rPr>
              <a:t>En idioma Navajo, </a:t>
            </a:r>
            <a:r>
              <a:rPr lang="es-ES" sz="2400" b="1" dirty="0" err="1">
                <a:solidFill>
                  <a:schemeClr val="bg1"/>
                </a:solidFill>
                <a:effectLst>
                  <a:glow rad="228600">
                    <a:schemeClr val="accent2">
                      <a:satMod val="175000"/>
                      <a:alpha val="40000"/>
                    </a:schemeClr>
                  </a:glow>
                </a:effectLst>
                <a:latin typeface="Agency FB" pitchFamily="34" charset="0"/>
              </a:rPr>
              <a:t>Bitzi</a:t>
            </a:r>
            <a:r>
              <a:rPr lang="es-ES" sz="2400" b="1" dirty="0">
                <a:solidFill>
                  <a:schemeClr val="bg1"/>
                </a:solidFill>
                <a:effectLst>
                  <a:glow rad="228600">
                    <a:schemeClr val="accent2">
                      <a:satMod val="175000"/>
                      <a:alpha val="40000"/>
                    </a:schemeClr>
                  </a:glow>
                </a:effectLst>
                <a:latin typeface="Agency FB" pitchFamily="34" charset="0"/>
              </a:rPr>
              <a:t> significa "plataforma". Los investigadores han encontrado varios petroglifos (diseños simbólicos tallados en rocas) de plataformas en esta área, y viendo estas increíbles formaciones rocosas, es fácil saber por qué el pueblo Navajo los llamó de esa manera</a:t>
            </a:r>
            <a:r>
              <a:rPr lang="es-ES" b="1" dirty="0">
                <a:solidFill>
                  <a:schemeClr val="bg1"/>
                </a:solidFill>
                <a:effectLst>
                  <a:glow rad="228600">
                    <a:schemeClr val="accent2">
                      <a:satMod val="175000"/>
                      <a:alpha val="40000"/>
                    </a:schemeClr>
                  </a:glow>
                </a:effectLst>
              </a:rPr>
              <a:t>. </a:t>
            </a:r>
          </a:p>
        </p:txBody>
      </p:sp>
    </p:spTree>
  </p:cSld>
  <p:clrMapOvr>
    <a:masterClrMapping/>
  </p:clrMapOvr>
  <p:transition spd="slow" advTm="17000">
    <p:comb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Desierto de Nuevo México"/>
          <p:cNvPicPr>
            <a:picLocks noChangeAspect="1" noChangeArrowheads="1"/>
          </p:cNvPicPr>
          <p:nvPr/>
        </p:nvPicPr>
        <p:blipFill>
          <a:blip r:embed="rId2"/>
          <a:srcRect/>
          <a:stretch>
            <a:fillRect/>
          </a:stretch>
        </p:blipFill>
        <p:spPr bwMode="auto">
          <a:xfrm>
            <a:off x="1" y="0"/>
            <a:ext cx="13389325" cy="7164388"/>
          </a:xfrm>
          <a:prstGeom prst="rect">
            <a:avLst/>
          </a:prstGeom>
          <a:noFill/>
        </p:spPr>
      </p:pic>
      <p:sp>
        <p:nvSpPr>
          <p:cNvPr id="3" name="2 Rectángulo"/>
          <p:cNvSpPr/>
          <p:nvPr/>
        </p:nvSpPr>
        <p:spPr>
          <a:xfrm>
            <a:off x="743406" y="296508"/>
            <a:ext cx="11500269" cy="830997"/>
          </a:xfrm>
          <a:prstGeom prst="rect">
            <a:avLst/>
          </a:prstGeom>
        </p:spPr>
        <p:txBody>
          <a:bodyPr wrap="square">
            <a:spAutoFit/>
          </a:bodyPr>
          <a:lstStyle/>
          <a:p>
            <a:r>
              <a:rPr lang="es-ES" sz="2400" b="1" dirty="0">
                <a:solidFill>
                  <a:schemeClr val="bg1"/>
                </a:solidFill>
                <a:effectLst>
                  <a:glow rad="228600">
                    <a:schemeClr val="accent2">
                      <a:satMod val="175000"/>
                      <a:alpha val="40000"/>
                    </a:schemeClr>
                  </a:glow>
                </a:effectLst>
                <a:latin typeface="Agency FB" pitchFamily="34" charset="0"/>
              </a:rPr>
              <a:t>"Siempre he amado el desierto. Uno se sienta en la arena de las dunas del desierto, no ve nada, no escucha nada. Aun así, a través de silencio algo palpita, y resplandece…" </a:t>
            </a:r>
            <a:r>
              <a:rPr lang="es-ES" sz="2400" b="1" i="1" dirty="0" err="1">
                <a:solidFill>
                  <a:schemeClr val="bg1"/>
                </a:solidFill>
                <a:effectLst>
                  <a:glow rad="228600">
                    <a:schemeClr val="accent2">
                      <a:satMod val="175000"/>
                      <a:alpha val="40000"/>
                    </a:schemeClr>
                  </a:glow>
                </a:effectLst>
                <a:latin typeface="Agency FB" pitchFamily="34" charset="0"/>
              </a:rPr>
              <a:t>Antoine</a:t>
            </a:r>
            <a:r>
              <a:rPr lang="es-ES" sz="2400" b="1" i="1" dirty="0">
                <a:solidFill>
                  <a:schemeClr val="bg1"/>
                </a:solidFill>
                <a:effectLst>
                  <a:glow rad="228600">
                    <a:schemeClr val="accent2">
                      <a:satMod val="175000"/>
                      <a:alpha val="40000"/>
                    </a:schemeClr>
                  </a:glow>
                </a:effectLst>
                <a:latin typeface="Agency FB" pitchFamily="34" charset="0"/>
              </a:rPr>
              <a:t> de Saint-</a:t>
            </a:r>
            <a:r>
              <a:rPr lang="es-ES" sz="2400" b="1" i="1" dirty="0" err="1">
                <a:solidFill>
                  <a:schemeClr val="bg1"/>
                </a:solidFill>
                <a:effectLst>
                  <a:glow rad="228600">
                    <a:schemeClr val="accent2">
                      <a:satMod val="175000"/>
                      <a:alpha val="40000"/>
                    </a:schemeClr>
                  </a:glow>
                </a:effectLst>
                <a:latin typeface="Agency FB" pitchFamily="34" charset="0"/>
              </a:rPr>
              <a:t>Exupéry</a:t>
            </a:r>
            <a:endParaRPr lang="es-ES" sz="2400" b="1" dirty="0">
              <a:solidFill>
                <a:schemeClr val="bg1"/>
              </a:solidFill>
              <a:effectLst>
                <a:glow rad="228600">
                  <a:schemeClr val="accent2">
                    <a:satMod val="175000"/>
                    <a:alpha val="40000"/>
                  </a:schemeClr>
                </a:glow>
              </a:effectLst>
              <a:latin typeface="Agency FB" pitchFamily="34" charset="0"/>
            </a:endParaRPr>
          </a:p>
        </p:txBody>
      </p:sp>
    </p:spTree>
  </p:cSld>
  <p:clrMapOvr>
    <a:masterClrMapping/>
  </p:clrMapOvr>
  <p:transition spd="slow" advTm="12000">
    <p:comb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esierto de Nuevo México"/>
          <p:cNvPicPr>
            <a:picLocks noChangeAspect="1" noChangeArrowheads="1"/>
          </p:cNvPicPr>
          <p:nvPr/>
        </p:nvPicPr>
        <p:blipFill>
          <a:blip r:embed="rId2"/>
          <a:srcRect/>
          <a:stretch>
            <a:fillRect/>
          </a:stretch>
        </p:blipFill>
        <p:spPr bwMode="auto">
          <a:xfrm>
            <a:off x="1" y="0"/>
            <a:ext cx="13408777" cy="7164388"/>
          </a:xfrm>
          <a:prstGeom prst="rect">
            <a:avLst/>
          </a:prstGeom>
          <a:noFill/>
        </p:spPr>
      </p:pic>
      <p:sp>
        <p:nvSpPr>
          <p:cNvPr id="2" name="1 Rectángulo"/>
          <p:cNvSpPr/>
          <p:nvPr/>
        </p:nvSpPr>
        <p:spPr>
          <a:xfrm>
            <a:off x="841698" y="223864"/>
            <a:ext cx="7678056" cy="1569660"/>
          </a:xfrm>
          <a:prstGeom prst="rect">
            <a:avLst/>
          </a:prstGeom>
        </p:spPr>
        <p:txBody>
          <a:bodyPr wrap="square">
            <a:spAutoFit/>
          </a:bodyPr>
          <a:lstStyle/>
          <a:p>
            <a:r>
              <a:rPr lang="es-ES" sz="2400" b="1" dirty="0">
                <a:solidFill>
                  <a:schemeClr val="bg1"/>
                </a:solidFill>
                <a:effectLst>
                  <a:glow rad="228600">
                    <a:schemeClr val="accent2">
                      <a:satMod val="175000"/>
                      <a:alpha val="40000"/>
                    </a:schemeClr>
                  </a:glow>
                </a:effectLst>
                <a:latin typeface="Agency FB" pitchFamily="34" charset="0"/>
              </a:rPr>
              <a:t>Esta parte de las tierras baldías de </a:t>
            </a:r>
            <a:r>
              <a:rPr lang="es-ES" sz="2400" b="1" dirty="0" err="1">
                <a:solidFill>
                  <a:schemeClr val="bg1"/>
                </a:solidFill>
                <a:effectLst>
                  <a:glow rad="228600">
                    <a:schemeClr val="accent2">
                      <a:satMod val="175000"/>
                      <a:alpha val="40000"/>
                    </a:schemeClr>
                  </a:glow>
                </a:effectLst>
                <a:latin typeface="Agency FB" pitchFamily="34" charset="0"/>
              </a:rPr>
              <a:t>Bitzi</a:t>
            </a:r>
            <a:r>
              <a:rPr lang="es-ES" sz="2400" b="1" dirty="0">
                <a:solidFill>
                  <a:schemeClr val="bg1"/>
                </a:solidFill>
                <a:effectLst>
                  <a:glow rad="228600">
                    <a:schemeClr val="accent2">
                      <a:satMod val="175000"/>
                      <a:alpha val="40000"/>
                    </a:schemeClr>
                  </a:glow>
                </a:effectLst>
                <a:latin typeface="Agency FB" pitchFamily="34" charset="0"/>
              </a:rPr>
              <a:t> es conocida como "los aposentos de la reina". La extraña formación rocosa es el resultado del paso de un antiguo rio que fluía por estas tierras hace millones de años atrás.</a:t>
            </a:r>
          </a:p>
        </p:txBody>
      </p:sp>
    </p:spTree>
  </p:cSld>
  <p:clrMapOvr>
    <a:masterClrMapping/>
  </p:clrMapOvr>
  <p:transition spd="slow" advTm="18000">
    <p:comb dir="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esierto de Nuevo México"/>
          <p:cNvPicPr>
            <a:picLocks noChangeAspect="1" noChangeArrowheads="1"/>
          </p:cNvPicPr>
          <p:nvPr/>
        </p:nvPicPr>
        <p:blipFill>
          <a:blip r:embed="rId2"/>
          <a:srcRect/>
          <a:stretch>
            <a:fillRect/>
          </a:stretch>
        </p:blipFill>
        <p:spPr bwMode="auto">
          <a:xfrm>
            <a:off x="2" y="2"/>
            <a:ext cx="13285788" cy="7164386"/>
          </a:xfrm>
          <a:prstGeom prst="rect">
            <a:avLst/>
          </a:prstGeom>
          <a:noFill/>
        </p:spPr>
      </p:pic>
      <p:sp>
        <p:nvSpPr>
          <p:cNvPr id="3" name="2 Rectángulo"/>
          <p:cNvSpPr/>
          <p:nvPr/>
        </p:nvSpPr>
        <p:spPr>
          <a:xfrm>
            <a:off x="5373384" y="229453"/>
            <a:ext cx="7613696" cy="830997"/>
          </a:xfrm>
          <a:prstGeom prst="rect">
            <a:avLst/>
          </a:prstGeom>
        </p:spPr>
        <p:txBody>
          <a:bodyPr wrap="square">
            <a:spAutoFit/>
          </a:bodyPr>
          <a:lstStyle/>
          <a:p>
            <a:pPr algn="r"/>
            <a:r>
              <a:rPr lang="es-ES" sz="2400" b="1" dirty="0">
                <a:solidFill>
                  <a:schemeClr val="bg1"/>
                </a:solidFill>
                <a:effectLst>
                  <a:glow rad="228600">
                    <a:schemeClr val="accent2">
                      <a:satMod val="175000"/>
                      <a:alpha val="40000"/>
                    </a:schemeClr>
                  </a:glow>
                </a:effectLst>
                <a:latin typeface="Agency FB" pitchFamily="34" charset="0"/>
              </a:rPr>
              <a:t>El desierto, cuando el sol se eleva…no sabría decir </a:t>
            </a:r>
            <a:r>
              <a:rPr lang="es-ES" sz="2400" b="1" dirty="0" smtClean="0">
                <a:solidFill>
                  <a:schemeClr val="bg1"/>
                </a:solidFill>
                <a:effectLst>
                  <a:glow rad="228600">
                    <a:schemeClr val="accent2">
                      <a:satMod val="175000"/>
                      <a:alpha val="40000"/>
                    </a:schemeClr>
                  </a:glow>
                </a:effectLst>
                <a:latin typeface="Agency FB" pitchFamily="34" charset="0"/>
              </a:rPr>
              <a:t>donde </a:t>
            </a:r>
            <a:r>
              <a:rPr lang="es-ES" sz="2400" b="1" dirty="0">
                <a:solidFill>
                  <a:schemeClr val="bg1"/>
                </a:solidFill>
                <a:effectLst>
                  <a:glow rad="228600">
                    <a:schemeClr val="accent2">
                      <a:satMod val="175000"/>
                      <a:alpha val="40000"/>
                    </a:schemeClr>
                  </a:glow>
                </a:effectLst>
                <a:latin typeface="Agency FB" pitchFamily="34" charset="0"/>
              </a:rPr>
              <a:t>termina el cielo y comienza la Tierra." </a:t>
            </a:r>
            <a:r>
              <a:rPr lang="es-ES" sz="2400" b="1" i="1" dirty="0">
                <a:solidFill>
                  <a:schemeClr val="bg1"/>
                </a:solidFill>
                <a:effectLst>
                  <a:glow rad="228600">
                    <a:schemeClr val="accent2">
                      <a:satMod val="175000"/>
                      <a:alpha val="40000"/>
                    </a:schemeClr>
                  </a:glow>
                </a:effectLst>
                <a:latin typeface="Agency FB" pitchFamily="34" charset="0"/>
              </a:rPr>
              <a:t>Tom </a:t>
            </a:r>
            <a:r>
              <a:rPr lang="es-ES" sz="2400" b="1" i="1" dirty="0" err="1">
                <a:solidFill>
                  <a:schemeClr val="bg1"/>
                </a:solidFill>
                <a:effectLst>
                  <a:glow rad="228600">
                    <a:schemeClr val="accent2">
                      <a:satMod val="175000"/>
                      <a:alpha val="40000"/>
                    </a:schemeClr>
                  </a:glow>
                </a:effectLst>
                <a:latin typeface="Agency FB" pitchFamily="34" charset="0"/>
              </a:rPr>
              <a:t>Hanks</a:t>
            </a:r>
            <a:endParaRPr lang="es-ES" sz="2400" b="1" dirty="0">
              <a:solidFill>
                <a:schemeClr val="bg1"/>
              </a:solidFill>
              <a:effectLst>
                <a:glow rad="228600">
                  <a:schemeClr val="accent2">
                    <a:satMod val="175000"/>
                    <a:alpha val="40000"/>
                  </a:schemeClr>
                </a:glow>
              </a:effectLst>
              <a:latin typeface="Agency FB" pitchFamily="34" charset="0"/>
            </a:endParaRPr>
          </a:p>
        </p:txBody>
      </p:sp>
    </p:spTree>
  </p:cSld>
  <p:clrMapOvr>
    <a:masterClrMapping/>
  </p:clrMapOvr>
  <p:transition spd="slow" advTm="12000">
    <p:comb dir="ver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Desierto de Nuevo México"/>
          <p:cNvPicPr>
            <a:picLocks noChangeAspect="1" noChangeArrowheads="1"/>
          </p:cNvPicPr>
          <p:nvPr/>
        </p:nvPicPr>
        <p:blipFill>
          <a:blip r:embed="rId2"/>
          <a:srcRect/>
          <a:stretch>
            <a:fillRect/>
          </a:stretch>
        </p:blipFill>
        <p:spPr bwMode="auto">
          <a:xfrm>
            <a:off x="2" y="-223914"/>
            <a:ext cx="13285788" cy="7388302"/>
          </a:xfrm>
          <a:prstGeom prst="rect">
            <a:avLst/>
          </a:prstGeom>
          <a:noFill/>
        </p:spPr>
      </p:pic>
      <p:sp>
        <p:nvSpPr>
          <p:cNvPr id="3" name="2 Rectángulo"/>
          <p:cNvSpPr/>
          <p:nvPr/>
        </p:nvSpPr>
        <p:spPr>
          <a:xfrm>
            <a:off x="5746770" y="229453"/>
            <a:ext cx="7240311" cy="1200329"/>
          </a:xfrm>
          <a:prstGeom prst="rect">
            <a:avLst/>
          </a:prstGeom>
        </p:spPr>
        <p:txBody>
          <a:bodyPr wrap="square">
            <a:spAutoFit/>
          </a:bodyPr>
          <a:lstStyle/>
          <a:p>
            <a:pPr algn="r"/>
            <a:r>
              <a:rPr lang="es-ES" sz="2400" b="1" dirty="0">
                <a:solidFill>
                  <a:schemeClr val="bg1"/>
                </a:solidFill>
                <a:effectLst>
                  <a:glow rad="228600">
                    <a:schemeClr val="accent2">
                      <a:satMod val="175000"/>
                      <a:alpha val="40000"/>
                    </a:schemeClr>
                  </a:glow>
                </a:effectLst>
                <a:latin typeface="Agency FB" pitchFamily="34" charset="0"/>
              </a:rPr>
              <a:t>"Si el desierto permite que los árboles proliferen, ¡el desierto desaparecerá! ¡Por lo tanto, el desierto no tiene más remedio que ser el enemigo de los árboles!" </a:t>
            </a:r>
            <a:r>
              <a:rPr lang="es-ES" sz="2400" b="1" i="1" dirty="0">
                <a:solidFill>
                  <a:schemeClr val="bg1"/>
                </a:solidFill>
                <a:effectLst>
                  <a:glow rad="228600">
                    <a:schemeClr val="accent2">
                      <a:satMod val="175000"/>
                      <a:alpha val="40000"/>
                    </a:schemeClr>
                  </a:glow>
                </a:effectLst>
                <a:latin typeface="Agency FB" pitchFamily="34" charset="0"/>
              </a:rPr>
              <a:t>Mehmet </a:t>
            </a:r>
            <a:r>
              <a:rPr lang="es-ES" sz="2400" b="1" i="1" dirty="0" err="1">
                <a:solidFill>
                  <a:schemeClr val="bg1"/>
                </a:solidFill>
                <a:effectLst>
                  <a:glow rad="228600">
                    <a:schemeClr val="accent2">
                      <a:satMod val="175000"/>
                      <a:alpha val="40000"/>
                    </a:schemeClr>
                  </a:glow>
                </a:effectLst>
                <a:latin typeface="Agency FB" pitchFamily="34" charset="0"/>
              </a:rPr>
              <a:t>Murat</a:t>
            </a:r>
            <a:r>
              <a:rPr lang="es-ES" sz="2400" b="1" i="1" dirty="0">
                <a:solidFill>
                  <a:schemeClr val="bg1"/>
                </a:solidFill>
                <a:effectLst>
                  <a:glow rad="228600">
                    <a:schemeClr val="accent2">
                      <a:satMod val="175000"/>
                      <a:alpha val="40000"/>
                    </a:schemeClr>
                  </a:glow>
                </a:effectLst>
                <a:latin typeface="Agency FB" pitchFamily="34" charset="0"/>
              </a:rPr>
              <a:t> </a:t>
            </a:r>
            <a:r>
              <a:rPr lang="es-ES" sz="2400" b="1" i="1" dirty="0" err="1">
                <a:solidFill>
                  <a:schemeClr val="bg1"/>
                </a:solidFill>
                <a:effectLst>
                  <a:glow rad="228600">
                    <a:schemeClr val="accent2">
                      <a:satMod val="175000"/>
                      <a:alpha val="40000"/>
                    </a:schemeClr>
                  </a:glow>
                </a:effectLst>
                <a:latin typeface="Agency FB" pitchFamily="34" charset="0"/>
              </a:rPr>
              <a:t>Ildan</a:t>
            </a:r>
            <a:endParaRPr lang="es-ES" sz="2400" b="1" dirty="0">
              <a:solidFill>
                <a:schemeClr val="bg1"/>
              </a:solidFill>
              <a:effectLst>
                <a:glow rad="228600">
                  <a:schemeClr val="accent2">
                    <a:satMod val="175000"/>
                    <a:alpha val="40000"/>
                  </a:schemeClr>
                </a:glow>
              </a:effectLst>
              <a:latin typeface="Agency FB" pitchFamily="34" charset="0"/>
            </a:endParaRPr>
          </a:p>
        </p:txBody>
      </p:sp>
    </p:spTree>
  </p:cSld>
  <p:clrMapOvr>
    <a:masterClrMapping/>
  </p:clrMapOvr>
  <p:transition spd="slow" advTm="15000">
    <p:comb dir="ver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Desierto de Nuevo México"/>
          <p:cNvPicPr>
            <a:picLocks noChangeAspect="1" noChangeArrowheads="1"/>
          </p:cNvPicPr>
          <p:nvPr/>
        </p:nvPicPr>
        <p:blipFill>
          <a:blip r:embed="rId2"/>
          <a:srcRect/>
          <a:stretch>
            <a:fillRect/>
          </a:stretch>
        </p:blipFill>
        <p:spPr bwMode="auto">
          <a:xfrm>
            <a:off x="1" y="0"/>
            <a:ext cx="13408777" cy="7164388"/>
          </a:xfrm>
          <a:prstGeom prst="rect">
            <a:avLst/>
          </a:prstGeom>
          <a:noFill/>
        </p:spPr>
      </p:pic>
      <p:sp>
        <p:nvSpPr>
          <p:cNvPr id="3" name="2 Rectángulo"/>
          <p:cNvSpPr/>
          <p:nvPr/>
        </p:nvSpPr>
        <p:spPr>
          <a:xfrm>
            <a:off x="519374" y="430618"/>
            <a:ext cx="9546424" cy="830997"/>
          </a:xfrm>
          <a:prstGeom prst="rect">
            <a:avLst/>
          </a:prstGeom>
        </p:spPr>
        <p:txBody>
          <a:bodyPr wrap="square">
            <a:spAutoFit/>
          </a:bodyPr>
          <a:lstStyle/>
          <a:p>
            <a:r>
              <a:rPr lang="es-ES" sz="2400" b="1" dirty="0">
                <a:solidFill>
                  <a:schemeClr val="bg1"/>
                </a:solidFill>
                <a:effectLst>
                  <a:glow rad="228600">
                    <a:schemeClr val="accent2">
                      <a:satMod val="175000"/>
                      <a:alpha val="40000"/>
                    </a:schemeClr>
                  </a:glow>
                </a:effectLst>
                <a:latin typeface="Agency FB" pitchFamily="34" charset="0"/>
              </a:rPr>
              <a:t>Primero el agua y luego el viento, años de exposición a estos elementos han erosionado las rocas hasta llegar a ser las formaciones que conocemos hoy</a:t>
            </a:r>
            <a:r>
              <a:rPr lang="es-ES" sz="2000" b="1" dirty="0">
                <a:solidFill>
                  <a:schemeClr val="bg1"/>
                </a:solidFill>
                <a:effectLst>
                  <a:glow rad="228600">
                    <a:schemeClr val="accent2">
                      <a:satMod val="175000"/>
                      <a:alpha val="40000"/>
                    </a:schemeClr>
                  </a:glow>
                </a:effectLst>
              </a:rPr>
              <a:t>.</a:t>
            </a:r>
          </a:p>
        </p:txBody>
      </p:sp>
    </p:spTree>
  </p:cSld>
  <p:clrMapOvr>
    <a:masterClrMapping/>
  </p:clrMapOvr>
  <p:transition spd="slow" advTm="12000">
    <p:comb dir="ver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Desierto de Nuevo México"/>
          <p:cNvPicPr>
            <a:picLocks noChangeAspect="1" noChangeArrowheads="1"/>
          </p:cNvPicPr>
          <p:nvPr/>
        </p:nvPicPr>
        <p:blipFill>
          <a:blip r:embed="rId2"/>
          <a:srcRect/>
          <a:stretch>
            <a:fillRect/>
          </a:stretch>
        </p:blipFill>
        <p:spPr bwMode="auto">
          <a:xfrm>
            <a:off x="0" y="0"/>
            <a:ext cx="13389918" cy="7164388"/>
          </a:xfrm>
          <a:prstGeom prst="rect">
            <a:avLst/>
          </a:prstGeom>
          <a:noFill/>
        </p:spPr>
      </p:pic>
      <p:sp>
        <p:nvSpPr>
          <p:cNvPr id="3" name="2 Rectángulo"/>
          <p:cNvSpPr/>
          <p:nvPr/>
        </p:nvSpPr>
        <p:spPr>
          <a:xfrm>
            <a:off x="668728" y="430617"/>
            <a:ext cx="12144126" cy="1200329"/>
          </a:xfrm>
          <a:prstGeom prst="rect">
            <a:avLst/>
          </a:prstGeom>
        </p:spPr>
        <p:txBody>
          <a:bodyPr wrap="square">
            <a:spAutoFit/>
          </a:bodyPr>
          <a:lstStyle/>
          <a:p>
            <a:r>
              <a:rPr lang="es-ES" sz="2400" b="1" dirty="0">
                <a:solidFill>
                  <a:schemeClr val="bg1"/>
                </a:solidFill>
                <a:effectLst>
                  <a:glow rad="228600">
                    <a:schemeClr val="accent2">
                      <a:satMod val="175000"/>
                      <a:alpha val="40000"/>
                    </a:schemeClr>
                  </a:glow>
                </a:effectLst>
                <a:latin typeface="Agency FB" pitchFamily="34" charset="0"/>
              </a:rPr>
              <a:t>En el desierto había encontrado una libertad inalcanzable en la civilización; una vida libre de posesiones, ya que todo lo que no era una necesidad era un estorbo. Había encontrado también, una camaradería inherente a las circunstancias, y la creencia de que la tranquilidad se encontraba allí." </a:t>
            </a:r>
            <a:r>
              <a:rPr lang="es-ES" sz="2400" b="1" i="1" dirty="0" err="1">
                <a:solidFill>
                  <a:schemeClr val="bg1"/>
                </a:solidFill>
                <a:effectLst>
                  <a:glow rad="228600">
                    <a:schemeClr val="accent2">
                      <a:satMod val="175000"/>
                      <a:alpha val="40000"/>
                    </a:schemeClr>
                  </a:glow>
                </a:effectLst>
                <a:latin typeface="Agency FB" pitchFamily="34" charset="0"/>
              </a:rPr>
              <a:t>Wilfred</a:t>
            </a:r>
            <a:r>
              <a:rPr lang="es-ES" sz="2400" b="1" i="1" dirty="0">
                <a:solidFill>
                  <a:schemeClr val="bg1"/>
                </a:solidFill>
                <a:effectLst>
                  <a:glow rad="228600">
                    <a:schemeClr val="accent2">
                      <a:satMod val="175000"/>
                      <a:alpha val="40000"/>
                    </a:schemeClr>
                  </a:glow>
                </a:effectLst>
                <a:latin typeface="Agency FB" pitchFamily="34" charset="0"/>
              </a:rPr>
              <a:t> </a:t>
            </a:r>
            <a:r>
              <a:rPr lang="es-ES" sz="2400" b="1" i="1" dirty="0" err="1">
                <a:solidFill>
                  <a:schemeClr val="bg1"/>
                </a:solidFill>
                <a:effectLst>
                  <a:glow rad="228600">
                    <a:schemeClr val="accent2">
                      <a:satMod val="175000"/>
                      <a:alpha val="40000"/>
                    </a:schemeClr>
                  </a:glow>
                </a:effectLst>
                <a:latin typeface="Agency FB" pitchFamily="34" charset="0"/>
              </a:rPr>
              <a:t>Thesiger</a:t>
            </a:r>
            <a:endParaRPr lang="es-ES" sz="2400" b="1" dirty="0">
              <a:solidFill>
                <a:schemeClr val="bg1"/>
              </a:solidFill>
              <a:effectLst>
                <a:glow rad="228600">
                  <a:schemeClr val="accent2">
                    <a:satMod val="175000"/>
                    <a:alpha val="40000"/>
                  </a:schemeClr>
                </a:glow>
              </a:effectLst>
              <a:latin typeface="Agency FB" pitchFamily="34" charset="0"/>
            </a:endParaRPr>
          </a:p>
        </p:txBody>
      </p:sp>
    </p:spTree>
  </p:cSld>
  <p:clrMapOvr>
    <a:masterClrMapping/>
  </p:clrMapOvr>
  <p:transition spd="slow" advTm="16000">
    <p:comb dir="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Desierto de Nuevo México"/>
          <p:cNvPicPr>
            <a:picLocks noChangeAspect="1" noChangeArrowheads="1"/>
          </p:cNvPicPr>
          <p:nvPr/>
        </p:nvPicPr>
        <p:blipFill>
          <a:blip r:embed="rId2"/>
          <a:srcRect/>
          <a:stretch>
            <a:fillRect/>
          </a:stretch>
        </p:blipFill>
        <p:spPr bwMode="auto">
          <a:xfrm>
            <a:off x="2" y="0"/>
            <a:ext cx="13367117" cy="7164388"/>
          </a:xfrm>
          <a:prstGeom prst="rect">
            <a:avLst/>
          </a:prstGeom>
          <a:noFill/>
        </p:spPr>
      </p:pic>
      <p:sp>
        <p:nvSpPr>
          <p:cNvPr id="3" name="2 Rectángulo"/>
          <p:cNvSpPr/>
          <p:nvPr/>
        </p:nvSpPr>
        <p:spPr>
          <a:xfrm>
            <a:off x="1191469" y="229453"/>
            <a:ext cx="11728941" cy="1200329"/>
          </a:xfrm>
          <a:prstGeom prst="rect">
            <a:avLst/>
          </a:prstGeom>
        </p:spPr>
        <p:txBody>
          <a:bodyPr wrap="square">
            <a:spAutoFit/>
          </a:bodyPr>
          <a:lstStyle/>
          <a:p>
            <a:r>
              <a:rPr lang="es-ES" sz="2400" b="1" dirty="0" smtClean="0">
                <a:solidFill>
                  <a:schemeClr val="bg1"/>
                </a:solidFill>
                <a:effectLst>
                  <a:glow rad="228600">
                    <a:schemeClr val="accent2">
                      <a:satMod val="175000"/>
                      <a:alpha val="40000"/>
                    </a:schemeClr>
                  </a:glow>
                </a:effectLst>
                <a:latin typeface="Agency FB" pitchFamily="34" charset="0"/>
              </a:rPr>
              <a:t>Las fuerzas naturales esculpieron las Tierras Salvajes de </a:t>
            </a:r>
            <a:r>
              <a:rPr lang="es-ES" sz="2400" b="1" dirty="0" err="1" smtClean="0">
                <a:solidFill>
                  <a:schemeClr val="bg1"/>
                </a:solidFill>
                <a:effectLst>
                  <a:glow rad="228600">
                    <a:schemeClr val="accent2">
                      <a:satMod val="175000"/>
                      <a:alpha val="40000"/>
                    </a:schemeClr>
                  </a:glow>
                </a:effectLst>
                <a:latin typeface="Agency FB" pitchFamily="34" charset="0"/>
              </a:rPr>
              <a:t>Bitzi</a:t>
            </a:r>
            <a:r>
              <a:rPr lang="es-ES" sz="2400" b="1" dirty="0" smtClean="0">
                <a:solidFill>
                  <a:schemeClr val="bg1"/>
                </a:solidFill>
                <a:effectLst>
                  <a:glow rad="228600">
                    <a:schemeClr val="accent2">
                      <a:satMod val="175000"/>
                      <a:alpha val="40000"/>
                    </a:schemeClr>
                  </a:glow>
                </a:effectLst>
                <a:latin typeface="Agency FB" pitchFamily="34" charset="0"/>
              </a:rPr>
              <a:t> </a:t>
            </a:r>
            <a:r>
              <a:rPr lang="es-ES" sz="2400" b="1" dirty="0" err="1" smtClean="0">
                <a:solidFill>
                  <a:schemeClr val="bg1"/>
                </a:solidFill>
                <a:effectLst>
                  <a:glow rad="228600">
                    <a:schemeClr val="accent2">
                      <a:satMod val="175000"/>
                      <a:alpha val="40000"/>
                    </a:schemeClr>
                  </a:glow>
                </a:effectLst>
                <a:latin typeface="Agency FB" pitchFamily="34" charset="0"/>
              </a:rPr>
              <a:t>Wilderness</a:t>
            </a:r>
            <a:r>
              <a:rPr lang="es-ES" sz="2400" b="1" dirty="0" smtClean="0">
                <a:solidFill>
                  <a:schemeClr val="bg1"/>
                </a:solidFill>
                <a:effectLst>
                  <a:glow rad="228600">
                    <a:schemeClr val="accent2">
                      <a:satMod val="175000"/>
                      <a:alpha val="40000"/>
                    </a:schemeClr>
                  </a:glow>
                </a:effectLst>
                <a:latin typeface="Agency FB" pitchFamily="34" charset="0"/>
              </a:rPr>
              <a:t> para tener formas de ciencia ficción. Varios sedimentos geológicos se depositaron en esta área, habiéndose encontrado bajo el mar y dándole a esta tierra sus magníficas y coloridas características.</a:t>
            </a:r>
            <a:endParaRPr lang="es-ES" sz="2400" b="1" dirty="0">
              <a:solidFill>
                <a:schemeClr val="bg1"/>
              </a:solidFill>
              <a:effectLst>
                <a:glow rad="228600">
                  <a:schemeClr val="accent2">
                    <a:satMod val="175000"/>
                    <a:alpha val="40000"/>
                  </a:schemeClr>
                </a:glow>
              </a:effectLst>
              <a:latin typeface="Agency FB" pitchFamily="34" charset="0"/>
            </a:endParaRPr>
          </a:p>
        </p:txBody>
      </p:sp>
    </p:spTree>
  </p:cSld>
  <p:clrMapOvr>
    <a:masterClrMapping/>
  </p:clrMapOvr>
  <p:transition spd="slow" advTm="17000">
    <p:comb dir="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Desierto de Nuevo México"/>
          <p:cNvPicPr>
            <a:picLocks noChangeAspect="1" noChangeArrowheads="1"/>
          </p:cNvPicPr>
          <p:nvPr/>
        </p:nvPicPr>
        <p:blipFill>
          <a:blip r:embed="rId2"/>
          <a:srcRect/>
          <a:stretch>
            <a:fillRect/>
          </a:stretch>
        </p:blipFill>
        <p:spPr bwMode="auto">
          <a:xfrm>
            <a:off x="2" y="3"/>
            <a:ext cx="13304643" cy="7164385"/>
          </a:xfrm>
          <a:prstGeom prst="rect">
            <a:avLst/>
          </a:prstGeom>
          <a:noFill/>
        </p:spPr>
      </p:pic>
      <p:sp>
        <p:nvSpPr>
          <p:cNvPr id="3" name="2 Rectángulo"/>
          <p:cNvSpPr/>
          <p:nvPr/>
        </p:nvSpPr>
        <p:spPr>
          <a:xfrm>
            <a:off x="1142168" y="367484"/>
            <a:ext cx="11625146" cy="1569660"/>
          </a:xfrm>
          <a:prstGeom prst="rect">
            <a:avLst/>
          </a:prstGeom>
        </p:spPr>
        <p:txBody>
          <a:bodyPr wrap="square">
            <a:spAutoFit/>
          </a:bodyPr>
          <a:lstStyle/>
          <a:p>
            <a:pPr algn="r"/>
            <a:r>
              <a:rPr lang="es-ES" sz="2400" b="1" dirty="0">
                <a:solidFill>
                  <a:schemeClr val="bg1"/>
                </a:solidFill>
                <a:effectLst>
                  <a:glow rad="228600">
                    <a:schemeClr val="accent2">
                      <a:satMod val="175000"/>
                      <a:alpha val="40000"/>
                    </a:schemeClr>
                  </a:glow>
                </a:effectLst>
                <a:latin typeface="Agency FB" pitchFamily="34" charset="0"/>
              </a:rPr>
              <a:t>¿Dónde está mi oasis? Demasiado lejos </a:t>
            </a:r>
            <a:r>
              <a:rPr lang="es-ES" sz="2400" b="1" dirty="0" err="1" smtClean="0">
                <a:solidFill>
                  <a:schemeClr val="bg1"/>
                </a:solidFill>
                <a:effectLst>
                  <a:glow rad="228600">
                    <a:schemeClr val="accent2">
                      <a:satMod val="175000"/>
                      <a:alpha val="40000"/>
                    </a:schemeClr>
                  </a:glow>
                </a:effectLst>
                <a:latin typeface="Agency FB" pitchFamily="34" charset="0"/>
              </a:rPr>
              <a:t>deaquí</a:t>
            </a:r>
            <a:r>
              <a:rPr lang="es-ES" sz="2400" b="1" dirty="0">
                <a:solidFill>
                  <a:schemeClr val="bg1"/>
                </a:solidFill>
                <a:effectLst>
                  <a:glow rad="228600">
                    <a:schemeClr val="accent2">
                      <a:satMod val="175000"/>
                      <a:alpha val="40000"/>
                    </a:schemeClr>
                  </a:glow>
                </a:effectLst>
                <a:latin typeface="Agency FB" pitchFamily="34" charset="0"/>
              </a:rPr>
              <a:t>, de mí que me arrastro con </a:t>
            </a:r>
            <a:r>
              <a:rPr lang="es-ES" sz="2400" b="1" dirty="0" smtClean="0">
                <a:solidFill>
                  <a:schemeClr val="bg1"/>
                </a:solidFill>
                <a:effectLst>
                  <a:glow rad="228600">
                    <a:schemeClr val="accent2">
                      <a:satMod val="175000"/>
                      <a:alpha val="40000"/>
                    </a:schemeClr>
                  </a:glow>
                </a:effectLst>
                <a:latin typeface="Agency FB" pitchFamily="34" charset="0"/>
              </a:rPr>
              <a:t>éstas</a:t>
            </a:r>
          </a:p>
          <a:p>
            <a:pPr algn="r"/>
            <a:r>
              <a:rPr lang="es-ES" sz="2400" b="1" dirty="0" smtClean="0">
                <a:solidFill>
                  <a:schemeClr val="bg1"/>
                </a:solidFill>
                <a:effectLst>
                  <a:glow rad="228600">
                    <a:schemeClr val="accent2">
                      <a:satMod val="175000"/>
                      <a:alpha val="40000"/>
                    </a:schemeClr>
                  </a:glow>
                </a:effectLst>
                <a:latin typeface="Agency FB" pitchFamily="34" charset="0"/>
              </a:rPr>
              <a:t>piernas muertas, negándose a cooperar</a:t>
            </a:r>
          </a:p>
          <a:p>
            <a:pPr algn="r"/>
            <a:r>
              <a:rPr lang="es-ES" sz="2400" b="1" dirty="0" smtClean="0">
                <a:solidFill>
                  <a:schemeClr val="bg1"/>
                </a:solidFill>
                <a:effectLst>
                  <a:glow rad="228600">
                    <a:schemeClr val="accent2">
                      <a:satMod val="175000"/>
                      <a:alpha val="40000"/>
                    </a:schemeClr>
                  </a:glow>
                </a:effectLst>
                <a:latin typeface="Agency FB" pitchFamily="34" charset="0"/>
              </a:rPr>
              <a:t>Las </a:t>
            </a:r>
            <a:r>
              <a:rPr lang="es-ES" sz="2400" b="1" dirty="0">
                <a:solidFill>
                  <a:schemeClr val="bg1"/>
                </a:solidFill>
                <a:effectLst>
                  <a:glow rad="228600">
                    <a:schemeClr val="accent2">
                      <a:satMod val="175000"/>
                      <a:alpha val="40000"/>
                    </a:schemeClr>
                  </a:glow>
                </a:effectLst>
                <a:latin typeface="Agency FB" pitchFamily="34" charset="0"/>
              </a:rPr>
              <a:t>manos y los dedos arañando </a:t>
            </a:r>
            <a:r>
              <a:rPr lang="es-ES" sz="2400" b="1" dirty="0" smtClean="0">
                <a:solidFill>
                  <a:schemeClr val="bg1"/>
                </a:solidFill>
                <a:effectLst>
                  <a:glow rad="228600">
                    <a:schemeClr val="accent2">
                      <a:satMod val="175000"/>
                      <a:alpha val="40000"/>
                    </a:schemeClr>
                  </a:glow>
                </a:effectLst>
                <a:latin typeface="Agency FB" pitchFamily="34" charset="0"/>
              </a:rPr>
              <a:t>inútilmente</a:t>
            </a:r>
            <a:endParaRPr lang="es-ES" sz="2400" b="1" dirty="0">
              <a:solidFill>
                <a:schemeClr val="bg1"/>
              </a:solidFill>
              <a:effectLst>
                <a:glow rad="228600">
                  <a:schemeClr val="accent2">
                    <a:satMod val="175000"/>
                    <a:alpha val="40000"/>
                  </a:schemeClr>
                </a:glow>
              </a:effectLst>
              <a:latin typeface="Agency FB" pitchFamily="34" charset="0"/>
            </a:endParaRPr>
          </a:p>
          <a:p>
            <a:pPr algn="r"/>
            <a:r>
              <a:rPr lang="es-ES" sz="2400" b="1" dirty="0">
                <a:solidFill>
                  <a:schemeClr val="bg1"/>
                </a:solidFill>
                <a:effectLst>
                  <a:glow rad="228600">
                    <a:schemeClr val="accent2">
                      <a:satMod val="175000"/>
                      <a:alpha val="40000"/>
                    </a:schemeClr>
                  </a:glow>
                </a:effectLst>
                <a:latin typeface="Agency FB" pitchFamily="34" charset="0"/>
              </a:rPr>
              <a:t>a través de los granos de arena ... " </a:t>
            </a:r>
            <a:r>
              <a:rPr lang="es-ES" sz="2400" b="1" i="1" dirty="0" err="1">
                <a:solidFill>
                  <a:schemeClr val="bg1"/>
                </a:solidFill>
                <a:effectLst>
                  <a:glow rad="228600">
                    <a:schemeClr val="accent2">
                      <a:satMod val="175000"/>
                      <a:alpha val="40000"/>
                    </a:schemeClr>
                  </a:glow>
                </a:effectLst>
                <a:latin typeface="Agency FB" pitchFamily="34" charset="0"/>
              </a:rPr>
              <a:t>Kiera</a:t>
            </a:r>
            <a:r>
              <a:rPr lang="es-ES" sz="2400" b="1" i="1" dirty="0">
                <a:solidFill>
                  <a:schemeClr val="bg1"/>
                </a:solidFill>
                <a:effectLst>
                  <a:glow rad="228600">
                    <a:schemeClr val="accent2">
                      <a:satMod val="175000"/>
                      <a:alpha val="40000"/>
                    </a:schemeClr>
                  </a:glow>
                </a:effectLst>
                <a:latin typeface="Agency FB" pitchFamily="34" charset="0"/>
              </a:rPr>
              <a:t> </a:t>
            </a:r>
            <a:r>
              <a:rPr lang="es-ES" sz="2400" b="1" i="1" dirty="0" err="1">
                <a:solidFill>
                  <a:schemeClr val="bg1"/>
                </a:solidFill>
                <a:effectLst>
                  <a:glow rad="228600">
                    <a:schemeClr val="accent2">
                      <a:satMod val="175000"/>
                      <a:alpha val="40000"/>
                    </a:schemeClr>
                  </a:glow>
                </a:effectLst>
                <a:latin typeface="Agency FB" pitchFamily="34" charset="0"/>
              </a:rPr>
              <a:t>Woodhull</a:t>
            </a:r>
            <a:endParaRPr lang="es-ES" sz="2400" b="1" dirty="0">
              <a:solidFill>
                <a:schemeClr val="bg1"/>
              </a:solidFill>
              <a:effectLst>
                <a:glow rad="228600">
                  <a:schemeClr val="accent2">
                    <a:satMod val="175000"/>
                    <a:alpha val="40000"/>
                  </a:schemeClr>
                </a:glow>
              </a:effectLst>
              <a:latin typeface="Agency FB" pitchFamily="34" charset="0"/>
            </a:endParaRPr>
          </a:p>
        </p:txBody>
      </p:sp>
    </p:spTree>
  </p:cSld>
  <p:clrMapOvr>
    <a:masterClrMapping/>
  </p:clrMapOvr>
  <p:transition spd="slow" advTm="12000">
    <p:comb dir="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Desierto de Nuevo México"/>
          <p:cNvPicPr>
            <a:picLocks noChangeAspect="1" noChangeArrowheads="1"/>
          </p:cNvPicPr>
          <p:nvPr/>
        </p:nvPicPr>
        <p:blipFill>
          <a:blip r:embed="rId2"/>
          <a:srcRect/>
          <a:stretch>
            <a:fillRect/>
          </a:stretch>
        </p:blipFill>
        <p:spPr bwMode="auto">
          <a:xfrm>
            <a:off x="-1" y="0"/>
            <a:ext cx="13281361" cy="7164388"/>
          </a:xfrm>
          <a:prstGeom prst="rect">
            <a:avLst/>
          </a:prstGeom>
          <a:noFill/>
        </p:spPr>
      </p:pic>
      <p:sp>
        <p:nvSpPr>
          <p:cNvPr id="3" name="2 Rectángulo"/>
          <p:cNvSpPr/>
          <p:nvPr/>
        </p:nvSpPr>
        <p:spPr>
          <a:xfrm>
            <a:off x="499226" y="296046"/>
            <a:ext cx="6642895" cy="461665"/>
          </a:xfrm>
          <a:prstGeom prst="rect">
            <a:avLst/>
          </a:prstGeom>
        </p:spPr>
        <p:txBody>
          <a:bodyPr>
            <a:spAutoFit/>
          </a:bodyPr>
          <a:lstStyle/>
          <a:p>
            <a:r>
              <a:rPr lang="es-ES" sz="2400" b="1" dirty="0">
                <a:solidFill>
                  <a:schemeClr val="bg1"/>
                </a:solidFill>
                <a:effectLst>
                  <a:glow rad="228600">
                    <a:schemeClr val="accent2">
                      <a:satMod val="175000"/>
                      <a:alpha val="40000"/>
                    </a:schemeClr>
                  </a:glow>
                </a:effectLst>
                <a:latin typeface="Agency FB" pitchFamily="34" charset="0"/>
              </a:rPr>
              <a:t>"Si deseas agua, no vayas al desierto…" </a:t>
            </a:r>
            <a:r>
              <a:rPr lang="es-ES" sz="2400" b="1" i="1" dirty="0" err="1">
                <a:solidFill>
                  <a:schemeClr val="bg1"/>
                </a:solidFill>
                <a:effectLst>
                  <a:glow rad="228600">
                    <a:schemeClr val="accent2">
                      <a:satMod val="175000"/>
                      <a:alpha val="40000"/>
                    </a:schemeClr>
                  </a:glow>
                </a:effectLst>
                <a:latin typeface="Agency FB" pitchFamily="34" charset="0"/>
              </a:rPr>
              <a:t>Alen</a:t>
            </a:r>
            <a:r>
              <a:rPr lang="es-ES" sz="2400" b="1" i="1" dirty="0">
                <a:solidFill>
                  <a:schemeClr val="bg1"/>
                </a:solidFill>
                <a:effectLst>
                  <a:glow rad="228600">
                    <a:schemeClr val="accent2">
                      <a:satMod val="175000"/>
                      <a:alpha val="40000"/>
                    </a:schemeClr>
                  </a:glow>
                </a:effectLst>
                <a:latin typeface="Agency FB" pitchFamily="34" charset="0"/>
              </a:rPr>
              <a:t> </a:t>
            </a:r>
            <a:r>
              <a:rPr lang="es-ES" sz="2400" b="1" i="1" dirty="0" err="1">
                <a:solidFill>
                  <a:schemeClr val="bg1"/>
                </a:solidFill>
                <a:effectLst>
                  <a:glow rad="228600">
                    <a:schemeClr val="accent2">
                      <a:satMod val="175000"/>
                      <a:alpha val="40000"/>
                    </a:schemeClr>
                  </a:glow>
                </a:effectLst>
                <a:latin typeface="Agency FB" pitchFamily="34" charset="0"/>
              </a:rPr>
              <a:t>Sargsyan</a:t>
            </a:r>
            <a:endParaRPr lang="es-ES" sz="2400" b="1" dirty="0">
              <a:solidFill>
                <a:schemeClr val="bg1"/>
              </a:solidFill>
              <a:effectLst>
                <a:glow rad="228600">
                  <a:schemeClr val="accent2">
                    <a:satMod val="175000"/>
                    <a:alpha val="40000"/>
                  </a:schemeClr>
                </a:glow>
              </a:effectLst>
              <a:latin typeface="Agency FB" pitchFamily="34" charset="0"/>
            </a:endParaRPr>
          </a:p>
        </p:txBody>
      </p:sp>
    </p:spTree>
  </p:cSld>
  <p:clrMapOvr>
    <a:masterClrMapping/>
  </p:clrMapOvr>
  <p:transition spd="slow" advTm="12000">
    <p:comb dir="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Desierto de Nuevo México"/>
          <p:cNvPicPr>
            <a:picLocks noChangeAspect="1" noChangeArrowheads="1"/>
          </p:cNvPicPr>
          <p:nvPr/>
        </p:nvPicPr>
        <p:blipFill>
          <a:blip r:embed="rId2"/>
          <a:srcRect/>
          <a:stretch>
            <a:fillRect/>
          </a:stretch>
        </p:blipFill>
        <p:spPr bwMode="auto">
          <a:xfrm>
            <a:off x="2" y="4"/>
            <a:ext cx="13285788" cy="7164384"/>
          </a:xfrm>
          <a:prstGeom prst="rect">
            <a:avLst/>
          </a:prstGeom>
          <a:noFill/>
        </p:spPr>
      </p:pic>
      <p:sp>
        <p:nvSpPr>
          <p:cNvPr id="3" name="2 Rectángulo"/>
          <p:cNvSpPr/>
          <p:nvPr/>
        </p:nvSpPr>
        <p:spPr>
          <a:xfrm>
            <a:off x="570664" y="296046"/>
            <a:ext cx="12040330" cy="2308324"/>
          </a:xfrm>
          <a:prstGeom prst="rect">
            <a:avLst/>
          </a:prstGeom>
        </p:spPr>
        <p:txBody>
          <a:bodyPr wrap="square">
            <a:spAutoFit/>
          </a:bodyPr>
          <a:lstStyle/>
          <a:p>
            <a:r>
              <a:rPr lang="es-ES" sz="2400" b="1" dirty="0" smtClean="0">
                <a:solidFill>
                  <a:schemeClr val="bg1"/>
                </a:solidFill>
                <a:effectLst>
                  <a:glow rad="228600">
                    <a:schemeClr val="accent2">
                      <a:satMod val="175000"/>
                      <a:alpha val="40000"/>
                    </a:schemeClr>
                  </a:glow>
                </a:effectLst>
                <a:latin typeface="Agency FB" pitchFamily="34" charset="0"/>
              </a:rPr>
              <a:t>Estas </a:t>
            </a:r>
            <a:r>
              <a:rPr lang="es-ES" sz="2400" b="1" dirty="0">
                <a:solidFill>
                  <a:schemeClr val="bg1"/>
                </a:solidFill>
                <a:effectLst>
                  <a:glow rad="228600">
                    <a:schemeClr val="accent2">
                      <a:satMod val="175000"/>
                      <a:alpha val="40000"/>
                    </a:schemeClr>
                  </a:glow>
                </a:effectLst>
                <a:latin typeface="Agency FB" pitchFamily="34" charset="0"/>
              </a:rPr>
              <a:t>formaciones se llaman "</a:t>
            </a:r>
            <a:r>
              <a:rPr lang="es-ES" sz="2400" b="1" dirty="0" err="1">
                <a:solidFill>
                  <a:schemeClr val="bg1"/>
                </a:solidFill>
                <a:effectLst>
                  <a:glow rad="228600">
                    <a:schemeClr val="accent2">
                      <a:satMod val="175000"/>
                      <a:alpha val="40000"/>
                    </a:schemeClr>
                  </a:glow>
                </a:effectLst>
                <a:latin typeface="Agency FB" pitchFamily="34" charset="0"/>
              </a:rPr>
              <a:t>Hoodoos</a:t>
            </a:r>
            <a:r>
              <a:rPr lang="es-ES" sz="2400" b="1" dirty="0">
                <a:solidFill>
                  <a:schemeClr val="bg1"/>
                </a:solidFill>
                <a:effectLst>
                  <a:glow rad="228600">
                    <a:schemeClr val="accent2">
                      <a:satMod val="175000"/>
                      <a:alpha val="40000"/>
                    </a:schemeClr>
                  </a:glow>
                </a:effectLst>
                <a:latin typeface="Agency FB" pitchFamily="34" charset="0"/>
              </a:rPr>
              <a:t>". Un </a:t>
            </a:r>
            <a:r>
              <a:rPr lang="es-ES" sz="2400" b="1" dirty="0" err="1">
                <a:solidFill>
                  <a:schemeClr val="bg1"/>
                </a:solidFill>
                <a:effectLst>
                  <a:glow rad="228600">
                    <a:schemeClr val="accent2">
                      <a:satMod val="175000"/>
                      <a:alpha val="40000"/>
                    </a:schemeClr>
                  </a:glow>
                </a:effectLst>
                <a:latin typeface="Agency FB" pitchFamily="34" charset="0"/>
              </a:rPr>
              <a:t>hoodoo</a:t>
            </a:r>
            <a:r>
              <a:rPr lang="es-ES" sz="2400" b="1" dirty="0">
                <a:solidFill>
                  <a:schemeClr val="bg1"/>
                </a:solidFill>
                <a:effectLst>
                  <a:glow rad="228600">
                    <a:schemeClr val="accent2">
                      <a:satMod val="175000"/>
                      <a:alpha val="40000"/>
                    </a:schemeClr>
                  </a:glow>
                </a:effectLst>
                <a:latin typeface="Agency FB" pitchFamily="34" charset="0"/>
              </a:rPr>
              <a:t> (también tienen este nombre las carpas de rocas y las pirámides de tierra) es una aguja de roca alta que sobresale del fondo de una cuenca de desagüe árida. Estas formaciones pueden llegar a medir desde 1,5 a 45 metros y generalmente consisten en rocas más livianas apoyadas sobre rocas más fuertes y duras, o más escasamente en rocas erosionadas que protegen cada columna de estos elementos de la erosión. Generalmente son formadas por rocas sedimentarias y formaciones de rocas volcánicas.</a:t>
            </a:r>
          </a:p>
        </p:txBody>
      </p:sp>
    </p:spTree>
  </p:cSld>
  <p:clrMapOvr>
    <a:masterClrMapping/>
  </p:clrMapOvr>
  <p:transition spd="slow" advTm="27000">
    <p:comb dir="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Desierto de Nuevo México"/>
          <p:cNvPicPr>
            <a:picLocks noChangeAspect="1" noChangeArrowheads="1"/>
          </p:cNvPicPr>
          <p:nvPr/>
        </p:nvPicPr>
        <p:blipFill>
          <a:blip r:embed="rId2"/>
          <a:srcRect/>
          <a:stretch>
            <a:fillRect/>
          </a:stretch>
        </p:blipFill>
        <p:spPr bwMode="auto">
          <a:xfrm>
            <a:off x="2" y="2"/>
            <a:ext cx="13285788" cy="7164385"/>
          </a:xfrm>
          <a:prstGeom prst="rect">
            <a:avLst/>
          </a:prstGeom>
          <a:noFill/>
        </p:spPr>
      </p:pic>
      <p:sp>
        <p:nvSpPr>
          <p:cNvPr id="3" name="2 Rectángulo"/>
          <p:cNvSpPr/>
          <p:nvPr/>
        </p:nvSpPr>
        <p:spPr>
          <a:xfrm>
            <a:off x="642102" y="224608"/>
            <a:ext cx="6642895" cy="1200329"/>
          </a:xfrm>
          <a:prstGeom prst="rect">
            <a:avLst/>
          </a:prstGeom>
        </p:spPr>
        <p:txBody>
          <a:bodyPr>
            <a:spAutoFit/>
          </a:bodyPr>
          <a:lstStyle/>
          <a:p>
            <a:r>
              <a:rPr lang="es-ES" sz="2400" b="1" dirty="0">
                <a:solidFill>
                  <a:schemeClr val="bg1"/>
                </a:solidFill>
                <a:effectLst>
                  <a:glow rad="228600">
                    <a:schemeClr val="accent2">
                      <a:satMod val="175000"/>
                      <a:alpha val="40000"/>
                    </a:schemeClr>
                  </a:glow>
                </a:effectLst>
                <a:latin typeface="Agency FB" pitchFamily="34" charset="0"/>
              </a:rPr>
              <a:t>"En un instante, él entendió por qué las religiones nacen en las arenas - aquí no hay nada para un hombre, a excepción de su propia mente" </a:t>
            </a:r>
            <a:r>
              <a:rPr lang="es-ES" sz="2400" b="1" i="1" dirty="0">
                <a:solidFill>
                  <a:schemeClr val="bg1"/>
                </a:solidFill>
                <a:effectLst>
                  <a:glow rad="228600">
                    <a:schemeClr val="accent2">
                      <a:satMod val="175000"/>
                      <a:alpha val="40000"/>
                    </a:schemeClr>
                  </a:glow>
                </a:effectLst>
                <a:latin typeface="Agency FB" pitchFamily="34" charset="0"/>
              </a:rPr>
              <a:t>Sara Sheridan</a:t>
            </a:r>
            <a:endParaRPr lang="es-ES" sz="2400" b="1" dirty="0">
              <a:solidFill>
                <a:schemeClr val="bg1"/>
              </a:solidFill>
              <a:effectLst>
                <a:glow rad="228600">
                  <a:schemeClr val="accent2">
                    <a:satMod val="175000"/>
                    <a:alpha val="40000"/>
                  </a:schemeClr>
                </a:glow>
              </a:effectLst>
              <a:latin typeface="Agency FB" pitchFamily="34" charset="0"/>
            </a:endParaRPr>
          </a:p>
        </p:txBody>
      </p:sp>
    </p:spTree>
  </p:cSld>
  <p:clrMapOvr>
    <a:masterClrMapping/>
  </p:clrMapOvr>
  <p:transition spd="slow" advTm="12000">
    <p:comb dir="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Desierto de Nuevo México"/>
          <p:cNvPicPr>
            <a:picLocks noChangeAspect="1" noChangeArrowheads="1"/>
          </p:cNvPicPr>
          <p:nvPr/>
        </p:nvPicPr>
        <p:blipFill>
          <a:blip r:embed="rId2"/>
          <a:srcRect/>
          <a:stretch>
            <a:fillRect/>
          </a:stretch>
        </p:blipFill>
        <p:spPr bwMode="auto">
          <a:xfrm>
            <a:off x="2" y="2"/>
            <a:ext cx="13285788" cy="7164385"/>
          </a:xfrm>
          <a:prstGeom prst="rect">
            <a:avLst/>
          </a:prstGeom>
          <a:noFill/>
        </p:spPr>
      </p:pic>
      <p:sp>
        <p:nvSpPr>
          <p:cNvPr id="3" name="2 Rectángulo"/>
          <p:cNvSpPr/>
          <p:nvPr/>
        </p:nvSpPr>
        <p:spPr>
          <a:xfrm>
            <a:off x="356350" y="296046"/>
            <a:ext cx="6642895" cy="830997"/>
          </a:xfrm>
          <a:prstGeom prst="rect">
            <a:avLst/>
          </a:prstGeom>
        </p:spPr>
        <p:txBody>
          <a:bodyPr>
            <a:spAutoFit/>
          </a:bodyPr>
          <a:lstStyle/>
          <a:p>
            <a:r>
              <a:rPr lang="es-ES" sz="2400" b="1" dirty="0">
                <a:solidFill>
                  <a:schemeClr val="bg1"/>
                </a:solidFill>
                <a:effectLst>
                  <a:glow rad="228600">
                    <a:schemeClr val="accent2">
                      <a:satMod val="175000"/>
                      <a:alpha val="40000"/>
                    </a:schemeClr>
                  </a:glow>
                </a:effectLst>
                <a:latin typeface="Agency FB" pitchFamily="34" charset="0"/>
              </a:rPr>
              <a:t>"Lo que embellece al desierto es que en alguna parte esconde un pozo". </a:t>
            </a:r>
            <a:r>
              <a:rPr lang="es-ES" sz="2400" b="1" dirty="0" err="1">
                <a:solidFill>
                  <a:schemeClr val="bg1"/>
                </a:solidFill>
                <a:effectLst>
                  <a:glow rad="228600">
                    <a:schemeClr val="accent2">
                      <a:satMod val="175000"/>
                      <a:alpha val="40000"/>
                    </a:schemeClr>
                  </a:glow>
                </a:effectLst>
                <a:latin typeface="Agency FB" pitchFamily="34" charset="0"/>
              </a:rPr>
              <a:t>Antoine</a:t>
            </a:r>
            <a:r>
              <a:rPr lang="es-ES" sz="2400" b="1" dirty="0">
                <a:solidFill>
                  <a:schemeClr val="bg1"/>
                </a:solidFill>
                <a:effectLst>
                  <a:glow rad="228600">
                    <a:schemeClr val="accent2">
                      <a:satMod val="175000"/>
                      <a:alpha val="40000"/>
                    </a:schemeClr>
                  </a:glow>
                </a:effectLst>
                <a:latin typeface="Agency FB" pitchFamily="34" charset="0"/>
              </a:rPr>
              <a:t> de Saint-</a:t>
            </a:r>
            <a:r>
              <a:rPr lang="es-ES" sz="2400" b="1" dirty="0" err="1">
                <a:solidFill>
                  <a:schemeClr val="bg1"/>
                </a:solidFill>
                <a:effectLst>
                  <a:glow rad="228600">
                    <a:schemeClr val="accent2">
                      <a:satMod val="175000"/>
                      <a:alpha val="40000"/>
                    </a:schemeClr>
                  </a:glow>
                </a:effectLst>
                <a:latin typeface="Agency FB" pitchFamily="34" charset="0"/>
              </a:rPr>
              <a:t>Exupéry</a:t>
            </a:r>
            <a:endParaRPr lang="es-ES" sz="2400" b="1" dirty="0">
              <a:solidFill>
                <a:schemeClr val="bg1"/>
              </a:solidFill>
              <a:effectLst>
                <a:glow rad="228600">
                  <a:schemeClr val="accent2">
                    <a:satMod val="175000"/>
                    <a:alpha val="40000"/>
                  </a:schemeClr>
                </a:glow>
              </a:effectLst>
              <a:latin typeface="Agency FB" pitchFamily="34" charset="0"/>
            </a:endParaRPr>
          </a:p>
        </p:txBody>
      </p:sp>
    </p:spTree>
  </p:cSld>
  <p:clrMapOvr>
    <a:masterClrMapping/>
  </p:clrMapOvr>
  <p:transition spd="slow" advTm="12000">
    <p:comb dir="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Desierto de Nuevo México"/>
          <p:cNvPicPr>
            <a:picLocks noChangeAspect="1" noChangeArrowheads="1"/>
          </p:cNvPicPr>
          <p:nvPr/>
        </p:nvPicPr>
        <p:blipFill>
          <a:blip r:embed="rId2"/>
          <a:srcRect/>
          <a:stretch>
            <a:fillRect/>
          </a:stretch>
        </p:blipFill>
        <p:spPr bwMode="auto">
          <a:xfrm>
            <a:off x="2" y="2"/>
            <a:ext cx="13285788" cy="7164386"/>
          </a:xfrm>
          <a:prstGeom prst="rect">
            <a:avLst/>
          </a:prstGeom>
          <a:noFill/>
        </p:spPr>
      </p:pic>
      <p:sp>
        <p:nvSpPr>
          <p:cNvPr id="3" name="2 Rectángulo"/>
          <p:cNvSpPr/>
          <p:nvPr/>
        </p:nvSpPr>
        <p:spPr>
          <a:xfrm>
            <a:off x="642102" y="367484"/>
            <a:ext cx="6642895" cy="830997"/>
          </a:xfrm>
          <a:prstGeom prst="rect">
            <a:avLst/>
          </a:prstGeom>
        </p:spPr>
        <p:txBody>
          <a:bodyPr>
            <a:spAutoFit/>
          </a:bodyPr>
          <a:lstStyle/>
          <a:p>
            <a:r>
              <a:rPr lang="es-ES" sz="2400" b="1" dirty="0">
                <a:solidFill>
                  <a:schemeClr val="bg1"/>
                </a:solidFill>
                <a:effectLst>
                  <a:glow rad="228600">
                    <a:schemeClr val="accent2">
                      <a:satMod val="175000"/>
                      <a:alpha val="40000"/>
                    </a:schemeClr>
                  </a:glow>
                </a:effectLst>
                <a:latin typeface="Agency FB" pitchFamily="34" charset="0"/>
              </a:rPr>
              <a:t>"El desierto no significa la ausencia del hombre, significa la presencia de Dios" </a:t>
            </a:r>
            <a:r>
              <a:rPr lang="es-ES" sz="2400" b="1" i="1" dirty="0">
                <a:solidFill>
                  <a:schemeClr val="bg1"/>
                </a:solidFill>
                <a:effectLst>
                  <a:glow rad="228600">
                    <a:schemeClr val="accent2">
                      <a:satMod val="175000"/>
                      <a:alpha val="40000"/>
                    </a:schemeClr>
                  </a:glow>
                </a:effectLst>
                <a:latin typeface="Agency FB" pitchFamily="34" charset="0"/>
              </a:rPr>
              <a:t>Carlo </a:t>
            </a:r>
            <a:r>
              <a:rPr lang="es-ES" sz="2400" b="1" i="1" dirty="0" err="1">
                <a:solidFill>
                  <a:schemeClr val="bg1"/>
                </a:solidFill>
                <a:effectLst>
                  <a:glow rad="228600">
                    <a:schemeClr val="accent2">
                      <a:satMod val="175000"/>
                      <a:alpha val="40000"/>
                    </a:schemeClr>
                  </a:glow>
                </a:effectLst>
                <a:latin typeface="Agency FB" pitchFamily="34" charset="0"/>
              </a:rPr>
              <a:t>Carretto</a:t>
            </a:r>
            <a:endParaRPr lang="es-ES" sz="2400" b="1" dirty="0">
              <a:solidFill>
                <a:schemeClr val="bg1"/>
              </a:solidFill>
              <a:effectLst>
                <a:glow rad="228600">
                  <a:schemeClr val="accent2">
                    <a:satMod val="175000"/>
                    <a:alpha val="40000"/>
                  </a:schemeClr>
                </a:glow>
              </a:effectLst>
              <a:latin typeface="Agency FB" pitchFamily="34" charset="0"/>
            </a:endParaRPr>
          </a:p>
        </p:txBody>
      </p:sp>
    </p:spTree>
  </p:cSld>
  <p:clrMapOvr>
    <a:masterClrMapping/>
  </p:clrMapOvr>
  <p:transition spd="slow" advTm="12000">
    <p:comb dir="ver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Desierto de Nuevo México"/>
          <p:cNvPicPr>
            <a:picLocks noChangeAspect="1" noChangeArrowheads="1"/>
          </p:cNvPicPr>
          <p:nvPr/>
        </p:nvPicPr>
        <p:blipFill>
          <a:blip r:embed="rId2"/>
          <a:srcRect/>
          <a:stretch>
            <a:fillRect/>
          </a:stretch>
        </p:blipFill>
        <p:spPr bwMode="auto">
          <a:xfrm>
            <a:off x="2" y="0"/>
            <a:ext cx="13285788" cy="7164388"/>
          </a:xfrm>
          <a:prstGeom prst="rect">
            <a:avLst/>
          </a:prstGeom>
          <a:noFill/>
        </p:spPr>
      </p:pic>
      <p:sp>
        <p:nvSpPr>
          <p:cNvPr id="3" name="2 Rectángulo"/>
          <p:cNvSpPr/>
          <p:nvPr/>
        </p:nvSpPr>
        <p:spPr>
          <a:xfrm>
            <a:off x="3070994" y="438922"/>
            <a:ext cx="9756819" cy="1569660"/>
          </a:xfrm>
          <a:prstGeom prst="rect">
            <a:avLst/>
          </a:prstGeom>
        </p:spPr>
        <p:txBody>
          <a:bodyPr wrap="square">
            <a:spAutoFit/>
          </a:bodyPr>
          <a:lstStyle/>
          <a:p>
            <a:pPr algn="r"/>
            <a:r>
              <a:rPr lang="es-ES" sz="2400" b="1" dirty="0">
                <a:solidFill>
                  <a:schemeClr val="bg1"/>
                </a:solidFill>
                <a:effectLst>
                  <a:glow rad="228600">
                    <a:schemeClr val="accent2">
                      <a:satMod val="175000"/>
                      <a:alpha val="40000"/>
                    </a:schemeClr>
                  </a:glow>
                </a:effectLst>
                <a:latin typeface="Agency FB" pitchFamily="34" charset="0"/>
              </a:rPr>
              <a:t>"He atravesado el desierto con un caballo sin nombre, </a:t>
            </a:r>
          </a:p>
          <a:p>
            <a:pPr algn="r"/>
            <a:r>
              <a:rPr lang="es-ES" sz="2400" b="1" dirty="0">
                <a:solidFill>
                  <a:schemeClr val="bg1"/>
                </a:solidFill>
                <a:effectLst>
                  <a:glow rad="228600">
                    <a:schemeClr val="accent2">
                      <a:satMod val="175000"/>
                      <a:alpha val="40000"/>
                    </a:schemeClr>
                  </a:glow>
                </a:effectLst>
                <a:latin typeface="Agency FB" pitchFamily="34" charset="0"/>
              </a:rPr>
              <a:t>Se sintió bien estar fuera de la lluvia.</a:t>
            </a:r>
          </a:p>
          <a:p>
            <a:pPr algn="r"/>
            <a:r>
              <a:rPr lang="es-ES" sz="2400" b="1" dirty="0">
                <a:solidFill>
                  <a:schemeClr val="bg1"/>
                </a:solidFill>
                <a:effectLst>
                  <a:glow rad="228600">
                    <a:schemeClr val="accent2">
                      <a:satMod val="175000"/>
                      <a:alpha val="40000"/>
                    </a:schemeClr>
                  </a:glow>
                </a:effectLst>
                <a:latin typeface="Agency FB" pitchFamily="34" charset="0"/>
              </a:rPr>
              <a:t>En el desierto puedes recordar tu nombre,</a:t>
            </a:r>
          </a:p>
          <a:p>
            <a:pPr algn="r"/>
            <a:r>
              <a:rPr lang="es-ES" sz="2400" b="1" dirty="0">
                <a:solidFill>
                  <a:schemeClr val="bg1"/>
                </a:solidFill>
                <a:effectLst>
                  <a:glow rad="228600">
                    <a:schemeClr val="accent2">
                      <a:satMod val="175000"/>
                      <a:alpha val="40000"/>
                    </a:schemeClr>
                  </a:glow>
                </a:effectLst>
                <a:latin typeface="Agency FB" pitchFamily="34" charset="0"/>
              </a:rPr>
              <a:t>Porque no hay nadie para darte ningún dolor" </a:t>
            </a:r>
            <a:r>
              <a:rPr lang="es-ES" sz="2400" b="1" i="1" dirty="0">
                <a:solidFill>
                  <a:schemeClr val="bg1"/>
                </a:solidFill>
                <a:effectLst>
                  <a:glow rad="228600">
                    <a:schemeClr val="accent2">
                      <a:satMod val="175000"/>
                      <a:alpha val="40000"/>
                    </a:schemeClr>
                  </a:glow>
                </a:effectLst>
                <a:latin typeface="Agency FB" pitchFamily="34" charset="0"/>
              </a:rPr>
              <a:t>Dewey </a:t>
            </a:r>
            <a:r>
              <a:rPr lang="es-ES" sz="2400" b="1" i="1" dirty="0" err="1">
                <a:solidFill>
                  <a:schemeClr val="bg1"/>
                </a:solidFill>
                <a:effectLst>
                  <a:glow rad="228600">
                    <a:schemeClr val="accent2">
                      <a:satMod val="175000"/>
                      <a:alpha val="40000"/>
                    </a:schemeClr>
                  </a:glow>
                </a:effectLst>
                <a:latin typeface="Agency FB" pitchFamily="34" charset="0"/>
              </a:rPr>
              <a:t>Bunnell</a:t>
            </a:r>
            <a:endParaRPr lang="es-ES" sz="2400" b="1" dirty="0">
              <a:solidFill>
                <a:schemeClr val="bg1"/>
              </a:solidFill>
              <a:effectLst>
                <a:glow rad="228600">
                  <a:schemeClr val="accent2">
                    <a:satMod val="175000"/>
                    <a:alpha val="40000"/>
                  </a:schemeClr>
                </a:glow>
              </a:effectLst>
              <a:latin typeface="Agency FB" pitchFamily="34" charset="0"/>
            </a:endParaRPr>
          </a:p>
        </p:txBody>
      </p:sp>
    </p:spTree>
  </p:cSld>
  <p:clrMapOvr>
    <a:masterClrMapping/>
  </p:clrMapOvr>
  <p:transition spd="slow" advTm="19000">
    <p:comb dir="ver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Desierto de Nuevo México"/>
          <p:cNvPicPr>
            <a:picLocks noChangeAspect="1" noChangeArrowheads="1"/>
          </p:cNvPicPr>
          <p:nvPr/>
        </p:nvPicPr>
        <p:blipFill>
          <a:blip r:embed="rId2"/>
          <a:srcRect/>
          <a:stretch>
            <a:fillRect/>
          </a:stretch>
        </p:blipFill>
        <p:spPr bwMode="auto">
          <a:xfrm>
            <a:off x="0" y="0"/>
            <a:ext cx="13367788" cy="7164388"/>
          </a:xfrm>
          <a:prstGeom prst="rect">
            <a:avLst/>
          </a:prstGeom>
          <a:noFill/>
        </p:spPr>
      </p:pic>
      <p:sp>
        <p:nvSpPr>
          <p:cNvPr id="3" name="2 Rectángulo"/>
          <p:cNvSpPr/>
          <p:nvPr/>
        </p:nvSpPr>
        <p:spPr>
          <a:xfrm>
            <a:off x="499226" y="796112"/>
            <a:ext cx="6642895" cy="461665"/>
          </a:xfrm>
          <a:prstGeom prst="rect">
            <a:avLst/>
          </a:prstGeom>
        </p:spPr>
        <p:txBody>
          <a:bodyPr>
            <a:spAutoFit/>
          </a:bodyPr>
          <a:lstStyle/>
          <a:p>
            <a:r>
              <a:rPr lang="es-ES" sz="2400" b="1" dirty="0">
                <a:solidFill>
                  <a:schemeClr val="bg1"/>
                </a:solidFill>
                <a:effectLst>
                  <a:glow rad="228600">
                    <a:schemeClr val="accent2">
                      <a:satMod val="175000"/>
                      <a:alpha val="40000"/>
                    </a:schemeClr>
                  </a:glow>
                </a:effectLst>
                <a:latin typeface="Agency FB" pitchFamily="34" charset="0"/>
              </a:rPr>
              <a:t>"Un desierto es un lugar sin expectativas". </a:t>
            </a:r>
            <a:r>
              <a:rPr lang="es-ES" sz="2400" b="1" i="1" dirty="0" err="1">
                <a:solidFill>
                  <a:schemeClr val="bg1"/>
                </a:solidFill>
                <a:effectLst>
                  <a:glow rad="228600">
                    <a:schemeClr val="accent2">
                      <a:satMod val="175000"/>
                      <a:alpha val="40000"/>
                    </a:schemeClr>
                  </a:glow>
                </a:effectLst>
                <a:latin typeface="Agency FB" pitchFamily="34" charset="0"/>
              </a:rPr>
              <a:t>Nadine</a:t>
            </a:r>
            <a:r>
              <a:rPr lang="es-ES" sz="2400" b="1" i="1" dirty="0">
                <a:solidFill>
                  <a:schemeClr val="bg1"/>
                </a:solidFill>
                <a:effectLst>
                  <a:glow rad="228600">
                    <a:schemeClr val="accent2">
                      <a:satMod val="175000"/>
                      <a:alpha val="40000"/>
                    </a:schemeClr>
                  </a:glow>
                </a:effectLst>
                <a:latin typeface="Agency FB" pitchFamily="34" charset="0"/>
              </a:rPr>
              <a:t> </a:t>
            </a:r>
            <a:r>
              <a:rPr lang="es-ES" sz="2400" b="1" i="1" dirty="0" err="1">
                <a:solidFill>
                  <a:schemeClr val="bg1"/>
                </a:solidFill>
                <a:effectLst>
                  <a:glow rad="228600">
                    <a:schemeClr val="accent2">
                      <a:satMod val="175000"/>
                      <a:alpha val="40000"/>
                    </a:schemeClr>
                  </a:glow>
                </a:effectLst>
                <a:latin typeface="Agency FB" pitchFamily="34" charset="0"/>
              </a:rPr>
              <a:t>Gordimer</a:t>
            </a:r>
            <a:endParaRPr lang="es-ES" sz="2400" b="1" dirty="0">
              <a:solidFill>
                <a:schemeClr val="bg1"/>
              </a:solidFill>
              <a:effectLst>
                <a:glow rad="228600">
                  <a:schemeClr val="accent2">
                    <a:satMod val="175000"/>
                    <a:alpha val="40000"/>
                  </a:schemeClr>
                </a:glow>
              </a:effectLst>
              <a:latin typeface="Agency FB" pitchFamily="34" charset="0"/>
            </a:endParaRPr>
          </a:p>
        </p:txBody>
      </p:sp>
    </p:spTree>
  </p:cSld>
  <p:clrMapOvr>
    <a:masterClrMapping/>
  </p:clrMapOvr>
  <p:transition spd="slow" advTm="12000">
    <p:comb dir="ver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Desierto de Nuevo México"/>
          <p:cNvPicPr>
            <a:picLocks noChangeAspect="1" noChangeArrowheads="1"/>
          </p:cNvPicPr>
          <p:nvPr/>
        </p:nvPicPr>
        <p:blipFill>
          <a:blip r:embed="rId2"/>
          <a:srcRect/>
          <a:stretch>
            <a:fillRect/>
          </a:stretch>
        </p:blipFill>
        <p:spPr bwMode="auto">
          <a:xfrm>
            <a:off x="2" y="0"/>
            <a:ext cx="13321734" cy="7164388"/>
          </a:xfrm>
          <a:prstGeom prst="rect">
            <a:avLst/>
          </a:prstGeom>
          <a:noFill/>
        </p:spPr>
      </p:pic>
      <p:sp>
        <p:nvSpPr>
          <p:cNvPr id="4" name="3 Rectángulo"/>
          <p:cNvSpPr/>
          <p:nvPr/>
        </p:nvSpPr>
        <p:spPr>
          <a:xfrm>
            <a:off x="585763" y="497671"/>
            <a:ext cx="6320961" cy="461665"/>
          </a:xfrm>
          <a:prstGeom prst="rect">
            <a:avLst/>
          </a:prstGeom>
        </p:spPr>
        <p:txBody>
          <a:bodyPr wrap="none">
            <a:spAutoFit/>
          </a:bodyPr>
          <a:lstStyle/>
          <a:p>
            <a:r>
              <a:rPr lang="es-ES" sz="2400" b="1" dirty="0" smtClean="0">
                <a:solidFill>
                  <a:schemeClr val="bg1"/>
                </a:solidFill>
                <a:effectLst>
                  <a:glow rad="228600">
                    <a:schemeClr val="accent2">
                      <a:satMod val="175000"/>
                      <a:alpha val="40000"/>
                    </a:schemeClr>
                  </a:glow>
                </a:effectLst>
                <a:latin typeface="Agency FB" pitchFamily="34" charset="0"/>
              </a:rPr>
              <a:t>"El desierto debería regocijarse, y florecer como la rosa" </a:t>
            </a:r>
            <a:endParaRPr lang="es-ES" sz="2400" b="1" dirty="0">
              <a:solidFill>
                <a:schemeClr val="bg1"/>
              </a:solidFill>
              <a:effectLst>
                <a:glow rad="228600">
                  <a:schemeClr val="accent2">
                    <a:satMod val="175000"/>
                    <a:alpha val="40000"/>
                  </a:schemeClr>
                </a:glow>
              </a:effectLst>
              <a:latin typeface="Agency FB" pitchFamily="34" charset="0"/>
            </a:endParaRPr>
          </a:p>
        </p:txBody>
      </p:sp>
    </p:spTree>
  </p:cSld>
  <p:clrMapOvr>
    <a:masterClrMapping/>
  </p:clrMapOvr>
  <p:transition spd="slow" advTm="12000">
    <p:comb dir="ver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Desierto de Nuevo México"/>
          <p:cNvPicPr>
            <a:picLocks noChangeAspect="1" noChangeArrowheads="1"/>
          </p:cNvPicPr>
          <p:nvPr/>
        </p:nvPicPr>
        <p:blipFill>
          <a:blip r:embed="rId2"/>
          <a:srcRect/>
          <a:stretch>
            <a:fillRect/>
          </a:stretch>
        </p:blipFill>
        <p:spPr bwMode="auto">
          <a:xfrm>
            <a:off x="0" y="0"/>
            <a:ext cx="13367788" cy="7164388"/>
          </a:xfrm>
          <a:prstGeom prst="rect">
            <a:avLst/>
          </a:prstGeom>
          <a:noFill/>
        </p:spPr>
      </p:pic>
      <p:sp>
        <p:nvSpPr>
          <p:cNvPr id="3" name="2 Rectángulo"/>
          <p:cNvSpPr/>
          <p:nvPr/>
        </p:nvSpPr>
        <p:spPr>
          <a:xfrm>
            <a:off x="829105" y="430618"/>
            <a:ext cx="6642895" cy="1200329"/>
          </a:xfrm>
          <a:prstGeom prst="rect">
            <a:avLst/>
          </a:prstGeom>
        </p:spPr>
        <p:txBody>
          <a:bodyPr>
            <a:spAutoFit/>
          </a:bodyPr>
          <a:lstStyle/>
          <a:p>
            <a:r>
              <a:rPr lang="es-ES" sz="2400" b="1" dirty="0">
                <a:solidFill>
                  <a:schemeClr val="bg1"/>
                </a:solidFill>
                <a:effectLst>
                  <a:glow rad="228600">
                    <a:schemeClr val="accent2">
                      <a:satMod val="175000"/>
                      <a:alpha val="40000"/>
                    </a:schemeClr>
                  </a:glow>
                </a:effectLst>
                <a:latin typeface="Agency FB" pitchFamily="34" charset="0"/>
              </a:rPr>
              <a:t>"El desierto no es más un paisaje, es una forma pura producto de la abstracción de todos los otros". </a:t>
            </a:r>
            <a:r>
              <a:rPr lang="es-ES" sz="2400" b="1" i="1" dirty="0">
                <a:solidFill>
                  <a:schemeClr val="bg1"/>
                </a:solidFill>
                <a:effectLst>
                  <a:glow rad="228600">
                    <a:schemeClr val="accent2">
                      <a:satMod val="175000"/>
                      <a:alpha val="40000"/>
                    </a:schemeClr>
                  </a:glow>
                </a:effectLst>
                <a:latin typeface="Agency FB" pitchFamily="34" charset="0"/>
              </a:rPr>
              <a:t>Jean </a:t>
            </a:r>
            <a:r>
              <a:rPr lang="es-ES" sz="2400" b="1" i="1" dirty="0" err="1">
                <a:solidFill>
                  <a:schemeClr val="bg1"/>
                </a:solidFill>
                <a:effectLst>
                  <a:glow rad="228600">
                    <a:schemeClr val="accent2">
                      <a:satMod val="175000"/>
                      <a:alpha val="40000"/>
                    </a:schemeClr>
                  </a:glow>
                </a:effectLst>
                <a:latin typeface="Agency FB" pitchFamily="34" charset="0"/>
              </a:rPr>
              <a:t>Baudrillard</a:t>
            </a:r>
            <a:endParaRPr lang="es-ES" sz="2400" b="1" dirty="0">
              <a:solidFill>
                <a:schemeClr val="bg1"/>
              </a:solidFill>
              <a:effectLst>
                <a:glow rad="228600">
                  <a:schemeClr val="accent2">
                    <a:satMod val="175000"/>
                    <a:alpha val="40000"/>
                  </a:schemeClr>
                </a:glow>
              </a:effectLst>
              <a:latin typeface="Agency FB" pitchFamily="34" charset="0"/>
            </a:endParaRPr>
          </a:p>
        </p:txBody>
      </p:sp>
    </p:spTree>
  </p:cSld>
  <p:clrMapOvr>
    <a:masterClrMapping/>
  </p:clrMapOvr>
  <p:transition spd="slow" advTm="12000">
    <p:comb dir="ver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Desierto de Nuevo México"/>
          <p:cNvPicPr>
            <a:picLocks noChangeAspect="1" noChangeArrowheads="1"/>
          </p:cNvPicPr>
          <p:nvPr/>
        </p:nvPicPr>
        <p:blipFill>
          <a:blip r:embed="rId2"/>
          <a:srcRect/>
          <a:stretch>
            <a:fillRect/>
          </a:stretch>
        </p:blipFill>
        <p:spPr bwMode="auto">
          <a:xfrm>
            <a:off x="0" y="0"/>
            <a:ext cx="13410166" cy="7164388"/>
          </a:xfrm>
          <a:prstGeom prst="rect">
            <a:avLst/>
          </a:prstGeom>
          <a:noFill/>
        </p:spPr>
      </p:pic>
      <p:sp>
        <p:nvSpPr>
          <p:cNvPr id="3" name="2 Rectángulo"/>
          <p:cNvSpPr/>
          <p:nvPr/>
        </p:nvSpPr>
        <p:spPr>
          <a:xfrm>
            <a:off x="519374" y="497672"/>
            <a:ext cx="6642895" cy="1200329"/>
          </a:xfrm>
          <a:prstGeom prst="rect">
            <a:avLst/>
          </a:prstGeom>
        </p:spPr>
        <p:txBody>
          <a:bodyPr>
            <a:spAutoFit/>
          </a:bodyPr>
          <a:lstStyle/>
          <a:p>
            <a:r>
              <a:rPr lang="es-ES" sz="2400" b="1" dirty="0">
                <a:solidFill>
                  <a:schemeClr val="bg1"/>
                </a:solidFill>
                <a:effectLst>
                  <a:glow rad="228600">
                    <a:schemeClr val="accent2">
                      <a:satMod val="175000"/>
                      <a:alpha val="40000"/>
                    </a:schemeClr>
                  </a:glow>
                </a:effectLst>
                <a:latin typeface="Agency FB" pitchFamily="34" charset="0"/>
              </a:rPr>
              <a:t>"No deberías ver al desierto simplemente como un lugar lejano de poca lluvia. Existen muchas formas de sed" </a:t>
            </a:r>
            <a:r>
              <a:rPr lang="es-ES" sz="2400" b="1" i="1" dirty="0">
                <a:solidFill>
                  <a:schemeClr val="bg1"/>
                </a:solidFill>
                <a:effectLst>
                  <a:glow rad="228600">
                    <a:schemeClr val="accent2">
                      <a:satMod val="175000"/>
                      <a:alpha val="40000"/>
                    </a:schemeClr>
                  </a:glow>
                </a:effectLst>
                <a:latin typeface="Agency FB" pitchFamily="34" charset="0"/>
              </a:rPr>
              <a:t>William </a:t>
            </a:r>
            <a:r>
              <a:rPr lang="es-ES" sz="2400" b="1" i="1" dirty="0" err="1">
                <a:solidFill>
                  <a:schemeClr val="bg1"/>
                </a:solidFill>
                <a:effectLst>
                  <a:glow rad="228600">
                    <a:schemeClr val="accent2">
                      <a:satMod val="175000"/>
                      <a:alpha val="40000"/>
                    </a:schemeClr>
                  </a:glow>
                </a:effectLst>
                <a:latin typeface="Agency FB" pitchFamily="34" charset="0"/>
              </a:rPr>
              <a:t>Langewiesche</a:t>
            </a:r>
            <a:endParaRPr lang="es-ES" sz="2400" b="1" dirty="0">
              <a:solidFill>
                <a:schemeClr val="bg1"/>
              </a:solidFill>
              <a:effectLst>
                <a:glow rad="228600">
                  <a:schemeClr val="accent2">
                    <a:satMod val="175000"/>
                    <a:alpha val="40000"/>
                  </a:schemeClr>
                </a:glow>
              </a:effectLst>
              <a:latin typeface="Agency FB" pitchFamily="34" charset="0"/>
            </a:endParaRPr>
          </a:p>
        </p:txBody>
      </p:sp>
    </p:spTree>
  </p:cSld>
  <p:clrMapOvr>
    <a:masterClrMapping/>
  </p:clrMapOvr>
  <p:transition spd="slow" advTm="12000">
    <p:comb dir="ver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Desierto de Nuevo México"/>
          <p:cNvPicPr>
            <a:picLocks noChangeAspect="1" noChangeArrowheads="1"/>
          </p:cNvPicPr>
          <p:nvPr/>
        </p:nvPicPr>
        <p:blipFill>
          <a:blip r:embed="rId2"/>
          <a:srcRect/>
          <a:stretch>
            <a:fillRect/>
          </a:stretch>
        </p:blipFill>
        <p:spPr bwMode="auto">
          <a:xfrm>
            <a:off x="-1" y="0"/>
            <a:ext cx="13304649" cy="7164388"/>
          </a:xfrm>
          <a:prstGeom prst="rect">
            <a:avLst/>
          </a:prstGeom>
          <a:noFill/>
        </p:spPr>
      </p:pic>
      <p:sp>
        <p:nvSpPr>
          <p:cNvPr id="3" name="2 Rectángulo"/>
          <p:cNvSpPr/>
          <p:nvPr/>
        </p:nvSpPr>
        <p:spPr>
          <a:xfrm>
            <a:off x="570664" y="367484"/>
            <a:ext cx="7858180" cy="1200329"/>
          </a:xfrm>
          <a:prstGeom prst="rect">
            <a:avLst/>
          </a:prstGeom>
        </p:spPr>
        <p:txBody>
          <a:bodyPr wrap="square">
            <a:spAutoFit/>
          </a:bodyPr>
          <a:lstStyle/>
          <a:p>
            <a:r>
              <a:rPr lang="es-ES" sz="2400" b="1" dirty="0">
                <a:solidFill>
                  <a:schemeClr val="bg1"/>
                </a:solidFill>
                <a:effectLst>
                  <a:glow rad="228600">
                    <a:schemeClr val="accent2">
                      <a:satMod val="175000"/>
                      <a:alpha val="40000"/>
                    </a:schemeClr>
                  </a:glow>
                </a:effectLst>
                <a:latin typeface="Agency FB" pitchFamily="34" charset="0"/>
              </a:rPr>
              <a:t>"El mar lo es todo. Cubre siete décimas del globo terrestre. Su aliento es puro y sano. Es un inmenso desierto, donde el hombre nunca está solo, pues siente la vida fluyendo en todos los </a:t>
            </a:r>
            <a:r>
              <a:rPr lang="es-ES" sz="2400" b="1" dirty="0" err="1">
                <a:solidFill>
                  <a:schemeClr val="bg1"/>
                </a:solidFill>
                <a:effectLst>
                  <a:glow rad="228600">
                    <a:schemeClr val="accent2">
                      <a:satMod val="175000"/>
                      <a:alpha val="40000"/>
                    </a:schemeClr>
                  </a:glow>
                </a:effectLst>
                <a:latin typeface="Agency FB" pitchFamily="34" charset="0"/>
              </a:rPr>
              <a:t>lados".</a:t>
            </a:r>
            <a:r>
              <a:rPr lang="es-ES" sz="2400" b="1" i="1" dirty="0" err="1">
                <a:solidFill>
                  <a:schemeClr val="bg1"/>
                </a:solidFill>
                <a:effectLst>
                  <a:glow rad="228600">
                    <a:schemeClr val="accent2">
                      <a:satMod val="175000"/>
                      <a:alpha val="40000"/>
                    </a:schemeClr>
                  </a:glow>
                </a:effectLst>
                <a:latin typeface="Agency FB" pitchFamily="34" charset="0"/>
              </a:rPr>
              <a:t>Julio</a:t>
            </a:r>
            <a:r>
              <a:rPr lang="es-ES" sz="2400" b="1" i="1" dirty="0">
                <a:solidFill>
                  <a:schemeClr val="bg1"/>
                </a:solidFill>
                <a:effectLst>
                  <a:glow rad="228600">
                    <a:schemeClr val="accent2">
                      <a:satMod val="175000"/>
                      <a:alpha val="40000"/>
                    </a:schemeClr>
                  </a:glow>
                </a:effectLst>
                <a:latin typeface="Agency FB" pitchFamily="34" charset="0"/>
              </a:rPr>
              <a:t> </a:t>
            </a:r>
            <a:r>
              <a:rPr lang="es-ES" sz="2400" b="1" i="1" dirty="0" err="1">
                <a:solidFill>
                  <a:schemeClr val="bg1"/>
                </a:solidFill>
                <a:effectLst>
                  <a:glow rad="228600">
                    <a:schemeClr val="accent2">
                      <a:satMod val="175000"/>
                      <a:alpha val="40000"/>
                    </a:schemeClr>
                  </a:glow>
                </a:effectLst>
                <a:latin typeface="Agency FB" pitchFamily="34" charset="0"/>
              </a:rPr>
              <a:t>Verne</a:t>
            </a:r>
            <a:endParaRPr lang="es-ES" sz="2400" b="1" dirty="0">
              <a:solidFill>
                <a:schemeClr val="bg1"/>
              </a:solidFill>
              <a:effectLst>
                <a:glow rad="228600">
                  <a:schemeClr val="accent2">
                    <a:satMod val="175000"/>
                    <a:alpha val="40000"/>
                  </a:schemeClr>
                </a:glow>
              </a:effectLst>
              <a:latin typeface="Agency FB" pitchFamily="34" charset="0"/>
            </a:endParaRPr>
          </a:p>
        </p:txBody>
      </p:sp>
    </p:spTree>
  </p:cSld>
  <p:clrMapOvr>
    <a:masterClrMapping/>
  </p:clrMapOvr>
  <p:transition spd="slow" advTm="12000">
    <p:comb dir="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Desierto de Nuevo México"/>
          <p:cNvPicPr>
            <a:picLocks noChangeAspect="1" noChangeArrowheads="1"/>
          </p:cNvPicPr>
          <p:nvPr/>
        </p:nvPicPr>
        <p:blipFill>
          <a:blip r:embed="rId2"/>
          <a:srcRect/>
          <a:stretch>
            <a:fillRect/>
          </a:stretch>
        </p:blipFill>
        <p:spPr bwMode="auto">
          <a:xfrm>
            <a:off x="-1" y="0"/>
            <a:ext cx="13304649" cy="7164388"/>
          </a:xfrm>
          <a:prstGeom prst="rect">
            <a:avLst/>
          </a:prstGeom>
          <a:noFill/>
        </p:spPr>
      </p:pic>
      <p:sp>
        <p:nvSpPr>
          <p:cNvPr id="3" name="2 Rectángulo"/>
          <p:cNvSpPr/>
          <p:nvPr/>
        </p:nvSpPr>
        <p:spPr>
          <a:xfrm>
            <a:off x="570664" y="296046"/>
            <a:ext cx="6642895" cy="830997"/>
          </a:xfrm>
          <a:prstGeom prst="rect">
            <a:avLst/>
          </a:prstGeom>
        </p:spPr>
        <p:txBody>
          <a:bodyPr>
            <a:spAutoFit/>
          </a:bodyPr>
          <a:lstStyle/>
          <a:p>
            <a:r>
              <a:rPr lang="es-ES" sz="2400" b="1" dirty="0">
                <a:solidFill>
                  <a:schemeClr val="bg1"/>
                </a:solidFill>
                <a:effectLst>
                  <a:glow rad="228600">
                    <a:schemeClr val="accent2">
                      <a:satMod val="175000"/>
                      <a:alpha val="40000"/>
                    </a:schemeClr>
                  </a:glow>
                </a:effectLst>
                <a:latin typeface="Agency FB" pitchFamily="34" charset="0"/>
              </a:rPr>
              <a:t>"El desierto posee su santidad de silencio, la multitud de su santidad de conversación". </a:t>
            </a:r>
            <a:r>
              <a:rPr lang="es-ES" sz="2400" b="1" i="1" dirty="0">
                <a:solidFill>
                  <a:schemeClr val="bg1"/>
                </a:solidFill>
                <a:effectLst>
                  <a:glow rad="228600">
                    <a:schemeClr val="accent2">
                      <a:satMod val="175000"/>
                      <a:alpha val="40000"/>
                    </a:schemeClr>
                  </a:glow>
                </a:effectLst>
                <a:latin typeface="Agency FB" pitchFamily="34" charset="0"/>
              </a:rPr>
              <a:t>Walter </a:t>
            </a:r>
            <a:r>
              <a:rPr lang="es-ES" sz="2400" b="1" i="1" dirty="0" err="1">
                <a:solidFill>
                  <a:schemeClr val="bg1"/>
                </a:solidFill>
                <a:effectLst>
                  <a:glow rad="228600">
                    <a:schemeClr val="accent2">
                      <a:satMod val="175000"/>
                      <a:alpha val="40000"/>
                    </a:schemeClr>
                  </a:glow>
                </a:effectLst>
                <a:latin typeface="Agency FB" pitchFamily="34" charset="0"/>
              </a:rPr>
              <a:t>Elliot</a:t>
            </a:r>
            <a:endParaRPr lang="es-ES" sz="2400" b="1" dirty="0">
              <a:solidFill>
                <a:schemeClr val="bg1"/>
              </a:solidFill>
              <a:effectLst>
                <a:glow rad="228600">
                  <a:schemeClr val="accent2">
                    <a:satMod val="175000"/>
                    <a:alpha val="40000"/>
                  </a:schemeClr>
                </a:glow>
              </a:effectLst>
              <a:latin typeface="Agency FB" pitchFamily="34" charset="0"/>
            </a:endParaRPr>
          </a:p>
        </p:txBody>
      </p:sp>
    </p:spTree>
  </p:cSld>
  <p:clrMapOvr>
    <a:masterClrMapping/>
  </p:clrMapOvr>
  <p:transition spd="slow" advTm="12000">
    <p:comb dir="ver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Desierto de Nuevo México"/>
          <p:cNvPicPr>
            <a:picLocks noChangeAspect="1" noChangeArrowheads="1"/>
          </p:cNvPicPr>
          <p:nvPr/>
        </p:nvPicPr>
        <p:blipFill>
          <a:blip r:embed="rId2"/>
          <a:srcRect/>
          <a:stretch>
            <a:fillRect/>
          </a:stretch>
        </p:blipFill>
        <p:spPr bwMode="auto">
          <a:xfrm>
            <a:off x="0" y="0"/>
            <a:ext cx="13466630" cy="7164388"/>
          </a:xfrm>
          <a:prstGeom prst="rect">
            <a:avLst/>
          </a:prstGeom>
          <a:noFill/>
        </p:spPr>
      </p:pic>
      <p:sp>
        <p:nvSpPr>
          <p:cNvPr id="2" name="1 Rectángulo"/>
          <p:cNvSpPr/>
          <p:nvPr/>
        </p:nvSpPr>
        <p:spPr>
          <a:xfrm>
            <a:off x="671073" y="447756"/>
            <a:ext cx="7763368" cy="1569660"/>
          </a:xfrm>
          <a:prstGeom prst="rect">
            <a:avLst/>
          </a:prstGeom>
        </p:spPr>
        <p:txBody>
          <a:bodyPr wrap="square">
            <a:spAutoFit/>
          </a:bodyPr>
          <a:lstStyle/>
          <a:p>
            <a:r>
              <a:rPr lang="es-ES" sz="2400" b="1" dirty="0">
                <a:solidFill>
                  <a:schemeClr val="bg1"/>
                </a:solidFill>
                <a:effectLst>
                  <a:glow rad="228600">
                    <a:schemeClr val="accent2">
                      <a:satMod val="175000"/>
                      <a:alpha val="40000"/>
                    </a:schemeClr>
                  </a:glow>
                </a:effectLst>
                <a:latin typeface="Agency FB" pitchFamily="34" charset="0"/>
              </a:rPr>
              <a:t>Si decide pasar la noche, es posible que sea lo suficiente afortunado de ver los brazos de la galaxia de la Vía Láctea, gracias a la baja contaminación lumínica en la zona. Es una vista que hace que el área sea apodada "El Valle de los Sueños".</a:t>
            </a:r>
          </a:p>
        </p:txBody>
      </p:sp>
    </p:spTree>
  </p:cSld>
  <p:clrMapOvr>
    <a:masterClrMapping/>
  </p:clrMapOvr>
  <p:transition spd="slow" advTm="21000">
    <p:comb dir="ver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Desierto de Nuevo México"/>
          <p:cNvPicPr>
            <a:picLocks noChangeAspect="1" noChangeArrowheads="1"/>
          </p:cNvPicPr>
          <p:nvPr/>
        </p:nvPicPr>
        <p:blipFill>
          <a:blip r:embed="rId2"/>
          <a:srcRect/>
          <a:stretch>
            <a:fillRect/>
          </a:stretch>
        </p:blipFill>
        <p:spPr bwMode="auto">
          <a:xfrm>
            <a:off x="1" y="0"/>
            <a:ext cx="13338732" cy="7164388"/>
          </a:xfrm>
          <a:prstGeom prst="rect">
            <a:avLst/>
          </a:prstGeom>
          <a:noFill/>
        </p:spPr>
      </p:pic>
      <p:sp>
        <p:nvSpPr>
          <p:cNvPr id="3" name="2 Rectángulo"/>
          <p:cNvSpPr/>
          <p:nvPr/>
        </p:nvSpPr>
        <p:spPr>
          <a:xfrm>
            <a:off x="671074" y="373124"/>
            <a:ext cx="7400580" cy="830997"/>
          </a:xfrm>
          <a:prstGeom prst="rect">
            <a:avLst/>
          </a:prstGeom>
        </p:spPr>
        <p:txBody>
          <a:bodyPr wrap="square">
            <a:spAutoFit/>
          </a:bodyPr>
          <a:lstStyle/>
          <a:p>
            <a:r>
              <a:rPr lang="es-ES" sz="2400" b="1" dirty="0">
                <a:solidFill>
                  <a:schemeClr val="bg1"/>
                </a:solidFill>
                <a:effectLst>
                  <a:glow rad="228600">
                    <a:schemeClr val="accent2">
                      <a:satMod val="175000"/>
                      <a:alpha val="40000"/>
                    </a:schemeClr>
                  </a:glow>
                </a:effectLst>
                <a:latin typeface="Agency FB" pitchFamily="34" charset="0"/>
              </a:rPr>
              <a:t>"Creo que el oeste de Estados Unidos realmente me atrae porque es romántico. El desierto, el espacio vacío, el drama". </a:t>
            </a:r>
            <a:r>
              <a:rPr lang="es-ES" sz="2400" b="1" i="1" dirty="0" err="1">
                <a:solidFill>
                  <a:schemeClr val="bg1"/>
                </a:solidFill>
                <a:effectLst>
                  <a:glow rad="228600">
                    <a:schemeClr val="accent2">
                      <a:satMod val="175000"/>
                      <a:alpha val="40000"/>
                    </a:schemeClr>
                  </a:glow>
                </a:effectLst>
                <a:latin typeface="Agency FB" pitchFamily="34" charset="0"/>
              </a:rPr>
              <a:t>Ang</a:t>
            </a:r>
            <a:r>
              <a:rPr lang="es-ES" sz="2400" b="1" i="1" dirty="0">
                <a:solidFill>
                  <a:schemeClr val="bg1"/>
                </a:solidFill>
                <a:effectLst>
                  <a:glow rad="228600">
                    <a:schemeClr val="accent2">
                      <a:satMod val="175000"/>
                      <a:alpha val="40000"/>
                    </a:schemeClr>
                  </a:glow>
                </a:effectLst>
                <a:latin typeface="Agency FB" pitchFamily="34" charset="0"/>
              </a:rPr>
              <a:t> Lee</a:t>
            </a:r>
            <a:endParaRPr lang="es-ES" sz="2400" b="1" dirty="0">
              <a:solidFill>
                <a:schemeClr val="bg1"/>
              </a:solidFill>
              <a:effectLst>
                <a:glow rad="228600">
                  <a:schemeClr val="accent2">
                    <a:satMod val="175000"/>
                    <a:alpha val="40000"/>
                  </a:schemeClr>
                </a:glow>
              </a:effectLst>
              <a:latin typeface="Agency FB" pitchFamily="34" charset="0"/>
            </a:endParaRPr>
          </a:p>
        </p:txBody>
      </p:sp>
    </p:spTree>
  </p:cSld>
  <p:clrMapOvr>
    <a:masterClrMapping/>
  </p:clrMapOvr>
  <p:transition spd="slow" advTm="12000">
    <p:comb dir="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Desierto de Nuevo México"/>
          <p:cNvPicPr>
            <a:picLocks noChangeAspect="1" noChangeArrowheads="1"/>
          </p:cNvPicPr>
          <p:nvPr/>
        </p:nvPicPr>
        <p:blipFill>
          <a:blip r:embed="rId2"/>
          <a:srcRect/>
          <a:stretch>
            <a:fillRect/>
          </a:stretch>
        </p:blipFill>
        <p:spPr bwMode="auto">
          <a:xfrm>
            <a:off x="2" y="0"/>
            <a:ext cx="13285788" cy="7164388"/>
          </a:xfrm>
          <a:prstGeom prst="rect">
            <a:avLst/>
          </a:prstGeom>
          <a:noFill/>
        </p:spPr>
      </p:pic>
      <p:sp>
        <p:nvSpPr>
          <p:cNvPr id="3" name="2 Rectángulo"/>
          <p:cNvSpPr/>
          <p:nvPr/>
        </p:nvSpPr>
        <p:spPr>
          <a:xfrm>
            <a:off x="585762" y="373124"/>
            <a:ext cx="6642895" cy="1200329"/>
          </a:xfrm>
          <a:prstGeom prst="rect">
            <a:avLst/>
          </a:prstGeom>
        </p:spPr>
        <p:txBody>
          <a:bodyPr>
            <a:spAutoFit/>
          </a:bodyPr>
          <a:lstStyle/>
          <a:p>
            <a:r>
              <a:rPr lang="es-ES" sz="2400" b="1" dirty="0">
                <a:solidFill>
                  <a:schemeClr val="bg1"/>
                </a:solidFill>
                <a:effectLst>
                  <a:glow rad="228600">
                    <a:schemeClr val="accent2">
                      <a:satMod val="175000"/>
                      <a:alpha val="40000"/>
                    </a:schemeClr>
                  </a:glow>
                </a:effectLst>
                <a:latin typeface="Agency FB" pitchFamily="34" charset="0"/>
              </a:rPr>
              <a:t>"Cuando estás en una carretera, observando  el oeste de los Estados Unidos con las montañas y las llanuras y el desierto y todo eso, es muy parecido a mis pinturas" </a:t>
            </a:r>
            <a:r>
              <a:rPr lang="es-ES" sz="2400" b="1" i="1" dirty="0">
                <a:solidFill>
                  <a:schemeClr val="bg1"/>
                </a:solidFill>
                <a:effectLst>
                  <a:glow rad="228600">
                    <a:schemeClr val="accent2">
                      <a:satMod val="175000"/>
                      <a:alpha val="40000"/>
                    </a:schemeClr>
                  </a:glow>
                </a:effectLst>
                <a:latin typeface="Agency FB" pitchFamily="34" charset="0"/>
              </a:rPr>
              <a:t>Edward </a:t>
            </a:r>
            <a:r>
              <a:rPr lang="es-ES" sz="2400" b="1" i="1" dirty="0" err="1">
                <a:solidFill>
                  <a:schemeClr val="bg1"/>
                </a:solidFill>
                <a:effectLst>
                  <a:glow rad="228600">
                    <a:schemeClr val="accent2">
                      <a:satMod val="175000"/>
                      <a:alpha val="40000"/>
                    </a:schemeClr>
                  </a:glow>
                </a:effectLst>
                <a:latin typeface="Agency FB" pitchFamily="34" charset="0"/>
              </a:rPr>
              <a:t>Ruscha</a:t>
            </a:r>
            <a:endParaRPr lang="es-ES" sz="2400" b="1" dirty="0">
              <a:solidFill>
                <a:schemeClr val="bg1"/>
              </a:solidFill>
              <a:effectLst>
                <a:glow rad="228600">
                  <a:schemeClr val="accent2">
                    <a:satMod val="175000"/>
                    <a:alpha val="40000"/>
                  </a:schemeClr>
                </a:glow>
              </a:effectLst>
              <a:latin typeface="Agency FB" pitchFamily="34" charset="0"/>
            </a:endParaRPr>
          </a:p>
        </p:txBody>
      </p:sp>
    </p:spTree>
  </p:cSld>
  <p:clrMapOvr>
    <a:masterClrMapping/>
  </p:clrMapOvr>
  <p:transition spd="slow" advTm="16000">
    <p:comb dir="ver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Desierto de Nuevo México"/>
          <p:cNvPicPr>
            <a:picLocks noChangeAspect="1" noChangeArrowheads="1"/>
          </p:cNvPicPr>
          <p:nvPr/>
        </p:nvPicPr>
        <p:blipFill>
          <a:blip r:embed="rId2"/>
          <a:srcRect/>
          <a:stretch>
            <a:fillRect/>
          </a:stretch>
        </p:blipFill>
        <p:spPr bwMode="auto">
          <a:xfrm>
            <a:off x="0" y="-75472"/>
            <a:ext cx="13285788" cy="7239860"/>
          </a:xfrm>
          <a:prstGeom prst="rect">
            <a:avLst/>
          </a:prstGeom>
          <a:noFill/>
        </p:spPr>
      </p:pic>
      <p:sp>
        <p:nvSpPr>
          <p:cNvPr id="3" name="2 Rectángulo"/>
          <p:cNvSpPr/>
          <p:nvPr/>
        </p:nvSpPr>
        <p:spPr>
          <a:xfrm>
            <a:off x="927854" y="296046"/>
            <a:ext cx="7285451" cy="1200329"/>
          </a:xfrm>
          <a:prstGeom prst="rect">
            <a:avLst/>
          </a:prstGeom>
        </p:spPr>
        <p:txBody>
          <a:bodyPr wrap="square">
            <a:spAutoFit/>
          </a:bodyPr>
          <a:lstStyle/>
          <a:p>
            <a:r>
              <a:rPr lang="es-ES" sz="2400" b="1" dirty="0">
                <a:solidFill>
                  <a:schemeClr val="bg1"/>
                </a:solidFill>
                <a:effectLst>
                  <a:glow rad="228600">
                    <a:schemeClr val="accent2">
                      <a:satMod val="175000"/>
                      <a:alpha val="40000"/>
                    </a:schemeClr>
                  </a:glow>
                </a:effectLst>
                <a:latin typeface="Agency FB" pitchFamily="34" charset="0"/>
              </a:rPr>
              <a:t>"Yo no tenía ningún interés particular en el suroeste cuando era una niña, y me sorprendió por completo que el desierto me robó el corazón en la medida en que lo hizo". </a:t>
            </a:r>
            <a:r>
              <a:rPr lang="es-ES" sz="2400" b="1" i="1" dirty="0" err="1">
                <a:solidFill>
                  <a:schemeClr val="bg1"/>
                </a:solidFill>
                <a:effectLst>
                  <a:glow rad="228600">
                    <a:schemeClr val="accent2">
                      <a:satMod val="175000"/>
                      <a:alpha val="40000"/>
                    </a:schemeClr>
                  </a:glow>
                </a:effectLst>
                <a:latin typeface="Agency FB" pitchFamily="34" charset="0"/>
              </a:rPr>
              <a:t>Terri</a:t>
            </a:r>
            <a:r>
              <a:rPr lang="es-ES" sz="2400" b="1" i="1" dirty="0">
                <a:solidFill>
                  <a:schemeClr val="bg1"/>
                </a:solidFill>
                <a:effectLst>
                  <a:glow rad="228600">
                    <a:schemeClr val="accent2">
                      <a:satMod val="175000"/>
                      <a:alpha val="40000"/>
                    </a:schemeClr>
                  </a:glow>
                </a:effectLst>
                <a:latin typeface="Agency FB" pitchFamily="34" charset="0"/>
              </a:rPr>
              <a:t> </a:t>
            </a:r>
            <a:r>
              <a:rPr lang="es-ES" sz="2400" b="1" i="1" dirty="0" err="1">
                <a:solidFill>
                  <a:schemeClr val="bg1"/>
                </a:solidFill>
                <a:effectLst>
                  <a:glow rad="228600">
                    <a:schemeClr val="accent2">
                      <a:satMod val="175000"/>
                      <a:alpha val="40000"/>
                    </a:schemeClr>
                  </a:glow>
                </a:effectLst>
                <a:latin typeface="Agency FB" pitchFamily="34" charset="0"/>
              </a:rPr>
              <a:t>Windling</a:t>
            </a:r>
            <a:endParaRPr lang="es-ES" sz="2400" b="1" dirty="0">
              <a:solidFill>
                <a:schemeClr val="bg1"/>
              </a:solidFill>
              <a:effectLst>
                <a:glow rad="228600">
                  <a:schemeClr val="accent2">
                    <a:satMod val="175000"/>
                    <a:alpha val="40000"/>
                  </a:schemeClr>
                </a:glow>
              </a:effectLst>
              <a:latin typeface="Agency FB" pitchFamily="34" charset="0"/>
            </a:endParaRPr>
          </a:p>
        </p:txBody>
      </p:sp>
    </p:spTree>
  </p:cSld>
  <p:clrMapOvr>
    <a:masterClrMapping/>
  </p:clrMapOvr>
  <p:transition spd="slow" advTm="13000">
    <p:comb dir="ver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Desierto de Nuevo México"/>
          <p:cNvPicPr>
            <a:picLocks noChangeAspect="1" noChangeArrowheads="1"/>
          </p:cNvPicPr>
          <p:nvPr/>
        </p:nvPicPr>
        <p:blipFill>
          <a:blip r:embed="rId2"/>
          <a:srcRect/>
          <a:stretch>
            <a:fillRect/>
          </a:stretch>
        </p:blipFill>
        <p:spPr bwMode="auto">
          <a:xfrm>
            <a:off x="2" y="0"/>
            <a:ext cx="13285788" cy="7164388"/>
          </a:xfrm>
          <a:prstGeom prst="rect">
            <a:avLst/>
          </a:prstGeom>
          <a:noFill/>
        </p:spPr>
      </p:pic>
      <p:sp>
        <p:nvSpPr>
          <p:cNvPr id="3" name="2 Rectángulo"/>
          <p:cNvSpPr/>
          <p:nvPr/>
        </p:nvSpPr>
        <p:spPr>
          <a:xfrm>
            <a:off x="415138" y="447756"/>
            <a:ext cx="6642895" cy="830997"/>
          </a:xfrm>
          <a:prstGeom prst="rect">
            <a:avLst/>
          </a:prstGeom>
        </p:spPr>
        <p:txBody>
          <a:bodyPr>
            <a:spAutoFit/>
          </a:bodyPr>
          <a:lstStyle/>
          <a:p>
            <a:r>
              <a:rPr lang="es-ES" sz="2400" b="1" dirty="0">
                <a:solidFill>
                  <a:schemeClr val="bg1"/>
                </a:solidFill>
                <a:effectLst>
                  <a:glow rad="228600">
                    <a:schemeClr val="accent2">
                      <a:satMod val="175000"/>
                      <a:alpha val="40000"/>
                    </a:schemeClr>
                  </a:glow>
                </a:effectLst>
                <a:latin typeface="Agency FB" pitchFamily="34" charset="0"/>
              </a:rPr>
              <a:t>La gran sabiduría del desierto ondula con mareas casi imperceptibles, como los océanos". </a:t>
            </a:r>
            <a:r>
              <a:rPr lang="es-ES" sz="2400" b="1" i="1" dirty="0">
                <a:solidFill>
                  <a:schemeClr val="bg1"/>
                </a:solidFill>
                <a:effectLst>
                  <a:glow rad="228600">
                    <a:schemeClr val="accent2">
                      <a:satMod val="175000"/>
                      <a:alpha val="40000"/>
                    </a:schemeClr>
                  </a:glow>
                </a:effectLst>
                <a:latin typeface="Agency FB" pitchFamily="34" charset="0"/>
              </a:rPr>
              <a:t>Frank </a:t>
            </a:r>
            <a:r>
              <a:rPr lang="es-ES" sz="2400" b="1" i="1" dirty="0" err="1">
                <a:solidFill>
                  <a:schemeClr val="bg1"/>
                </a:solidFill>
                <a:effectLst>
                  <a:glow rad="228600">
                    <a:schemeClr val="accent2">
                      <a:satMod val="175000"/>
                      <a:alpha val="40000"/>
                    </a:schemeClr>
                  </a:glow>
                </a:effectLst>
                <a:latin typeface="Agency FB" pitchFamily="34" charset="0"/>
              </a:rPr>
              <a:t>Waters</a:t>
            </a:r>
            <a:endParaRPr lang="es-ES" sz="2400" b="1" dirty="0">
              <a:solidFill>
                <a:schemeClr val="bg1"/>
              </a:solidFill>
              <a:effectLst>
                <a:glow rad="228600">
                  <a:schemeClr val="accent2">
                    <a:satMod val="175000"/>
                    <a:alpha val="40000"/>
                  </a:schemeClr>
                </a:glow>
              </a:effectLst>
              <a:latin typeface="Agency FB" pitchFamily="34" charset="0"/>
            </a:endParaRPr>
          </a:p>
        </p:txBody>
      </p:sp>
    </p:spTree>
  </p:cSld>
  <p:clrMapOvr>
    <a:masterClrMapping/>
  </p:clrMapOvr>
  <p:transition spd="slow" advTm="12000">
    <p:comb dir="ver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Desierto de Nuevo México"/>
          <p:cNvPicPr>
            <a:picLocks noChangeAspect="1" noChangeArrowheads="1"/>
          </p:cNvPicPr>
          <p:nvPr/>
        </p:nvPicPr>
        <p:blipFill>
          <a:blip r:embed="rId2"/>
          <a:srcRect/>
          <a:stretch>
            <a:fillRect/>
          </a:stretch>
        </p:blipFill>
        <p:spPr bwMode="auto">
          <a:xfrm>
            <a:off x="1" y="0"/>
            <a:ext cx="13408777" cy="7164388"/>
          </a:xfrm>
          <a:prstGeom prst="rect">
            <a:avLst/>
          </a:prstGeom>
          <a:noFill/>
        </p:spPr>
      </p:pic>
      <p:sp>
        <p:nvSpPr>
          <p:cNvPr id="3" name="2 Rectángulo"/>
          <p:cNvSpPr/>
          <p:nvPr/>
        </p:nvSpPr>
        <p:spPr>
          <a:xfrm>
            <a:off x="7000085" y="373124"/>
            <a:ext cx="5859146" cy="830997"/>
          </a:xfrm>
          <a:prstGeom prst="rect">
            <a:avLst/>
          </a:prstGeom>
        </p:spPr>
        <p:txBody>
          <a:bodyPr wrap="square">
            <a:spAutoFit/>
          </a:bodyPr>
          <a:lstStyle/>
          <a:p>
            <a:pPr algn="r"/>
            <a:r>
              <a:rPr lang="es-ES" sz="2400" b="1" dirty="0">
                <a:solidFill>
                  <a:schemeClr val="bg1"/>
                </a:solidFill>
                <a:effectLst>
                  <a:glow rad="228600">
                    <a:schemeClr val="accent2">
                      <a:satMod val="175000"/>
                      <a:alpha val="40000"/>
                    </a:schemeClr>
                  </a:glow>
                </a:effectLst>
                <a:latin typeface="Agency FB" pitchFamily="34" charset="0"/>
              </a:rPr>
              <a:t>"Nunca agradecí a nadie por nada, excepto un poco de agua en el desierto, y luego hazlo breve". </a:t>
            </a:r>
            <a:r>
              <a:rPr lang="es-ES" sz="2400" b="1" i="1" dirty="0">
                <a:solidFill>
                  <a:schemeClr val="bg1"/>
                </a:solidFill>
                <a:effectLst>
                  <a:glow rad="228600">
                    <a:schemeClr val="accent2">
                      <a:satMod val="175000"/>
                      <a:alpha val="40000"/>
                    </a:schemeClr>
                  </a:glow>
                </a:effectLst>
                <a:latin typeface="Agency FB" pitchFamily="34" charset="0"/>
              </a:rPr>
              <a:t>Gene </a:t>
            </a:r>
            <a:r>
              <a:rPr lang="es-ES" sz="2400" b="1" i="1" dirty="0" err="1">
                <a:solidFill>
                  <a:schemeClr val="bg1"/>
                </a:solidFill>
                <a:effectLst>
                  <a:glow rad="228600">
                    <a:schemeClr val="accent2">
                      <a:satMod val="175000"/>
                      <a:alpha val="40000"/>
                    </a:schemeClr>
                  </a:glow>
                </a:effectLst>
                <a:latin typeface="Agency FB" pitchFamily="34" charset="0"/>
              </a:rPr>
              <a:t>Fowler</a:t>
            </a:r>
            <a:endParaRPr lang="es-ES" sz="2400" b="1" dirty="0">
              <a:solidFill>
                <a:schemeClr val="bg1"/>
              </a:solidFill>
              <a:effectLst>
                <a:glow rad="228600">
                  <a:schemeClr val="accent2">
                    <a:satMod val="175000"/>
                    <a:alpha val="40000"/>
                  </a:schemeClr>
                </a:glow>
              </a:effectLst>
              <a:latin typeface="Agency FB" pitchFamily="34" charset="0"/>
            </a:endParaRPr>
          </a:p>
        </p:txBody>
      </p:sp>
    </p:spTree>
  </p:cSld>
  <p:clrMapOvr>
    <a:masterClrMapping/>
  </p:clrMapOvr>
  <p:transition spd="slow" advTm="12000">
    <p:comb dir="ver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Desierto de Nuevo México"/>
          <p:cNvPicPr>
            <a:picLocks noChangeAspect="1" noChangeArrowheads="1"/>
          </p:cNvPicPr>
          <p:nvPr/>
        </p:nvPicPr>
        <p:blipFill>
          <a:blip r:embed="rId2"/>
          <a:srcRect/>
          <a:stretch>
            <a:fillRect/>
          </a:stretch>
        </p:blipFill>
        <p:spPr bwMode="auto">
          <a:xfrm>
            <a:off x="2" y="0"/>
            <a:ext cx="13285788" cy="7164388"/>
          </a:xfrm>
          <a:prstGeom prst="rect">
            <a:avLst/>
          </a:prstGeom>
          <a:noFill/>
        </p:spPr>
      </p:pic>
      <p:sp>
        <p:nvSpPr>
          <p:cNvPr id="3" name="2 Rectángulo"/>
          <p:cNvSpPr/>
          <p:nvPr/>
        </p:nvSpPr>
        <p:spPr>
          <a:xfrm>
            <a:off x="427788" y="510360"/>
            <a:ext cx="4727558" cy="830997"/>
          </a:xfrm>
          <a:prstGeom prst="rect">
            <a:avLst/>
          </a:prstGeom>
        </p:spPr>
        <p:txBody>
          <a:bodyPr wrap="square">
            <a:spAutoFit/>
          </a:bodyPr>
          <a:lstStyle/>
          <a:p>
            <a:r>
              <a:rPr lang="es-ES" sz="2400" b="1" dirty="0">
                <a:solidFill>
                  <a:schemeClr val="bg1"/>
                </a:solidFill>
                <a:effectLst>
                  <a:glow rad="228600">
                    <a:schemeClr val="accent2">
                      <a:satMod val="175000"/>
                      <a:alpha val="40000"/>
                    </a:schemeClr>
                  </a:glow>
                </a:effectLst>
                <a:latin typeface="Agency FB" pitchFamily="34" charset="0"/>
              </a:rPr>
              <a:t>"Amo el desierto y su incomparable sentido del espacio" </a:t>
            </a:r>
            <a:r>
              <a:rPr lang="es-ES" sz="2400" b="1" i="1" dirty="0" err="1">
                <a:solidFill>
                  <a:schemeClr val="bg1"/>
                </a:solidFill>
                <a:effectLst>
                  <a:glow rad="228600">
                    <a:schemeClr val="accent2">
                      <a:satMod val="175000"/>
                      <a:alpha val="40000"/>
                    </a:schemeClr>
                  </a:glow>
                </a:effectLst>
                <a:latin typeface="Agency FB" pitchFamily="34" charset="0"/>
              </a:rPr>
              <a:t>Robyn</a:t>
            </a:r>
            <a:r>
              <a:rPr lang="es-ES" sz="2400" b="1" i="1" dirty="0">
                <a:solidFill>
                  <a:schemeClr val="bg1"/>
                </a:solidFill>
                <a:effectLst>
                  <a:glow rad="228600">
                    <a:schemeClr val="accent2">
                      <a:satMod val="175000"/>
                      <a:alpha val="40000"/>
                    </a:schemeClr>
                  </a:glow>
                </a:effectLst>
                <a:latin typeface="Agency FB" pitchFamily="34" charset="0"/>
              </a:rPr>
              <a:t> </a:t>
            </a:r>
            <a:r>
              <a:rPr lang="es-ES" sz="2400" b="1" i="1" dirty="0" err="1">
                <a:solidFill>
                  <a:schemeClr val="bg1"/>
                </a:solidFill>
                <a:effectLst>
                  <a:glow rad="228600">
                    <a:schemeClr val="accent2">
                      <a:satMod val="175000"/>
                      <a:alpha val="40000"/>
                    </a:schemeClr>
                  </a:glow>
                </a:effectLst>
                <a:latin typeface="Agency FB" pitchFamily="34" charset="0"/>
              </a:rPr>
              <a:t>Davidson</a:t>
            </a:r>
            <a:endParaRPr lang="es-ES" sz="2400" b="1" dirty="0">
              <a:solidFill>
                <a:schemeClr val="bg1"/>
              </a:solidFill>
              <a:effectLst>
                <a:glow rad="228600">
                  <a:schemeClr val="accent2">
                    <a:satMod val="175000"/>
                    <a:alpha val="40000"/>
                  </a:schemeClr>
                </a:glow>
              </a:effectLst>
              <a:latin typeface="Agency FB" pitchFamily="34" charset="0"/>
            </a:endParaRPr>
          </a:p>
        </p:txBody>
      </p:sp>
    </p:spTree>
  </p:cSld>
  <p:clrMapOvr>
    <a:masterClrMapping/>
  </p:clrMapOvr>
  <p:transition spd="slow" advTm="12000">
    <p:comb dir="ver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Desierto de Nuevo México"/>
          <p:cNvPicPr>
            <a:picLocks noChangeAspect="1" noChangeArrowheads="1"/>
          </p:cNvPicPr>
          <p:nvPr/>
        </p:nvPicPr>
        <p:blipFill>
          <a:blip r:embed="rId2"/>
          <a:srcRect/>
          <a:stretch>
            <a:fillRect/>
          </a:stretch>
        </p:blipFill>
        <p:spPr bwMode="auto">
          <a:xfrm>
            <a:off x="-1" y="0"/>
            <a:ext cx="13285789" cy="7164388"/>
          </a:xfrm>
          <a:prstGeom prst="rect">
            <a:avLst/>
          </a:prstGeom>
          <a:noFill/>
        </p:spPr>
      </p:pic>
      <p:sp>
        <p:nvSpPr>
          <p:cNvPr id="3" name="2 Rectángulo"/>
          <p:cNvSpPr/>
          <p:nvPr/>
        </p:nvSpPr>
        <p:spPr>
          <a:xfrm>
            <a:off x="427788" y="367484"/>
            <a:ext cx="5786477" cy="1200329"/>
          </a:xfrm>
          <a:prstGeom prst="rect">
            <a:avLst/>
          </a:prstGeom>
        </p:spPr>
        <p:txBody>
          <a:bodyPr wrap="square">
            <a:spAutoFit/>
          </a:bodyPr>
          <a:lstStyle/>
          <a:p>
            <a:r>
              <a:rPr lang="es-ES" sz="2400" b="1" dirty="0">
                <a:solidFill>
                  <a:schemeClr val="bg1"/>
                </a:solidFill>
                <a:effectLst>
                  <a:glow rad="228600">
                    <a:schemeClr val="accent2">
                      <a:satMod val="175000"/>
                      <a:alpha val="40000"/>
                    </a:schemeClr>
                  </a:glow>
                </a:effectLst>
                <a:latin typeface="Agency FB" pitchFamily="34" charset="0"/>
              </a:rPr>
              <a:t>"El desierto es frío por la mañana temprano. Dejarse caer en esa arena es como dejarse caer en un bloque de hielo". </a:t>
            </a:r>
            <a:r>
              <a:rPr lang="es-ES" sz="2400" b="1" i="1" dirty="0">
                <a:solidFill>
                  <a:schemeClr val="bg1"/>
                </a:solidFill>
                <a:effectLst>
                  <a:glow rad="228600">
                    <a:schemeClr val="accent2">
                      <a:satMod val="175000"/>
                      <a:alpha val="40000"/>
                    </a:schemeClr>
                  </a:glow>
                </a:effectLst>
                <a:latin typeface="Agency FB" pitchFamily="34" charset="0"/>
              </a:rPr>
              <a:t>Steven Michael Quezada</a:t>
            </a:r>
            <a:endParaRPr lang="es-ES" sz="2400" b="1" dirty="0">
              <a:solidFill>
                <a:schemeClr val="bg1"/>
              </a:solidFill>
              <a:effectLst>
                <a:glow rad="228600">
                  <a:schemeClr val="accent2">
                    <a:satMod val="175000"/>
                    <a:alpha val="40000"/>
                  </a:schemeClr>
                </a:glow>
              </a:effectLst>
              <a:latin typeface="Agency FB" pitchFamily="34" charset="0"/>
            </a:endParaRPr>
          </a:p>
        </p:txBody>
      </p:sp>
    </p:spTree>
  </p:cSld>
  <p:clrMapOvr>
    <a:masterClrMapping/>
  </p:clrMapOvr>
  <p:transition spd="slow" advTm="14000">
    <p:comb dir="ver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Desierto de Nuevo México"/>
          <p:cNvPicPr>
            <a:picLocks noChangeAspect="1" noChangeArrowheads="1"/>
          </p:cNvPicPr>
          <p:nvPr/>
        </p:nvPicPr>
        <p:blipFill>
          <a:blip r:embed="rId2"/>
          <a:srcRect/>
          <a:stretch>
            <a:fillRect/>
          </a:stretch>
        </p:blipFill>
        <p:spPr bwMode="auto">
          <a:xfrm>
            <a:off x="2" y="0"/>
            <a:ext cx="13285788" cy="7164388"/>
          </a:xfrm>
          <a:prstGeom prst="rect">
            <a:avLst/>
          </a:prstGeom>
          <a:noFill/>
        </p:spPr>
      </p:pic>
      <p:sp>
        <p:nvSpPr>
          <p:cNvPr id="3" name="2 Rectángulo"/>
          <p:cNvSpPr/>
          <p:nvPr/>
        </p:nvSpPr>
        <p:spPr>
          <a:xfrm>
            <a:off x="622731" y="447752"/>
            <a:ext cx="5877287" cy="1200329"/>
          </a:xfrm>
          <a:prstGeom prst="rect">
            <a:avLst/>
          </a:prstGeom>
        </p:spPr>
        <p:txBody>
          <a:bodyPr wrap="square">
            <a:spAutoFit/>
          </a:bodyPr>
          <a:lstStyle/>
          <a:p>
            <a:r>
              <a:rPr lang="es-ES" sz="2400" b="1" dirty="0">
                <a:solidFill>
                  <a:schemeClr val="bg1"/>
                </a:solidFill>
                <a:effectLst>
                  <a:glow rad="228600">
                    <a:schemeClr val="accent2">
                      <a:satMod val="175000"/>
                      <a:alpha val="40000"/>
                    </a:schemeClr>
                  </a:glow>
                </a:effectLst>
                <a:latin typeface="Agency FB" pitchFamily="34" charset="0"/>
              </a:rPr>
              <a:t>Mientras el sol cae en las tierras áridas en un día nublado, los visitantes disfrutarán de un espectáculo de luces que nunca vieron antes…</a:t>
            </a:r>
          </a:p>
        </p:txBody>
      </p:sp>
    </p:spTree>
  </p:cSld>
  <p:clrMapOvr>
    <a:masterClrMapping/>
  </p:clrMapOvr>
  <p:transition spd="slow" advTm="15000">
    <p:comb dir="vert"/>
  </p:transition>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3" name="Picture 2" descr="Desierto de Nuevo México"/>
          <p:cNvPicPr>
            <a:picLocks noChangeAspect="1" noChangeArrowheads="1"/>
          </p:cNvPicPr>
          <p:nvPr/>
        </p:nvPicPr>
        <p:blipFill>
          <a:blip r:embed="rId2"/>
          <a:srcRect/>
          <a:stretch>
            <a:fillRect/>
          </a:stretch>
        </p:blipFill>
        <p:spPr bwMode="auto">
          <a:xfrm>
            <a:off x="1" y="0"/>
            <a:ext cx="13408777" cy="7164388"/>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blip>
          <a:srcRect/>
          <a:stretch>
            <a:fillRect/>
          </a:stretch>
        </p:blipFill>
        <p:spPr bwMode="auto">
          <a:xfrm>
            <a:off x="-1" y="0"/>
            <a:ext cx="13285789" cy="7164388"/>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531627" y="3531636"/>
            <a:ext cx="7164388" cy="101133"/>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9653030" y="3531636"/>
            <a:ext cx="7164388" cy="101133"/>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8" y="0"/>
            <a:ext cx="13285788" cy="72617"/>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8" y="7086370"/>
            <a:ext cx="13285788" cy="780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798547" y="6063223"/>
            <a:ext cx="843687" cy="715095"/>
          </a:xfrm>
          <a:prstGeom prst="rect">
            <a:avLst/>
          </a:prstGeom>
          <a:noFill/>
          <a:ln w="38100">
            <a:solidFill>
              <a:srgbClr val="1CDEF8"/>
            </a:solidFill>
            <a:miter lim="800000"/>
            <a:headEnd/>
            <a:tailEnd/>
          </a:ln>
        </p:spPr>
      </p:pic>
      <p:sp>
        <p:nvSpPr>
          <p:cNvPr id="19" name="18 Rectángulo"/>
          <p:cNvSpPr/>
          <p:nvPr/>
        </p:nvSpPr>
        <p:spPr>
          <a:xfrm>
            <a:off x="2877363" y="4776281"/>
            <a:ext cx="3911670"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936006" y="523619"/>
            <a:ext cx="4849631" cy="3915831"/>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7504374" y="967058"/>
            <a:ext cx="5082713" cy="4473141"/>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martes, 19 de julio de 2016</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14:13</a:t>
            </a:fld>
            <a:r>
              <a:rPr lang="fr-FR" sz="3600" dirty="0">
                <a:solidFill>
                  <a:srgbClr val="FFFF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schemeClr val="accent6">
                <a:shade val="45000"/>
                <a:satMod val="135000"/>
              </a:schemeClr>
              <a:prstClr val="white"/>
            </a:duotone>
          </a:blip>
          <a:srcRect/>
          <a:stretch>
            <a:fillRect/>
          </a:stretch>
        </p:blipFill>
        <p:spPr bwMode="auto">
          <a:xfrm>
            <a:off x="1856548" y="5868210"/>
            <a:ext cx="2918743" cy="975795"/>
          </a:xfrm>
          <a:prstGeom prst="rect">
            <a:avLst/>
          </a:prstGeom>
          <a:noFill/>
        </p:spPr>
      </p:pic>
    </p:spTree>
  </p:cSld>
  <p:clrMapOvr>
    <a:masterClrMapping/>
  </p:clrMapOvr>
  <p:transition spd="slow" advTm="1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par>
                                <p:cTn id="13" presetID="16" presetClass="exit" presetSubtype="37" fill="hold" nodeType="withEffect">
                                  <p:stCondLst>
                                    <p:cond delay="0"/>
                                  </p:stCondLst>
                                  <p:childTnLst>
                                    <p:animEffect transition="out" filter="barn(outVertical)">
                                      <p:cBhvr>
                                        <p:cTn id="14" dur="3000"/>
                                        <p:tgtEl>
                                          <p:spTgt spid="13"/>
                                        </p:tgtEl>
                                      </p:cBhvr>
                                    </p:animEffect>
                                    <p:set>
                                      <p:cBhvr>
                                        <p:cTn id="15" dur="1" fill="hold">
                                          <p:stCondLst>
                                            <p:cond delay="2999"/>
                                          </p:stCondLst>
                                        </p:cTn>
                                        <p:tgtEl>
                                          <p:spTgt spid="13"/>
                                        </p:tgtEl>
                                        <p:attrNameLst>
                                          <p:attrName>style.visibility</p:attrName>
                                        </p:attrNameLst>
                                      </p:cBhvr>
                                      <p:to>
                                        <p:strVal val="hidden"/>
                                      </p:to>
                                    </p:set>
                                  </p:childTnLst>
                                </p:cTn>
                              </p:par>
                            </p:childTnLst>
                          </p:cTn>
                        </p:par>
                        <p:par>
                          <p:cTn id="16" fill="hold">
                            <p:stCondLst>
                              <p:cond delay="3000"/>
                            </p:stCondLst>
                            <p:childTnLst>
                              <p:par>
                                <p:cTn id="17" presetID="22" presetClass="emph" presetSubtype="0" repeatCount="indefinite" fill="hold" grpId="1" nodeType="afterEffect">
                                  <p:stCondLst>
                                    <p:cond delay="0"/>
                                  </p:stCondLst>
                                  <p:childTnLst>
                                    <p:animClr clrSpc="hsl" dir="cw">
                                      <p:cBhvr override="childStyle">
                                        <p:cTn id="18" dur="2000" fill="hold"/>
                                        <p:tgtEl>
                                          <p:spTgt spid="22"/>
                                        </p:tgtEl>
                                        <p:attrNameLst>
                                          <p:attrName>style.color</p:attrName>
                                        </p:attrNameLst>
                                      </p:cBhvr>
                                      <p:by>
                                        <p:hsl h="-7200000" s="0" l="0"/>
                                      </p:by>
                                    </p:animClr>
                                    <p:animClr clrSpc="hsl" dir="cw">
                                      <p:cBhvr>
                                        <p:cTn id="19" dur="2000" fill="hold"/>
                                        <p:tgtEl>
                                          <p:spTgt spid="22"/>
                                        </p:tgtEl>
                                        <p:attrNameLst>
                                          <p:attrName>fillcolor</p:attrName>
                                        </p:attrNameLst>
                                      </p:cBhvr>
                                      <p:by>
                                        <p:hsl h="-7200000" s="0" l="0"/>
                                      </p:by>
                                    </p:animClr>
                                    <p:animClr clrSpc="hsl" dir="cw">
                                      <p:cBhvr>
                                        <p:cTn id="20" dur="2000" fill="hold"/>
                                        <p:tgtEl>
                                          <p:spTgt spid="22"/>
                                        </p:tgtEl>
                                        <p:attrNameLst>
                                          <p:attrName>stroke.color</p:attrName>
                                        </p:attrNameLst>
                                      </p:cBhvr>
                                      <p:by>
                                        <p:hsl h="-7200000" s="0" l="0"/>
                                      </p:by>
                                    </p:animClr>
                                    <p:set>
                                      <p:cBhvr>
                                        <p:cTn id="21" dur="2000" fill="hold"/>
                                        <p:tgtEl>
                                          <p:spTgt spid="22"/>
                                        </p:tgtEl>
                                        <p:attrNameLst>
                                          <p:attrName>fill.type</p:attrName>
                                        </p:attrNameLst>
                                      </p:cBhvr>
                                      <p:to>
                                        <p:strVal val="solid"/>
                                      </p:to>
                                    </p:set>
                                  </p:childTnLst>
                                </p:cTn>
                              </p:par>
                              <p:par>
                                <p:cTn id="22" presetID="21" presetClass="exit" presetSubtype="8" fill="hold" nodeType="withEffect">
                                  <p:stCondLst>
                                    <p:cond delay="0"/>
                                  </p:stCondLst>
                                  <p:childTnLst>
                                    <p:animEffect transition="out" filter="wheel(8)">
                                      <p:cBhvr>
                                        <p:cTn id="23" dur="5000"/>
                                        <p:tgtEl>
                                          <p:spTgt spid="14"/>
                                        </p:tgtEl>
                                      </p:cBhvr>
                                    </p:animEffect>
                                    <p:set>
                                      <p:cBhvr>
                                        <p:cTn id="24" dur="1" fill="hold">
                                          <p:stCondLst>
                                            <p:cond delay="4999"/>
                                          </p:stCondLst>
                                        </p:cTn>
                                        <p:tgtEl>
                                          <p:spTgt spid="14"/>
                                        </p:tgtEl>
                                        <p:attrNameLst>
                                          <p:attrName>style.visibility</p:attrName>
                                        </p:attrNameLst>
                                      </p:cBhvr>
                                      <p:to>
                                        <p:strVal val="hidden"/>
                                      </p:to>
                                    </p:set>
                                  </p:childTnLst>
                                </p:cTn>
                              </p:par>
                            </p:childTnLst>
                          </p:cTn>
                        </p:par>
                        <p:par>
                          <p:cTn id="25" fill="hold">
                            <p:stCondLst>
                              <p:cond delay="8000"/>
                            </p:stCondLst>
                            <p:childTnLst>
                              <p:par>
                                <p:cTn id="26" presetID="12" presetClass="entr" presetSubtype="1" fill="hold" grpId="0" nodeType="afterEffect">
                                  <p:stCondLst>
                                    <p:cond delay="0"/>
                                  </p:stCondLst>
                                  <p:iterate type="lt">
                                    <p:tmPct val="10000"/>
                                  </p:iterate>
                                  <p:childTnLst>
                                    <p:set>
                                      <p:cBhvr>
                                        <p:cTn id="27" dur="1" fill="hold">
                                          <p:stCondLst>
                                            <p:cond delay="0"/>
                                          </p:stCondLst>
                                        </p:cTn>
                                        <p:tgtEl>
                                          <p:spTgt spid="12"/>
                                        </p:tgtEl>
                                        <p:attrNameLst>
                                          <p:attrName>style.visibility</p:attrName>
                                        </p:attrNameLst>
                                      </p:cBhvr>
                                      <p:to>
                                        <p:strVal val="visible"/>
                                      </p:to>
                                    </p:set>
                                    <p:animEffect transition="in" filter="slide(fromTop)">
                                      <p:cBhvr>
                                        <p:cTn id="28"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71692"/>
            <a:ext cx="13285788" cy="238813"/>
          </a:xfrm>
          <a:prstGeom prst="rect">
            <a:avLst/>
          </a:prstGeom>
          <a:solidFill>
            <a:schemeClr val="bg1"/>
          </a:solidFill>
          <a:ln w="19050">
            <a:solidFill>
              <a:srgbClr val="C0C0C0"/>
            </a:solidFill>
            <a:miter lim="800000"/>
            <a:headEnd/>
            <a:tailEnd/>
          </a:ln>
          <a:effectLst/>
        </p:spPr>
        <p:txBody>
          <a:bodyPr wrap="none" lIns="116831" tIns="58417" rIns="116831" bIns="58417" anchor="ctr"/>
          <a:lstStyle/>
          <a:p>
            <a:endParaRPr lang="es-ES"/>
          </a:p>
        </p:txBody>
      </p:sp>
      <p:sp>
        <p:nvSpPr>
          <p:cNvPr id="4101" name="Rectangle 5"/>
          <p:cNvSpPr>
            <a:spLocks noChangeArrowheads="1"/>
          </p:cNvSpPr>
          <p:nvPr/>
        </p:nvSpPr>
        <p:spPr bwMode="auto">
          <a:xfrm>
            <a:off x="0" y="1910503"/>
            <a:ext cx="13285788" cy="5253885"/>
          </a:xfrm>
          <a:prstGeom prst="rect">
            <a:avLst/>
          </a:prstGeom>
          <a:solidFill>
            <a:srgbClr val="B6E8FC"/>
          </a:solidFill>
          <a:ln w="9525">
            <a:noFill/>
            <a:miter lim="800000"/>
            <a:headEnd/>
            <a:tailEnd/>
          </a:ln>
          <a:effectLst/>
        </p:spPr>
        <p:txBody>
          <a:bodyPr wrap="none" lIns="116831" tIns="58417" rIns="116831" bIns="5841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878587" y="0"/>
            <a:ext cx="7085754" cy="1631888"/>
          </a:xfrm>
          <a:prstGeom prst="rect">
            <a:avLst/>
          </a:prstGeom>
          <a:noFill/>
        </p:spPr>
      </p:pic>
      <p:sp>
        <p:nvSpPr>
          <p:cNvPr id="4104" name="Text Box 8"/>
          <p:cNvSpPr txBox="1">
            <a:spLocks noChangeArrowheads="1"/>
          </p:cNvSpPr>
          <p:nvPr/>
        </p:nvSpPr>
        <p:spPr bwMode="auto">
          <a:xfrm>
            <a:off x="0" y="1990109"/>
            <a:ext cx="13285788" cy="3026463"/>
          </a:xfrm>
          <a:prstGeom prst="rect">
            <a:avLst/>
          </a:prstGeom>
          <a:noFill/>
          <a:ln w="9525">
            <a:noFill/>
            <a:miter lim="800000"/>
            <a:headEnd/>
            <a:tailEnd/>
          </a:ln>
          <a:effectLst/>
        </p:spPr>
        <p:txBody>
          <a:bodyPr lIns="116831" tIns="58417" rIns="116831" bIns="58417">
            <a:spAutoFit/>
          </a:bodyPr>
          <a:lstStyle/>
          <a:p>
            <a:pPr algn="ctr">
              <a:spcBef>
                <a:spcPct val="50000"/>
              </a:spcBef>
            </a:pPr>
            <a:r>
              <a:rPr lang="es-ES" sz="7700" b="1" dirty="0">
                <a:latin typeface="Kristen ITC" pitchFamily="66" charset="0"/>
              </a:rPr>
              <a:t>¿Te ha gustado?</a:t>
            </a:r>
            <a:r>
              <a:rPr lang="es-ES" sz="6100" dirty="0">
                <a:latin typeface="Kristen ITC" pitchFamily="66" charset="0"/>
              </a:rPr>
              <a:t> </a:t>
            </a:r>
            <a:br>
              <a:rPr lang="es-ES" sz="6100" dirty="0">
                <a:latin typeface="Kristen ITC" pitchFamily="66" charset="0"/>
              </a:rPr>
            </a:br>
            <a:r>
              <a:rPr lang="es-ES" sz="5600" dirty="0">
                <a:latin typeface="Kristen ITC" pitchFamily="66" charset="0"/>
              </a:rPr>
              <a:t>Puedes ver más entrando </a:t>
            </a:r>
            <a:br>
              <a:rPr lang="es-ES" sz="5600" dirty="0">
                <a:latin typeface="Kristen ITC" pitchFamily="66" charset="0"/>
              </a:rPr>
            </a:br>
            <a:r>
              <a:rPr lang="es-ES" sz="5600" b="1" dirty="0">
                <a:solidFill>
                  <a:srgbClr val="40F903"/>
                </a:solidFill>
                <a:latin typeface="Kristen ITC" pitchFamily="66" charset="0"/>
                <a:hlinkClick r:id="rId2"/>
              </a:rPr>
              <a:t>Aquí</a:t>
            </a:r>
            <a:endParaRPr lang="es-ES" sz="5600" b="1" dirty="0">
              <a:solidFill>
                <a:srgbClr val="40F903"/>
              </a:solidFill>
              <a:latin typeface="Kristen ITC" pitchFamily="66" charset="0"/>
            </a:endParaRPr>
          </a:p>
        </p:txBody>
      </p:sp>
      <p:sp>
        <p:nvSpPr>
          <p:cNvPr id="4107" name="Text Box 11"/>
          <p:cNvSpPr txBox="1">
            <a:spLocks noChangeArrowheads="1"/>
          </p:cNvSpPr>
          <p:nvPr/>
        </p:nvSpPr>
        <p:spPr bwMode="auto">
          <a:xfrm>
            <a:off x="1660723" y="4935468"/>
            <a:ext cx="3875022" cy="1641469"/>
          </a:xfrm>
          <a:prstGeom prst="rect">
            <a:avLst/>
          </a:prstGeom>
          <a:noFill/>
          <a:ln w="19050">
            <a:noFill/>
            <a:prstDash val="sysDot"/>
            <a:miter lim="800000"/>
            <a:headEnd/>
            <a:tailEnd/>
          </a:ln>
          <a:effectLst/>
        </p:spPr>
        <p:txBody>
          <a:bodyPr lIns="116831" tIns="58417" rIns="116831" bIns="5841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8192903" y="4378237"/>
            <a:ext cx="3432162" cy="2467734"/>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5867890" y="5094676"/>
            <a:ext cx="1771438" cy="1034856"/>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104568"/>
            <a:ext cx="775004" cy="55723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661798"/>
            <a:ext cx="775004" cy="55723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219029"/>
            <a:ext cx="775004" cy="55723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776259"/>
            <a:ext cx="775004" cy="55723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BELLEZA ESCONDID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BELLEZA ESCONDIDA</Template>
  <TotalTime>1</TotalTime>
  <Words>1007</Words>
  <Application>Microsoft Office PowerPoint</Application>
  <PresentationFormat>Personalizado</PresentationFormat>
  <Paragraphs>51</Paragraphs>
  <Slides>35</Slides>
  <Notes>0</Notes>
  <HiddenSlides>0</HiddenSlides>
  <MMClips>0</MMClips>
  <ScaleCrop>false</ScaleCrop>
  <HeadingPairs>
    <vt:vector size="4" baseType="variant">
      <vt:variant>
        <vt:lpstr>Tema</vt:lpstr>
      </vt:variant>
      <vt:variant>
        <vt:i4>2</vt:i4>
      </vt:variant>
      <vt:variant>
        <vt:lpstr>Títulos de diapositiva</vt:lpstr>
      </vt:variant>
      <vt:variant>
        <vt:i4>35</vt:i4>
      </vt:variant>
    </vt:vector>
  </HeadingPairs>
  <TitlesOfParts>
    <vt:vector size="37" baseType="lpstr">
      <vt:lpstr>BELLEZA ESCONDIDA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2016-07-19T12:13:22Z</dcterms:created>
  <dcterms:modified xsi:type="dcterms:W3CDTF">2016-07-19T12:14:40Z</dcterms:modified>
</cp:coreProperties>
</file>