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86" r:id="rId3"/>
    <p:sldId id="324" r:id="rId4"/>
    <p:sldId id="301" r:id="rId5"/>
    <p:sldId id="317" r:id="rId6"/>
    <p:sldId id="316" r:id="rId7"/>
    <p:sldId id="288" r:id="rId8"/>
    <p:sldId id="265" r:id="rId9"/>
    <p:sldId id="310" r:id="rId10"/>
    <p:sldId id="277" r:id="rId11"/>
    <p:sldId id="303" r:id="rId12"/>
    <p:sldId id="289" r:id="rId13"/>
    <p:sldId id="325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W1jfIMrV7pzDGfqYDOw0A==" hashData="DoGU9L41bVPWKeI6QGL24aRa1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71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834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BCD96-662A-43A9-A821-EE6AE800E24B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A1623C-B720-4636-BF2A-C737D7DBB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6764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A1623C-B720-4636-BF2A-C737D7DBBD44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454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614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38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068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84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84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74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049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913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02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6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596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708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55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988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316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9481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668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2440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584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4440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568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884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712F0-F949-4E75-9A16-0AD246560EDD}" type="datetimeFigureOut">
              <a:rPr lang="es-ES" smtClean="0"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9D966-0EA6-4C84-8EBB-E908620BAE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019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482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jpeg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microsoft.com/office/2007/relationships/hdphoto" Target="../media/hdphoto1.wdp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microsoft.com/office/2007/relationships/hdphoto" Target="../media/hdphoto1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2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microsoft.com/office/2007/relationships/hdphoto" Target="../media/hdphoto1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4.gif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7" Type="http://schemas.microsoft.com/office/2007/relationships/hdphoto" Target="../media/hdphoto1.wdp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4.gif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.gif"/><Relationship Id="rId7" Type="http://schemas.openxmlformats.org/officeDocument/2006/relationships/image" Target="../media/image40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microsoft.com/office/2007/relationships/hdphoto" Target="../media/hdphoto3.wdp"/><Relationship Id="rId4" Type="http://schemas.openxmlformats.org/officeDocument/2006/relationships/image" Target="../media/image38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35216" y="476672"/>
            <a:ext cx="2536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Bellezas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807318" y="1584917"/>
            <a:ext cx="9925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56194" y="1594001"/>
            <a:ext cx="9108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 rot="21306231">
            <a:off x="2884613" y="2598571"/>
            <a:ext cx="1943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NIEVE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38092" cy="6858000"/>
            <a:chOff x="0" y="0"/>
            <a:chExt cx="9138092" cy="6858000"/>
          </a:xfrm>
        </p:grpSpPr>
        <p:pic>
          <p:nvPicPr>
            <p:cNvPr id="109570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3809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CuadroTexto"/>
            <p:cNvSpPr txBox="1"/>
            <p:nvPr/>
          </p:nvSpPr>
          <p:spPr>
            <a:xfrm rot="20673470">
              <a:off x="1099621" y="5007983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2" name="11 CuadroTexto"/>
          <p:cNvSpPr txBox="1"/>
          <p:nvPr/>
        </p:nvSpPr>
        <p:spPr>
          <a:xfrm>
            <a:off x="1385179" y="1563408"/>
            <a:ext cx="2165187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8800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EN   </a:t>
            </a:r>
            <a:r>
              <a:rPr lang="es-ES" sz="8800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              </a:t>
            </a:r>
            <a:endParaRPr lang="es-ES" sz="8800" b="1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913697" y="1332391"/>
            <a:ext cx="2160240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8800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LA</a:t>
            </a:r>
            <a:endParaRPr lang="es-ES" sz="8800" b="1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41729" y="2864466"/>
            <a:ext cx="3052088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8800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NIEVE</a:t>
            </a:r>
            <a:endParaRPr lang="es-ES" sz="8800" b="1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67632" y="318601"/>
            <a:ext cx="39308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8800" b="1" cap="none" spc="0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BELLEZA</a:t>
            </a:r>
            <a:endParaRPr lang="es-ES" sz="8800" b="1" cap="none" spc="0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1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584" y="5478695"/>
            <a:ext cx="2333844" cy="1368217"/>
          </a:xfrm>
          <a:prstGeom prst="rect">
            <a:avLst/>
          </a:prstGeom>
          <a:noFill/>
        </p:spPr>
      </p:pic>
      <p:pic>
        <p:nvPicPr>
          <p:cNvPr id="11" name="Picture 2" descr="http://images.forwallpaper.com/files/images/5/5cd5/5cd5653e/154305/ice-queen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654" y="1"/>
            <a:ext cx="91510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113054" y="6412686"/>
            <a:ext cx="2789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 creado por Helen</a:t>
            </a:r>
            <a:endParaRPr lang="es-ES" sz="20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583278" y="6412686"/>
            <a:ext cx="2317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20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230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182">
        <p14:honeycomb/>
        <p:sndAc>
          <p:stSnd loop="1">
            <p:snd r:embed="rId2" name="Ray Charles - Here we go again (Norah Jones).wav"/>
          </p:stSnd>
        </p:sndAc>
      </p:transition>
    </mc:Choice>
    <mc:Fallback>
      <p:transition spd="slow" advTm="21182">
        <p:fade/>
        <p:sndAc>
          <p:stSnd loop="1">
            <p:snd r:embed="rId2" name="Ray Charles - Here we go again (Norah Jone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7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Eleni\Desktop\Bellezas en la Nieve-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5602"/>
            <a:ext cx="9144000" cy="689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Eleni\Desktop\Cuadros\Bellisimo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5602"/>
            <a:ext cx="9252519" cy="687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612576" y="-387425"/>
            <a:ext cx="10009112" cy="7594977"/>
            <a:chOff x="-252536" y="0"/>
            <a:chExt cx="9396536" cy="7065012"/>
          </a:xfrm>
        </p:grpSpPr>
        <p:pic>
          <p:nvPicPr>
            <p:cNvPr id="7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33039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www.gifs-animados.es/alfabetos/alfabetos/corazon-purpura-con-flores/animaatjes-paars-hartje-met-bloemen-55552.gif"/>
            <p:cNvPicPr>
              <a:picLocks noChangeAspect="1" noChangeArrowheads="1" noCrop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252536" y="4307144"/>
              <a:ext cx="3301546" cy="26869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www.gifs-animados.es/alfabetos/alfabetos/corazon-purpura-con-flores/animaatjes-paars-hartje-met-bloemen-55552.gif"/>
            <p:cNvPicPr>
              <a:picLocks noChangeAspect="1" noChangeArrowheads="1" noCrop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306968">
              <a:off x="1512343" y="4236250"/>
              <a:ext cx="3475764" cy="28287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 rot="21310702">
              <a:off x="1387208" y="4930065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-254479" y="-451296"/>
            <a:ext cx="9678077" cy="7316514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67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450">
        <p14:honeycomb/>
      </p:transition>
    </mc:Choice>
    <mc:Fallback>
      <p:transition spd="slow" advTm="26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" name="Picture 16" descr="C:\Users\Eleni\Desktop\Bellezas en la Nieve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Cuadros\Bellisimo\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825" y="-9525"/>
            <a:ext cx="93916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-180528" y="0"/>
            <a:ext cx="10153128" cy="6983760"/>
            <a:chOff x="1780" y="0"/>
            <a:chExt cx="9581024" cy="6983760"/>
          </a:xfrm>
        </p:grpSpPr>
        <p:pic>
          <p:nvPicPr>
            <p:cNvPr id="11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" y="0"/>
              <a:ext cx="9144000" cy="6983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CuadroTexto"/>
            <p:cNvSpPr txBox="1"/>
            <p:nvPr/>
          </p:nvSpPr>
          <p:spPr>
            <a:xfrm rot="19781758">
              <a:off x="6846500" y="3230269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-254479" y="-9526"/>
            <a:ext cx="9763959" cy="6993285"/>
          </a:xfrm>
          <a:prstGeom prst="rect">
            <a:avLst/>
          </a:prstGeom>
          <a:blipFill dpi="0" rotWithShape="1">
            <a:blip r:embed="rId5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123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938">
        <p14:honeycomb/>
      </p:transition>
    </mc:Choice>
    <mc:Fallback>
      <p:transition spd="slow" advTm="24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Eleni\Desktop\Cuadros\Bellisimo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0" y="-99392"/>
            <a:ext cx="9252520" cy="7128792"/>
            <a:chOff x="0" y="0"/>
            <a:chExt cx="9144000" cy="6858000"/>
          </a:xfrm>
        </p:grpSpPr>
        <p:pic>
          <p:nvPicPr>
            <p:cNvPr id="7" name="Picture 2" descr="http://www.fondoswiki.com/Uploads/fondoswiki.com/ImagenesGrandes/paisajes-nevados-1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CuadroTexto"/>
            <p:cNvSpPr txBox="1"/>
            <p:nvPr/>
          </p:nvSpPr>
          <p:spPr>
            <a:xfrm rot="20987161">
              <a:off x="4445131" y="5479767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0" y="-99392"/>
            <a:ext cx="9252520" cy="7272808"/>
            <a:chOff x="0" y="0"/>
            <a:chExt cx="9144000" cy="6858000"/>
          </a:xfrm>
        </p:grpSpPr>
        <p:pic>
          <p:nvPicPr>
            <p:cNvPr id="10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10 CuadroTexto"/>
            <p:cNvSpPr txBox="1"/>
            <p:nvPr/>
          </p:nvSpPr>
          <p:spPr>
            <a:xfrm rot="20678024">
              <a:off x="3216374" y="5150344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0" y="-99392"/>
            <a:ext cx="9520914" cy="7235813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34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035">
        <p14:honeycomb/>
      </p:transition>
    </mc:Choice>
    <mc:Fallback>
      <p:transition spd="slow" advTm="260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Eleni\Desktop\Cuadros\Bellisimo\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Eleni\Desktop\Cuadros\Bellisimo\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9524"/>
            <a:ext cx="9361039" cy="694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-143347" y="0"/>
            <a:ext cx="9395865" cy="6976346"/>
            <a:chOff x="-66676" y="0"/>
            <a:chExt cx="9210676" cy="6858000"/>
          </a:xfrm>
        </p:grpSpPr>
        <p:pic>
          <p:nvPicPr>
            <p:cNvPr id="11" name="Picture 6" descr="http://gifsadoudou.g.i.pic.centerblog.net/3f62a62c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66676" y="0"/>
              <a:ext cx="9210676" cy="6858000"/>
            </a:xfrm>
            <a:prstGeom prst="rect">
              <a:avLst/>
            </a:prstGeom>
            <a:noFill/>
          </p:spPr>
        </p:pic>
        <p:sp>
          <p:nvSpPr>
            <p:cNvPr id="12" name="11 CuadroTexto"/>
            <p:cNvSpPr txBox="1"/>
            <p:nvPr/>
          </p:nvSpPr>
          <p:spPr>
            <a:xfrm rot="21310702">
              <a:off x="2500916" y="5775321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8" name="7 Rectángulo"/>
          <p:cNvSpPr/>
          <p:nvPr/>
        </p:nvSpPr>
        <p:spPr>
          <a:xfrm>
            <a:off x="-143347" y="-99392"/>
            <a:ext cx="9664261" cy="7235813"/>
          </a:xfrm>
          <a:prstGeom prst="rect">
            <a:avLst/>
          </a:prstGeom>
          <a:blipFill dpi="0" rotWithShape="1">
            <a:blip r:embed="rId5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299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715">
        <p14:honeycomb/>
      </p:transition>
    </mc:Choice>
    <mc:Fallback>
      <p:transition spd="slow" advTm="24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188640"/>
            <a:ext cx="10133763" cy="6768752"/>
            <a:chOff x="0" y="-102046"/>
            <a:chExt cx="9989747" cy="6957392"/>
          </a:xfrm>
        </p:grpSpPr>
        <p:grpSp>
          <p:nvGrpSpPr>
            <p:cNvPr id="4" name="3 Grupo"/>
            <p:cNvGrpSpPr/>
            <p:nvPr/>
          </p:nvGrpSpPr>
          <p:grpSpPr>
            <a:xfrm>
              <a:off x="0" y="-102046"/>
              <a:ext cx="9989747" cy="6957392"/>
              <a:chOff x="0" y="-99392"/>
              <a:chExt cx="9989747" cy="6957392"/>
            </a:xfrm>
          </p:grpSpPr>
          <p:pic>
            <p:nvPicPr>
              <p:cNvPr id="2" name="Picture 2" descr="Image du Blog virtuellife.centerblog.net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99392"/>
                <a:ext cx="9144000" cy="6957392"/>
              </a:xfrm>
              <a:prstGeom prst="rect">
                <a:avLst/>
              </a:prstGeom>
              <a:noFill/>
              <a:effectLst>
                <a:softEdge rad="317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2 CuadroTexto"/>
              <p:cNvSpPr txBox="1"/>
              <p:nvPr/>
            </p:nvSpPr>
            <p:spPr>
              <a:xfrm rot="21310702">
                <a:off x="7253443" y="1958897"/>
                <a:ext cx="2736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extrusionH="57150">
                  <a:bevelT w="57150" h="38100" prst="artDeco"/>
                </a:sp3d>
              </a:bodyPr>
              <a:lstStyle/>
              <a:p>
                <a:r>
                  <a:rPr lang="es-ES" sz="1400" b="1" dirty="0" smtClean="0">
                    <a:solidFill>
                      <a:schemeClr val="bg1">
                        <a:lumMod val="6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Diseño </a:t>
                </a:r>
              </a:p>
              <a:p>
                <a:r>
                  <a:rPr lang="es-ES" sz="1400" b="1" dirty="0" smtClean="0">
                    <a:solidFill>
                      <a:schemeClr val="bg1">
                        <a:lumMod val="6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Vivaldi" panose="03020602050506090804" pitchFamily="66" charset="0"/>
                  </a:rPr>
                  <a:t>Helen</a:t>
                </a:r>
                <a:endParaRPr lang="es-ES" sz="1400" b="1" dirty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endParaRPr>
              </a:p>
            </p:txBody>
          </p:sp>
        </p:grpSp>
        <p:pic>
          <p:nvPicPr>
            <p:cNvPr id="3074" name="Picture 2" descr="https://moterahd.files.wordpress.com/2010/12/520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854786">
              <a:off x="6005915" y="4948439"/>
              <a:ext cx="3069176" cy="18173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15" descr="C:\Users\Eleni\Desktop\Bellezas en la Nieve-Helen\Diapositiva14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39799"/>
            <a:ext cx="9144000" cy="689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-180528" y="-171400"/>
            <a:ext cx="9324528" cy="7166748"/>
            <a:chOff x="-180528" y="0"/>
            <a:chExt cx="9324528" cy="6995348"/>
          </a:xfrm>
        </p:grpSpPr>
        <p:pic>
          <p:nvPicPr>
            <p:cNvPr id="9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 rot="21310702">
              <a:off x="3076979" y="5847330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  <p:pic>
          <p:nvPicPr>
            <p:cNvPr id="11" name="Picture 2" descr="https://moterahd.files.wordpress.com/2010/12/520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6332" y="5222532"/>
              <a:ext cx="2736304" cy="1772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s://moterahd.files.wordpress.com/2010/12/520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180528" y="5222532"/>
              <a:ext cx="2736304" cy="1772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13 Rectángulo"/>
          <p:cNvSpPr/>
          <p:nvPr/>
        </p:nvSpPr>
        <p:spPr>
          <a:xfrm>
            <a:off x="0" y="-171400"/>
            <a:ext cx="9520914" cy="7307821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84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030">
        <p14:honeycomb/>
      </p:transition>
    </mc:Choice>
    <mc:Fallback>
      <p:transition spd="slow" advTm="270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Bellezas en la Nieve-Hele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0"/>
            <a:ext cx="9793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Nieve Animaciones Gif gratis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1680418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Nieve Animaciones Gif gratis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03" y="260648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Bellezas en la Nieve-Helen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-26215"/>
            <a:ext cx="98543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Nieve Animaciones Gif gratis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00" y="1260549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Nieve Animaciones Gif gratis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-26215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Nieve Animaciones Gif gratis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548" y="1484784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Bellezas en la Nieve-Helen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-26215"/>
            <a:ext cx="9793088" cy="688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540568" y="-99392"/>
            <a:ext cx="9854324" cy="7235813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141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121">
        <p14:honeycomb/>
      </p:transition>
    </mc:Choice>
    <mc:Fallback>
      <p:transition spd="slow" advTm="25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Eleni\Desktop\Cuadros\Bellisimo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540552" cy="71734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C:\Users\Eleni\Desktop\Bellezas en la Nieve-Helen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-17269"/>
            <a:ext cx="9144002" cy="688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520914" cy="7136421"/>
          </a:xfrm>
          <a:prstGeom prst="rect">
            <a:avLst/>
          </a:prstGeom>
          <a:blipFill dpi="0" rotWithShape="1">
            <a:blip r:embed="rId5" cstate="email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Nieve Animaciones Gif gratis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0507" y="1844824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Nieve Animaciones Gif gratis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880" y="332656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Nieve Animaciones Gif gratis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-62441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Nieve Animaciones Gif gratis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" y="2069016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Nieve Animaciones Gif gratis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089" y="0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63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honeycomb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Bellezas en la Nieve-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194"/>
            <a:ext cx="9327058" cy="699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Bellezas en la Nieve-Helen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7294"/>
            <a:ext cx="9352904" cy="699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uadros\Bellisimo\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178" y="-143768"/>
            <a:ext cx="9355236" cy="703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3092" y="-99194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0507" y="1844824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655" y="-569937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008" y="1518295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8733" y="-143768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070" y="2526407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3092" y="-143768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429" y="1944464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31 Rectángulo"/>
          <p:cNvSpPr/>
          <p:nvPr/>
        </p:nvSpPr>
        <p:spPr>
          <a:xfrm>
            <a:off x="0" y="-143768"/>
            <a:ext cx="9327058" cy="7280387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4879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706">
        <p14:honeycomb/>
      </p:transition>
    </mc:Choice>
    <mc:Fallback>
      <p:transition spd="slow" advTm="237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http://img11.hostingpics.net/pics/493480oi89enmalv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0568" y="-459432"/>
            <a:ext cx="10297144" cy="81369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9955693">
            <a:off x="1298512" y="4605437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sz="1400" b="1" dirty="0" smtClean="0">
                <a:solidFill>
                  <a:srgbClr val="DB71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Diseño </a:t>
            </a:r>
          </a:p>
          <a:p>
            <a:r>
              <a:rPr lang="es-ES" sz="1400" b="1" dirty="0" smtClean="0">
                <a:solidFill>
                  <a:srgbClr val="DB71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sz="1400" b="1" dirty="0">
              <a:solidFill>
                <a:srgbClr val="DB71D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-324544" y="-315416"/>
            <a:ext cx="9865096" cy="7992888"/>
            <a:chOff x="-324544" y="-315416"/>
            <a:chExt cx="9865096" cy="7704856"/>
          </a:xfrm>
        </p:grpSpPr>
        <p:pic>
          <p:nvPicPr>
            <p:cNvPr id="7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-315416"/>
              <a:ext cx="9865096" cy="7704856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CuadroTexto"/>
            <p:cNvSpPr txBox="1"/>
            <p:nvPr/>
          </p:nvSpPr>
          <p:spPr>
            <a:xfrm rot="19955693">
              <a:off x="5618992" y="4893469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rgbClr val="DB71D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rgbClr val="DB71D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rgbClr val="DB71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9" name="Picture 4" descr="C:\Users\Eleni\Desktop\Bellezas en la Nieve-Helen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793088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Nieve Animaciones Gif gratis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48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540568" y="-31174"/>
            <a:ext cx="10009112" cy="7348606"/>
          </a:xfrm>
          <a:prstGeom prst="rect">
            <a:avLst/>
          </a:prstGeom>
          <a:blipFill dpi="0" rotWithShape="1">
            <a:blip r:embed="rId6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839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759">
        <p14:honeycomb/>
      </p:transition>
    </mc:Choice>
    <mc:Fallback>
      <p:transition spd="slow" advTm="257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-29294" y="28179"/>
            <a:ext cx="9173294" cy="6858000"/>
            <a:chOff x="0" y="0"/>
            <a:chExt cx="9144000" cy="6858000"/>
          </a:xfrm>
        </p:grpSpPr>
        <p:pic>
          <p:nvPicPr>
            <p:cNvPr id="4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 rot="21310702">
              <a:off x="628708" y="4522213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Diseño </a:t>
              </a:r>
            </a:p>
            <a:p>
              <a:r>
                <a:rPr lang="es-ES" sz="1400" b="1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sz="14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8090" y="5857688"/>
            <a:ext cx="1569288" cy="919996"/>
          </a:xfrm>
          <a:prstGeom prst="rect">
            <a:avLst/>
          </a:prstGeom>
          <a:noFill/>
        </p:spPr>
      </p:pic>
      <p:pic>
        <p:nvPicPr>
          <p:cNvPr id="12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17466"/>
            <a:ext cx="1241784" cy="102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15 Grupo"/>
          <p:cNvGrpSpPr/>
          <p:nvPr/>
        </p:nvGrpSpPr>
        <p:grpSpPr>
          <a:xfrm>
            <a:off x="-74816" y="25752"/>
            <a:ext cx="9218815" cy="7101407"/>
            <a:chOff x="-29294" y="-243408"/>
            <a:chExt cx="9353822" cy="7511150"/>
          </a:xfrm>
        </p:grpSpPr>
        <p:pic>
          <p:nvPicPr>
            <p:cNvPr id="7" name="Picture 2" descr="http://img15.hostingpics.net/pics/901565bellezanavidea2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9294" y="-243408"/>
              <a:ext cx="9353822" cy="7313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://www.ahiva.info/Gifs-Animados/Navidad/Nieve/Navidad-598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832" y="5517232"/>
              <a:ext cx="1559377" cy="1656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http://www.ahiva.info/Gifs-Animados/Navidad/Nieve/Navidad-598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0432" y="5696962"/>
              <a:ext cx="1727552" cy="15707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12 Rectángulo"/>
          <p:cNvSpPr/>
          <p:nvPr/>
        </p:nvSpPr>
        <p:spPr>
          <a:xfrm>
            <a:off x="-74815" y="-10398"/>
            <a:ext cx="9218814" cy="6925092"/>
          </a:xfrm>
          <a:prstGeom prst="rect">
            <a:avLst/>
          </a:prstGeom>
          <a:blipFill dpi="0" rotWithShape="1">
            <a:blip r:embed="rId8" cstate="email">
              <a:alphaModFix amt="64000"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5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204">
        <p14:honeycomb/>
      </p:transition>
    </mc:Choice>
    <mc:Fallback>
      <p:transition spd="slow" advTm="21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4514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40"/>
    </mc:Choice>
    <mc:Fallback>
      <p:transition spd="slow" advTm="1154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96</Words>
  <Application>Microsoft Office PowerPoint</Application>
  <PresentationFormat>Presentación en pantalla (4:3)</PresentationFormat>
  <Paragraphs>61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73</cp:revision>
  <dcterms:created xsi:type="dcterms:W3CDTF">2014-12-23T16:01:50Z</dcterms:created>
  <dcterms:modified xsi:type="dcterms:W3CDTF">2014-12-28T01:02:43Z</dcterms:modified>
</cp:coreProperties>
</file>