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4"/>
  </p:notesMasterIdLst>
  <p:sldIdLst>
    <p:sldId id="268" r:id="rId3"/>
    <p:sldId id="265" r:id="rId4"/>
    <p:sldId id="266" r:id="rId5"/>
    <p:sldId id="270" r:id="rId6"/>
    <p:sldId id="274" r:id="rId7"/>
    <p:sldId id="281" r:id="rId8"/>
    <p:sldId id="282" r:id="rId9"/>
    <p:sldId id="287" r:id="rId10"/>
    <p:sldId id="292" r:id="rId11"/>
    <p:sldId id="293" r:id="rId12"/>
    <p:sldId id="298" r:id="rId13"/>
    <p:sldId id="300" r:id="rId14"/>
    <p:sldId id="303" r:id="rId15"/>
    <p:sldId id="307" r:id="rId16"/>
    <p:sldId id="315" r:id="rId17"/>
    <p:sldId id="316" r:id="rId18"/>
    <p:sldId id="319" r:id="rId19"/>
    <p:sldId id="320" r:id="rId20"/>
    <p:sldId id="323" r:id="rId21"/>
    <p:sldId id="309" r:id="rId22"/>
    <p:sldId id="324" r:id="rId23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bREgdxWjS4lG7aVLIMTsg==" hashData="pD4lcf76ddgoJJXpg0KeTL4oO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60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FF40F-B8B7-4B27-BDC8-40D17DC35142}" type="datetimeFigureOut">
              <a:rPr lang="es-ES" smtClean="0"/>
              <a:t>09/05/2014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53769-6A7E-42DC-8C64-40333F44B3D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37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53769-6A7E-42DC-8C64-40333F44B3DD}" type="slidenum">
              <a:rPr lang="es-ES" smtClean="0"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7199B-C313-4BDC-B72E-6F9B880A860B}" type="datetimeFigureOut">
              <a:rPr lang="es-ES" smtClean="0"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684D0-50CD-43FD-BF33-B990E4BC67E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7199B-C313-4BDC-B72E-6F9B880A860B}" type="datetimeFigureOut">
              <a:rPr lang="es-ES" smtClean="0"/>
              <a:t>09/05/2014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684D0-50CD-43FD-BF33-B990E4BC67E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55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689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326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468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801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92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708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25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209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9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636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7199B-C313-4BDC-B72E-6F9B880A860B}" type="datetimeFigureOut">
              <a:rPr lang="es-ES" smtClean="0"/>
              <a:t>09/05/2014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684D0-50CD-43FD-BF33-B990E4BC67EF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59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Oleg_Shuplyak-1\Diapositiva12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23" y="7389"/>
            <a:ext cx="9132177" cy="5707611"/>
          </a:xfrm>
          <a:prstGeom prst="rect">
            <a:avLst/>
          </a:prstGeom>
          <a:noFill/>
        </p:spPr>
      </p:pic>
      <p:pic>
        <p:nvPicPr>
          <p:cNvPr id="3" name="Picture 6" descr="Image du Blog magiejacynthe.centerblog.ne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29308"/>
            <a:ext cx="1142164" cy="1872208"/>
          </a:xfrm>
          <a:prstGeom prst="rect">
            <a:avLst/>
          </a:prstGeom>
          <a:noFill/>
        </p:spPr>
      </p:pic>
      <p:pic>
        <p:nvPicPr>
          <p:cNvPr id="1040" name="Picture 16" descr="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240" y="999640"/>
            <a:ext cx="4953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b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378" y="1129308"/>
            <a:ext cx="51435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456" y="1127770"/>
            <a:ext cx="50482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L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990" y="1074258"/>
            <a:ext cx="476250" cy="63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L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927" y="1088891"/>
            <a:ext cx="47625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T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635" y="2131704"/>
            <a:ext cx="51435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23" y="2125198"/>
            <a:ext cx="50482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076" y="1038924"/>
            <a:ext cx="4191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249" y="2112692"/>
            <a:ext cx="419100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R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240" y="2125198"/>
            <a:ext cx="52387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154" y="2090850"/>
            <a:ext cx="4953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Z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454" y="2063719"/>
            <a:ext cx="4572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6" descr="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362" y="2089156"/>
            <a:ext cx="4953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91617" y="5129357"/>
            <a:ext cx="267893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Ppsx creado por Helen.</a:t>
            </a:r>
            <a:endParaRPr lang="es-ES" sz="1600" b="1" cap="none" spc="0" dirty="0">
              <a:ln w="1905"/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46868" y="5283245"/>
            <a:ext cx="177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2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542708" y="2858434"/>
            <a:ext cx="1755623" cy="1029235"/>
          </a:xfrm>
          <a:prstGeom prst="rect">
            <a:avLst/>
          </a:prstGeom>
          <a:noFill/>
        </p:spPr>
      </p:pic>
      <p:pic>
        <p:nvPicPr>
          <p:cNvPr id="23" name="Picture 36" descr="R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693" y="2125198"/>
            <a:ext cx="52387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492">
        <p14:shred/>
        <p:sndAc>
          <p:stSnd loop="1">
            <p:snd r:embed="rId2" name="M_i_love3.WAV"/>
          </p:stSnd>
        </p:sndAc>
      </p:transition>
    </mc:Choice>
    <mc:Fallback>
      <p:transition spd="slow" advTm="10492">
        <p:fade/>
        <p:sndAc>
          <p:stSnd loop="1">
            <p:snd r:embed="rId2" name="M_i_love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Oleg_Shuplyak-1\Diapositiva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4" y="-15143"/>
            <a:ext cx="9168228" cy="5730143"/>
          </a:xfrm>
          <a:prstGeom prst="rect">
            <a:avLst/>
          </a:prstGeom>
          <a:noFill/>
        </p:spPr>
      </p:pic>
      <p:pic>
        <p:nvPicPr>
          <p:cNvPr id="2" name="Picture 31" descr="C:\Users\Eleni\Desktop\Oleg_Shuplyak-1\Diapositiva15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3802" cy="5715000"/>
          </a:xfrm>
          <a:prstGeom prst="rect">
            <a:avLst/>
          </a:prstGeom>
          <a:noFill/>
        </p:spPr>
      </p:pic>
      <p:pic>
        <p:nvPicPr>
          <p:cNvPr id="3" name="Picture 27" descr="C:\Users\Eleni\Desktop\Oleg_Shuplyak-1\Diapositiva11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264" y="0"/>
            <a:ext cx="9195066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877">
        <p14:ripple dir="ru"/>
      </p:transition>
    </mc:Choice>
    <mc:Fallback xmlns="">
      <p:transition spd="slow" advTm="158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thermi Suites"/>
          <p:cNvPicPr>
            <a:picLocks noChangeAspect="1" noChangeArrowheads="1"/>
          </p:cNvPicPr>
          <p:nvPr/>
        </p:nvPicPr>
        <p:blipFill>
          <a:blip r:embed="rId2" cstate="print"/>
          <a:srcRect t="3091"/>
          <a:stretch>
            <a:fillRect/>
          </a:stretch>
        </p:blipFill>
        <p:spPr bwMode="auto">
          <a:xfrm>
            <a:off x="0" y="0"/>
            <a:ext cx="9175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9" descr="C:\Users\Eleni\Desktop\Oleg_Shuplyak-1\Diapositiva13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5750" cy="5715000"/>
          </a:xfrm>
          <a:prstGeom prst="rect">
            <a:avLst/>
          </a:prstGeom>
          <a:noFill/>
        </p:spPr>
      </p:pic>
      <p:pic>
        <p:nvPicPr>
          <p:cNvPr id="2" name="Picture 30" descr="C:\Users\Eleni\Desktop\Oleg_Shuplyak-1\Diapositiva14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575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786">
        <p14:ripple/>
      </p:transition>
    </mc:Choice>
    <mc:Fallback xmlns="">
      <p:transition spd="slow" advTm="157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Oleg_Shuplyak-1\Diapositiva1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4" descr="C:\Users\Eleni\Desktop\Oleg_Shuplyak-1\Diapositiva8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700" y="0"/>
            <a:ext cx="9176700" cy="5715000"/>
          </a:xfrm>
          <a:prstGeom prst="rect">
            <a:avLst/>
          </a:prstGeom>
          <a:noFill/>
        </p:spPr>
      </p:pic>
      <p:pic>
        <p:nvPicPr>
          <p:cNvPr id="4" name="Picture 25" descr="C:\Users\Eleni\Desktop\Oleg_Shuplyak-1\Diapositiva9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6739" y="0"/>
            <a:ext cx="9230739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865">
        <p14:ripple dir="ru"/>
      </p:transition>
    </mc:Choice>
    <mc:Fallback xmlns="">
      <p:transition spd="slow" advTm="17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Oleg_Shuplyak-1\Diapositiva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3" descr="C:\Users\Eleni\Desktop\Oleg_Shuplyak-1\Diapositiva7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097451" cy="5714999"/>
          </a:xfrm>
          <a:prstGeom prst="rect">
            <a:avLst/>
          </a:prstGeom>
          <a:noFill/>
        </p:spPr>
      </p:pic>
      <p:pic>
        <p:nvPicPr>
          <p:cNvPr id="4" name="Picture 21" descr="C:\Users\Eleni\Desktop\Oleg_Shuplyak-1\Diapositiva5 (Copiar).JPG"/>
          <p:cNvPicPr>
            <a:picLocks noChangeAspect="1" noChangeArrowheads="1"/>
          </p:cNvPicPr>
          <p:nvPr/>
        </p:nvPicPr>
        <p:blipFill>
          <a:blip r:embed="rId4" cstate="print"/>
          <a:srcRect r="2132"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670"/>
    </mc:Choice>
    <mc:Fallback xmlns="">
      <p:transition spd="slow" advTm="16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Oleg_Shuplyak-1\Diapositiva3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9" descr="C:\Users\Eleni\Desktop\Oleg_Shuplyak-1\Diapositiva3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75" y="0"/>
            <a:ext cx="9144001" cy="5715000"/>
          </a:xfrm>
          <a:prstGeom prst="rect">
            <a:avLst/>
          </a:prstGeom>
          <a:noFill/>
        </p:spPr>
      </p:pic>
      <p:pic>
        <p:nvPicPr>
          <p:cNvPr id="4" name="Picture 20" descr="C:\Users\Eleni\Desktop\Oleg_Shuplyak-1\Diapositiva4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190">
        <p14:ripple dir="ld"/>
      </p:transition>
    </mc:Choice>
    <mc:Fallback xmlns="">
      <p:transition spd="slow" advTm="171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Oleg_Shuplyak-1\Diapositiva2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2" descr="C:\Users\Eleni\Desktop\Oleg_Shuplyak-1\Diapositiva26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7280" cy="5715000"/>
          </a:xfrm>
          <a:prstGeom prst="rect">
            <a:avLst/>
          </a:prstGeom>
          <a:noFill/>
        </p:spPr>
      </p:pic>
      <p:pic>
        <p:nvPicPr>
          <p:cNvPr id="4" name="Picture 13" descr="C:\Users\Eleni\Desktop\Oleg_Shuplyak-1\Diapositiva27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9728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133">
        <p14:ripple dir="rd"/>
      </p:transition>
    </mc:Choice>
    <mc:Fallback xmlns="">
      <p:transition spd="slow" advTm="171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Oleg_Shuplyak-1\Diapositiva2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1" descr="C:\Users\Eleni\Desktop\Oleg_Shuplyak-1\Diapositiva25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709190"/>
          </a:xfrm>
          <a:prstGeom prst="rect">
            <a:avLst/>
          </a:prstGeom>
          <a:noFill/>
        </p:spPr>
      </p:pic>
      <p:pic>
        <p:nvPicPr>
          <p:cNvPr id="4" name="Picture 8" descr="C:\Users\Eleni\Desktop\Oleg_Shuplyak-1\Diapositiva22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70918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206">
        <p14:ripple/>
      </p:transition>
    </mc:Choice>
    <mc:Fallback xmlns="">
      <p:transition spd="slow" advTm="16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Oleg_Shuplyak-1\Diapositiva2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146" y="-13840"/>
            <a:ext cx="9166145" cy="5728840"/>
          </a:xfrm>
          <a:prstGeom prst="rect">
            <a:avLst/>
          </a:prstGeom>
          <a:noFill/>
        </p:spPr>
      </p:pic>
      <p:pic>
        <p:nvPicPr>
          <p:cNvPr id="4" name="Picture 9" descr="C:\Users\Eleni\Desktop\Oleg_Shuplyak-1\Diapositiva23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205"/>
            <a:ext cx="9144000" cy="5733205"/>
          </a:xfrm>
          <a:prstGeom prst="rect">
            <a:avLst/>
          </a:prstGeom>
          <a:noFill/>
        </p:spPr>
      </p:pic>
      <p:pic>
        <p:nvPicPr>
          <p:cNvPr id="2" name="Picture 5" descr="C:\Users\Eleni\Desktop\Oleg_Shuplyak-1\Diapositiva19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293">
        <p:checker/>
      </p:transition>
    </mc:Choice>
    <mc:Fallback xmlns="">
      <p:transition spd="slow" advTm="17293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Oleg_Shuplyak-1\Diapositiva1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6" descr="C:\Users\Eleni\Desktop\Oleg_Shuplyak-1\Diapositiva20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889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14" descr="C:\Users\Eleni\Desktop\Oleg_Shuplyak-1\Diapositiva28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7" y="0"/>
            <a:ext cx="9324527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629">
        <p:checker dir="vert"/>
      </p:transition>
    </mc:Choice>
    <mc:Fallback>
      <p:transition spd="slow" advTm="16629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Oleg_Shuplyak-1\Diapositiva49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3" descr="C:\Users\Eleni\Desktop\Oleg_Shuplyak-1\Diapositiva17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C:\Users\Eleni\Desktop\Oleg_Shuplyak-1\Diapositiva31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57149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696">
        <p:blinds dir="vert"/>
      </p:transition>
    </mc:Choice>
    <mc:Fallback xmlns="">
      <p:transition spd="slow" advTm="2169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Oleg_Shuplyak-1\Diapositiva4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9" descr="C:\Users\Eleni\Desktop\Oleg_Shuplyak-1\Diapositiva48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98" y="1"/>
            <a:ext cx="9145398" cy="5780086"/>
          </a:xfrm>
          <a:prstGeom prst="rect">
            <a:avLst/>
          </a:prstGeom>
          <a:noFill/>
        </p:spPr>
      </p:pic>
      <p:pic>
        <p:nvPicPr>
          <p:cNvPr id="4" name="Picture 21" descr="C:\Users\Eleni\Desktop\Oleg_Shuplyak-1\Diapositiva50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662" y="-1"/>
            <a:ext cx="9166661" cy="57800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805">
        <p:blinds/>
      </p:transition>
    </mc:Choice>
    <mc:Fallback xmlns="">
      <p:transition spd="slow" advTm="18805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Oleg_Shuplyak-1\Diapositiva4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6" descr="C:\Users\Eleni\Desktop\Oleg_Shuplyak-1\Diapositiva45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17" descr="C:\Users\Eleni\Desktop\Oleg_Shuplyak-1\Diapositiva46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950">
        <p14:ripple/>
      </p:transition>
    </mc:Choice>
    <mc:Fallback>
      <p:transition spd="slow" advTm="179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Oleg_Shuplyak-1\Diapositiva4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94"/>
            <a:ext cx="9144000" cy="5699105"/>
          </a:xfrm>
          <a:prstGeom prst="rect">
            <a:avLst/>
          </a:prstGeom>
          <a:noFill/>
        </p:spPr>
      </p:pic>
      <p:pic>
        <p:nvPicPr>
          <p:cNvPr id="3" name="Picture 12" descr="C:\Users\Eleni\Desktop\Oleg_Shuplyak-1\Diapositiva41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5715000"/>
          </a:xfrm>
          <a:prstGeom prst="rect">
            <a:avLst/>
          </a:prstGeom>
          <a:noFill/>
        </p:spPr>
      </p:pic>
      <p:pic>
        <p:nvPicPr>
          <p:cNvPr id="4" name="Picture 13" descr="C:\Users\Eleni\Desktop\Oleg_Shuplyak-1\Diapositiva42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5894"/>
            <a:ext cx="9143999" cy="569910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631">
        <p:randomBar/>
      </p:transition>
    </mc:Choice>
    <mc:Fallback xmlns="">
      <p:transition spd="slow" advTm="18631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Oleg_Shuplyak-1\Diapositiva3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7" descr="C:\Users\Eleni\Desktop\Oleg_Shuplyak-1\Diapositiva36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914" y="0"/>
            <a:ext cx="9170914" cy="5715000"/>
          </a:xfrm>
          <a:prstGeom prst="rect">
            <a:avLst/>
          </a:prstGeom>
          <a:noFill/>
        </p:spPr>
      </p:pic>
      <p:pic>
        <p:nvPicPr>
          <p:cNvPr id="4" name="Picture 8" descr="C:\Users\Eleni\Desktop\Oleg_Shuplyak-1\Diapositiva37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914" y="18826"/>
            <a:ext cx="9170914" cy="5696173"/>
          </a:xfrm>
          <a:prstGeom prst="rect">
            <a:avLst/>
          </a:prstGeom>
          <a:noFill/>
        </p:spPr>
      </p:pic>
      <p:pic>
        <p:nvPicPr>
          <p:cNvPr id="5" name="Picture 10" descr="C:\Users\Eleni\Desktop\Oleg_Shuplyak-1\Diapositiva39 (Copia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80982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C:\Users\Eleni\Desktop\Oleg_Shuplyak-1\Diapositiva34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1" name="Picture 2" descr="C:\Users\Eleni\Desktop\Oleg_Shuplyak-1\Diapositiva51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3" name="Picture 6" descr="C:\Users\Eleni\Desktop\Oleg_Shuplyak-1\Diapositiva35 (Copia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5" name="Picture 4" descr="C:\Users\Eleni\Desktop\Oleg_Shuplyak-1\Diapositiva33 (Copiar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259">
        <p14:ripple dir="rd"/>
      </p:transition>
    </mc:Choice>
    <mc:Fallback>
      <p:transition spd="slow" advTm="15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Oleg_Shuplyak-1\Diapositiva5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5" descr="C:\Users\Eleni\Desktop\Oleg_Shuplyak-1\Diapositiva54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9" descr="C:\Users\Eleni\Desktop\Oleg_Shuplyak-1\Diapositiva58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984">
        <p14:ripple dir="lu"/>
      </p:transition>
    </mc:Choice>
    <mc:Fallback>
      <p:transition spd="slow" advTm="14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Oleg_Shuplyak-1\Diapositiva5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6" descr="C:\Users\Eleni\Desktop\Oleg_Shuplyak-1\Diapositiva55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227">
        <p14:ripple/>
      </p:transition>
    </mc:Choice>
    <mc:Fallback>
      <p:transition spd="slow" advTm="122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Oleg_Shuplyak-1\Diapositiva53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3" descr="C:\Users\Eleni\Desktop\Oleg_Shuplyak-1\Diapositiva52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14" descr="C:\Users\Eleni\Desktop\Oleg_Shuplyak-1\Diapositiva43 (Copia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349">
        <p14:ripple dir="ru"/>
      </p:transition>
    </mc:Choice>
    <mc:Fallback>
      <p:transition spd="slow" advTm="143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Oleg_Shuplyak-1\Diapositiva3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470468"/>
            <a:ext cx="1730912" cy="1014748"/>
          </a:xfrm>
          <a:prstGeom prst="rect">
            <a:avLst/>
          </a:prstGeom>
          <a:noFill/>
        </p:spPr>
      </p:pic>
      <p:pic>
        <p:nvPicPr>
          <p:cNvPr id="7" name="Picture 2" descr="http://www.mydisplay.ws/imagenes/feliz-dia-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2099" y="3804682"/>
            <a:ext cx="1203062" cy="13315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14">
        <p14:flash/>
      </p:transition>
    </mc:Choice>
    <mc:Fallback xmlns="">
      <p:transition spd="slow" advTm="14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57265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7"/>
    </mc:Choice>
    <mc:Fallback xmlns="">
      <p:transition spd="slow" advTm="1289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</TotalTime>
  <Words>67</Words>
  <Application>Microsoft Office PowerPoint</Application>
  <PresentationFormat>Presentación en pantalla (16:10)</PresentationFormat>
  <Paragraphs>31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Helen &amp; Bruji</dc:creator>
  <cp:lastModifiedBy>Eleni</cp:lastModifiedBy>
  <cp:revision>57</cp:revision>
  <dcterms:created xsi:type="dcterms:W3CDTF">2014-04-19T15:31:02Z</dcterms:created>
  <dcterms:modified xsi:type="dcterms:W3CDTF">2014-05-09T21:57:43Z</dcterms:modified>
</cp:coreProperties>
</file>