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LlSA6wA+uh1jEQJJahHCA==" hashData="uhlius+WwHImFbwyJHxu9Ch1GKU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9" d="100"/>
          <a:sy n="39" d="100"/>
        </p:scale>
        <p:origin x="-120" y="-17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96F7-6836-42FB-BDFF-2DB3F60C27DA}" type="datetimeFigureOut">
              <a:rPr lang="es-CO" smtClean="0"/>
              <a:pPr/>
              <a:t>6/03/2017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4A29-14FE-4391-A614-5180C61327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08860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96F7-6836-42FB-BDFF-2DB3F60C27DA}" type="datetimeFigureOut">
              <a:rPr lang="es-CO" smtClean="0"/>
              <a:pPr/>
              <a:t>6/03/2017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4A29-14FE-4391-A614-5180C61327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3437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96F7-6836-42FB-BDFF-2DB3F60C27DA}" type="datetimeFigureOut">
              <a:rPr lang="es-CO" smtClean="0"/>
              <a:pPr/>
              <a:t>6/03/2017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4A29-14FE-4391-A614-5180C61327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80415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96F7-6836-42FB-BDFF-2DB3F60C27DA}" type="datetimeFigureOut">
              <a:rPr lang="es-CO" smtClean="0"/>
              <a:pPr/>
              <a:t>6/03/2017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4A29-14FE-4391-A614-5180C61327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62841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96F7-6836-42FB-BDFF-2DB3F60C27DA}" type="datetimeFigureOut">
              <a:rPr lang="es-CO" smtClean="0"/>
              <a:pPr/>
              <a:t>6/03/2017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4A29-14FE-4391-A614-5180C61327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21857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96F7-6836-42FB-BDFF-2DB3F60C27DA}" type="datetimeFigureOut">
              <a:rPr lang="es-CO" smtClean="0"/>
              <a:pPr/>
              <a:t>6/03/2017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4A29-14FE-4391-A614-5180C61327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22606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96F7-6836-42FB-BDFF-2DB3F60C27DA}" type="datetimeFigureOut">
              <a:rPr lang="es-CO" smtClean="0"/>
              <a:pPr/>
              <a:t>6/03/2017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4A29-14FE-4391-A614-5180C61327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3769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96F7-6836-42FB-BDFF-2DB3F60C27DA}" type="datetimeFigureOut">
              <a:rPr lang="es-CO" smtClean="0"/>
              <a:pPr/>
              <a:t>6/03/2017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4A29-14FE-4391-A614-5180C61327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32451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96F7-6836-42FB-BDFF-2DB3F60C27DA}" type="datetimeFigureOut">
              <a:rPr lang="es-CO" smtClean="0"/>
              <a:pPr/>
              <a:t>6/03/2017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4A29-14FE-4391-A614-5180C61327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80624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96F7-6836-42FB-BDFF-2DB3F60C27DA}" type="datetimeFigureOut">
              <a:rPr lang="es-CO" smtClean="0"/>
              <a:pPr/>
              <a:t>6/03/2017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4A29-14FE-4391-A614-5180C61327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77635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96F7-6836-42FB-BDFF-2DB3F60C27DA}" type="datetimeFigureOut">
              <a:rPr lang="es-CO" smtClean="0"/>
              <a:pPr/>
              <a:t>6/03/2017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4A29-14FE-4391-A614-5180C61327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244621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696F7-6836-42FB-BDFF-2DB3F60C27DA}" type="datetimeFigureOut">
              <a:rPr lang="es-CO" smtClean="0"/>
              <a:pPr/>
              <a:t>6/03/2017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74A29-14FE-4391-A614-5180C61327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55214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22102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721427" y="2136338"/>
            <a:ext cx="677817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A todos nos gusta la naturaleza y, lo que es más, las fotografías de la naturaleza. Por suerte, hay un montón de personas que viajan por el mundo y capturan momentos cautivantes y mágicos con sus cámaras. Presentamos una recopilación de las mejores imágenes conseguidas por fotógrafos y aficionados, siendo esta uno de las mejores colecciones de imágenes de la naturaleza</a:t>
            </a:r>
          </a:p>
          <a:p>
            <a:pPr algn="ctr"/>
            <a:r>
              <a:rPr lang="es-CO" i="1" dirty="0"/>
              <a:t>''En la tierra no hay cielo, pero hay partes de él''- Jules </a:t>
            </a:r>
            <a:r>
              <a:rPr lang="es-CO" i="1" dirty="0" err="1"/>
              <a:t>Renard</a:t>
            </a:r>
            <a:endParaRPr lang="es-CO" i="1" dirty="0"/>
          </a:p>
          <a:p>
            <a:pPr algn="ctr"/>
            <a:r>
              <a:rPr lang="es-CO" i="1" dirty="0"/>
              <a:t>Nadie pudo haberlo dicho mejor que el escritor francés, </a:t>
            </a:r>
            <a:r>
              <a:rPr lang="es-CO" i="1" dirty="0" err="1"/>
              <a:t>Renard</a:t>
            </a:r>
            <a:r>
              <a:rPr lang="es-CO" i="1" dirty="0"/>
              <a:t>, pues sus  palabras son evidentes en las fotografías que estás a punto de ver. </a:t>
            </a:r>
          </a:p>
        </p:txBody>
      </p:sp>
      <p:pic>
        <p:nvPicPr>
          <p:cNvPr id="4" name="Cielito_Lindo_Instrumental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162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1486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62178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2338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0716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8996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6583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30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8190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7659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9369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74894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9142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79488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34201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77602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78119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84147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45336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12046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95848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87621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23833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24611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96143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8161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01751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02989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87268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09245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376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379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493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0994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77667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52741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33663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059000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22469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26047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47216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967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579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71387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51169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619115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525613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536" y="0"/>
            <a:ext cx="120824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117765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721143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040802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894250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483299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865218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892310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339765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324463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656677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21727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660669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02874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33733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296423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417872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370253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592289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299202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001866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029613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199549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276792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951942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326801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807002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460921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461673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126</Words>
  <Application>Microsoft Office PowerPoint</Application>
  <PresentationFormat>Personalizado</PresentationFormat>
  <Paragraphs>5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2017-02-04T19:26:23Z</dcterms:created>
  <dcterms:modified xsi:type="dcterms:W3CDTF">2017-03-05T23:19:37Z</dcterms:modified>
</cp:coreProperties>
</file>