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3" r:id="rId3"/>
    <p:sldId id="331" r:id="rId4"/>
    <p:sldId id="343" r:id="rId5"/>
    <p:sldId id="342" r:id="rId6"/>
    <p:sldId id="344" r:id="rId7"/>
    <p:sldId id="332" r:id="rId8"/>
    <p:sldId id="333" r:id="rId9"/>
    <p:sldId id="334" r:id="rId10"/>
    <p:sldId id="335" r:id="rId11"/>
    <p:sldId id="336" r:id="rId12"/>
    <p:sldId id="339" r:id="rId13"/>
    <p:sldId id="340" r:id="rId14"/>
    <p:sldId id="329" r:id="rId15"/>
    <p:sldId id="330" r:id="rId16"/>
    <p:sldId id="345" r:id="rId17"/>
    <p:sldId id="341" r:id="rId18"/>
    <p:sldId id="338" r:id="rId19"/>
    <p:sldId id="337" r:id="rId20"/>
    <p:sldId id="347" r:id="rId21"/>
    <p:sldId id="348" r:id="rId22"/>
    <p:sldId id="349" r:id="rId23"/>
    <p:sldId id="351" r:id="rId24"/>
    <p:sldId id="352" r:id="rId25"/>
    <p:sldId id="354" r:id="rId26"/>
    <p:sldId id="355" r:id="rId27"/>
    <p:sldId id="356" r:id="rId28"/>
    <p:sldId id="346" r:id="rId29"/>
    <p:sldId id="350" r:id="rId30"/>
    <p:sldId id="357" r:id="rId31"/>
    <p:sldId id="353" r:id="rId32"/>
    <p:sldId id="358" r:id="rId33"/>
    <p:sldId id="359" r:id="rId34"/>
    <p:sldId id="362" r:id="rId35"/>
    <p:sldId id="327" r:id="rId36"/>
    <p:sldId id="363" r:id="rId3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S4yMz5uJXvchjajHJin0w==" hashData="eDoTMSf/WOEPQ4WXTrTtQOyiKB4="/>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19" autoAdjust="0"/>
    <p:restoredTop sz="94698"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276"/>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26/12/2014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10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26/12/2014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10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9599AD-3A09-4701-8C5C-CA1D879F6732}" type="datetimeFigureOut">
              <a:rPr lang="es-ES" smtClean="0"/>
              <a:pPr/>
              <a:t>26/12/2014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10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9599AD-3A09-4701-8C5C-CA1D879F6732}" type="datetimeFigureOut">
              <a:rPr lang="es-ES" smtClean="0"/>
              <a:pPr/>
              <a:t>26/12/2014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10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9599AD-3A09-4701-8C5C-CA1D879F6732}" type="datetimeFigureOut">
              <a:rPr lang="es-ES" smtClean="0"/>
              <a:pPr/>
              <a:t>26/12/2014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10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9599AD-3A09-4701-8C5C-CA1D879F6732}" type="datetimeFigureOut">
              <a:rPr lang="es-ES" smtClean="0"/>
              <a:pPr/>
              <a:t>26/12/2014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10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9599AD-3A09-4701-8C5C-CA1D879F6732}" type="datetimeFigureOut">
              <a:rPr lang="es-ES" smtClean="0"/>
              <a:pPr/>
              <a:t>26/12/2014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10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26/12/2014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10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26/12/2014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10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26/12/2014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10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26/12/2014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10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F57C362-22B6-466A-87DA-907F2342EA6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9599AD-3A09-4701-8C5C-CA1D879F6732}" type="datetimeFigureOut">
              <a:rPr lang="es-ES" smtClean="0"/>
              <a:pPr/>
              <a:t>26/12/2014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F046E-94B5-466D-82DF-0C002836307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1A1B3ED5-362F-44EF-8A73-9E8D74DA88B1}"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6.gif"/><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00B050"/>
              </a:gs>
              <a:gs pos="25000">
                <a:srgbClr val="FF6633"/>
              </a:gs>
              <a:gs pos="50000">
                <a:srgbClr val="FFFF00"/>
              </a:gs>
              <a:gs pos="75000">
                <a:srgbClr val="01A78F"/>
              </a:gs>
              <a:gs pos="100000">
                <a:srgbClr val="3366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6"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467544" y="1268760"/>
            <a:ext cx="8106092" cy="4401187"/>
          </a:xfrm>
          <a:prstGeom prst="rect">
            <a:avLst/>
          </a:prstGeom>
        </p:spPr>
        <p:txBody>
          <a:bodyPr wrap="square" lIns="91422" tIns="45711" rIns="91422" bIns="45711">
            <a:spAutoFit/>
          </a:bodyPr>
          <a:lstStyle/>
          <a:p>
            <a:pPr algn="ctr">
              <a:defRPr/>
            </a:pPr>
            <a:r>
              <a:rPr lang="es-ES" sz="9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Jokerman" pitchFamily="82" charset="0"/>
                <a:cs typeface="Times New Roman"/>
              </a:rPr>
              <a:t>BEBIDAS </a:t>
            </a:r>
          </a:p>
          <a:p>
            <a:pPr algn="ctr">
              <a:defRPr/>
            </a:pPr>
            <a:r>
              <a:rPr lang="es-ES" sz="9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Jokerman" pitchFamily="82" charset="0"/>
                <a:cs typeface="Times New Roman"/>
              </a:rPr>
              <a:t>JAPONESAS</a:t>
            </a:r>
          </a:p>
          <a:p>
            <a:pPr algn="ctr">
              <a:defRPr/>
            </a:pPr>
            <a:r>
              <a:rPr lang="es-ES" sz="8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Jokerman" pitchFamily="82" charset="0"/>
                <a:cs typeface="Times New Roman"/>
              </a:rPr>
              <a:t>Muy curiosas</a:t>
            </a:r>
            <a:endParaRPr lang="es-ES" sz="8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Jokerman" pitchFamily="82" charset="0"/>
              <a:cs typeface="Times New Roman"/>
            </a:endParaRPr>
          </a:p>
        </p:txBody>
      </p:sp>
      <p:pic>
        <p:nvPicPr>
          <p:cNvPr id="2053" name="Picture 8"/>
          <p:cNvPicPr>
            <a:picLocks noChangeAspect="1" noChangeArrowheads="1"/>
          </p:cNvPicPr>
          <p:nvPr/>
        </p:nvPicPr>
        <p:blipFill>
          <a:blip r:embed="rId4"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sp>
        <p:nvSpPr>
          <p:cNvPr id="15" name="14 Rectángulo"/>
          <p:cNvSpPr/>
          <p:nvPr/>
        </p:nvSpPr>
        <p:spPr>
          <a:xfrm>
            <a:off x="611560" y="616530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spTree>
  </p:cSld>
  <p:clrMapOvr>
    <a:masterClrMapping/>
  </p:clrMapOvr>
  <p:transition spd="slow" advTm="12000">
    <p:diamond/>
    <p:sndAc>
      <p:stSnd loop="1">
        <p:snd r:embed="rId2" name="the ventures - sleepwal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nodeType="clickEffect">
                                  <p:stCondLst>
                                    <p:cond delay="0"/>
                                  </p:stCondLst>
                                  <p:iterate type="lt">
                                    <p:tmPct val="50000"/>
                                  </p:iterate>
                                  <p:childTnLst>
                                    <p:set>
                                      <p:cBhvr>
                                        <p:cTn id="11"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12"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6">
                                            <p:txEl>
                                              <p:pRg st="0" end="0"/>
                                            </p:txEl>
                                          </p:spTgt>
                                        </p:tgtEl>
                                        <p:attrNameLst>
                                          <p:attrName>fill.type</p:attrName>
                                        </p:attrNameLst>
                                      </p:cBhvr>
                                      <p:to>
                                        <p:strVal val="solid"/>
                                      </p:to>
                                    </p:set>
                                  </p:childTnLst>
                                </p:cTn>
                              </p:par>
                            </p:childTnLst>
                          </p:cTn>
                        </p:par>
                        <p:par>
                          <p:cTn id="15" fill="hold">
                            <p:stCondLst>
                              <p:cond delay="320"/>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8" dur="8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20" dur="80"/>
                                        <p:tgtEl>
                                          <p:spTgt spid="6">
                                            <p:txEl>
                                              <p:pRg st="1" end="1"/>
                                            </p:txEl>
                                          </p:spTgt>
                                        </p:tgtEl>
                                        <p:attrNameLst>
                                          <p:attrName>fill.type</p:attrName>
                                        </p:attrNameLst>
                                      </p:cBhvr>
                                      <p:to>
                                        <p:strVal val="solid"/>
                                      </p:to>
                                    </p:set>
                                  </p:childTnLst>
                                </p:cTn>
                              </p:par>
                            </p:childTnLst>
                          </p:cTn>
                        </p:par>
                        <p:par>
                          <p:cTn id="21" fill="hold">
                            <p:stCondLst>
                              <p:cond delay="720"/>
                            </p:stCondLst>
                            <p:childTnLst>
                              <p:par>
                                <p:cTn id="22" presetID="27" presetClass="entr" presetSubtype="0" fill="hold" nodeType="afterEffect">
                                  <p:stCondLst>
                                    <p:cond delay="0"/>
                                  </p:stCondLst>
                                  <p:iterate type="lt">
                                    <p:tmPct val="50000"/>
                                  </p:iterate>
                                  <p:childTnLst>
                                    <p:set>
                                      <p:cBhvr>
                                        <p:cTn id="23" dur="1" fill="hold">
                                          <p:stCondLst>
                                            <p:cond delay="0"/>
                                          </p:stCondLst>
                                        </p:cTn>
                                        <p:tgtEl>
                                          <p:spTgt spid="6">
                                            <p:txEl>
                                              <p:pRg st="2" end="2"/>
                                            </p:txEl>
                                          </p:spTgt>
                                        </p:tgtEl>
                                        <p:attrNameLst>
                                          <p:attrName>style.visibility</p:attrName>
                                        </p:attrNameLst>
                                      </p:cBhvr>
                                      <p:to>
                                        <p:strVal val="visible"/>
                                      </p:to>
                                    </p:set>
                                    <p:anim calcmode="discrete" valueType="clr">
                                      <p:cBhvr override="childStyle">
                                        <p:cTn id="24" dur="80"/>
                                        <p:tgtEl>
                                          <p:spTgt spid="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5" dur="80"/>
                                        <p:tgtEl>
                                          <p:spTgt spid="6">
                                            <p:txEl>
                                              <p:pRg st="2" end="2"/>
                                            </p:txEl>
                                          </p:spTgt>
                                        </p:tgtEl>
                                        <p:attrNameLst>
                                          <p:attrName>fillcolor</p:attrName>
                                        </p:attrNameLst>
                                      </p:cBhvr>
                                      <p:tavLst>
                                        <p:tav tm="0">
                                          <p:val>
                                            <p:clrVal>
                                              <a:schemeClr val="accent2"/>
                                            </p:clrVal>
                                          </p:val>
                                        </p:tav>
                                        <p:tav tm="50000">
                                          <p:val>
                                            <p:clrVal>
                                              <a:schemeClr val="hlink"/>
                                            </p:clrVal>
                                          </p:val>
                                        </p:tav>
                                      </p:tavLst>
                                    </p:anim>
                                    <p:set>
                                      <p:cBhvr>
                                        <p:cTn id="26" dur="80"/>
                                        <p:tgtEl>
                                          <p:spTgt spid="6">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11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187624" y="640913"/>
            <a:ext cx="6606480" cy="6217087"/>
          </a:xfrm>
          <a:prstGeom prst="rect">
            <a:avLst/>
          </a:prstGeom>
        </p:spPr>
        <p:txBody>
          <a:bodyPr wrap="square">
            <a:spAutoFit/>
          </a:bodyPr>
          <a:lstStyle/>
          <a:p>
            <a:pPr algn="ctr"/>
            <a:r>
              <a:rPr lang="es-ES" sz="6000" b="1" i="1" dirty="0"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Las curiosas bebidas japonesas.</a:t>
            </a:r>
          </a:p>
          <a:p>
            <a:pPr algn="ctr"/>
            <a:r>
              <a:rPr lang="es-ES" sz="28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rPr>
              <a:t/>
            </a:r>
            <a:br>
              <a:rPr lang="es-ES" sz="28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rPr>
            </a:br>
            <a:r>
              <a:rPr lang="es-ES" sz="28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rPr>
              <a:t/>
            </a:r>
            <a:br>
              <a:rPr lang="es-ES" sz="28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rPr>
            </a:br>
            <a:r>
              <a:rPr lang="es-ES" sz="28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rPr>
              <a:t>Japón es uno de esos países donde todo nos parece diferente... desde las costumbres y hábitos de sus habitantes, totalmente distintos a los del mundo occidental, hasta la forma de pensar y sentir, muy diferente a la nuestra.</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2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8643146659_aa7159e090_z.jpg"/>
          <p:cNvPicPr>
            <a:picLocks noChangeAspect="1" noChangeArrowheads="1"/>
          </p:cNvPicPr>
          <p:nvPr/>
        </p:nvPicPr>
        <p:blipFill>
          <a:blip r:embed="rId2" cstate="print"/>
          <a:srcRect/>
          <a:stretch>
            <a:fillRect/>
          </a:stretch>
        </p:blipFill>
        <p:spPr bwMode="auto">
          <a:xfrm>
            <a:off x="-1" y="0"/>
            <a:ext cx="9175787" cy="6858000"/>
          </a:xfrm>
          <a:prstGeom prst="rect">
            <a:avLst/>
          </a:prstGeom>
          <a:noFill/>
        </p:spPr>
      </p:pic>
    </p:spTree>
  </p:cSld>
  <p:clrMapOvr>
    <a:masterClrMapping/>
  </p:clrMapOvr>
  <p:transition spd="slow" advTm="10000">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9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187624" y="1628800"/>
            <a:ext cx="7038528" cy="4093428"/>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rPr>
              <a:t>Sus gustos culinarios son algo que poco a poco vamos descubriendo, con la proliferación de restaurantes japoneses por todo el mundo. Pero el mundo de las bebidas... es algo que resulta apasionante... hay que ver la cantidad de refrescos y bebidas que existen allí, y que para nosotros son un mundo... aquí tienes algunas... para que te sorprendas...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2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8644242372_e1f8bf77dd_z.jpg"/>
          <p:cNvPicPr>
            <a:picLocks noChangeAspect="1" noChangeArrowheads="1"/>
          </p:cNvPicPr>
          <p:nvPr/>
        </p:nvPicPr>
        <p:blipFill>
          <a:blip r:embed="rId2" cstate="print"/>
          <a:srcRect/>
          <a:stretch>
            <a:fillRect/>
          </a:stretch>
        </p:blipFill>
        <p:spPr bwMode="auto">
          <a:xfrm>
            <a:off x="-1" y="0"/>
            <a:ext cx="9175787" cy="6858000"/>
          </a:xfrm>
          <a:prstGeom prst="rect">
            <a:avLst/>
          </a:prstGeom>
          <a:noFill/>
        </p:spPr>
      </p:pic>
      <p:sp>
        <p:nvSpPr>
          <p:cNvPr id="3" name="2 Rectángulo"/>
          <p:cNvSpPr/>
          <p:nvPr/>
        </p:nvSpPr>
        <p:spPr>
          <a:xfrm>
            <a:off x="539552" y="5657671"/>
            <a:ext cx="8064896" cy="1785104"/>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Sobre estas líneas, un </a:t>
            </a: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Calpis</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a:t>
            </a:r>
          </a:p>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Es un refresco con ligero sabor a leche ácida</a:t>
            </a:r>
            <a:r>
              <a:rPr lang="es-ES"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2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8643149957_d5f9026602_z.jpg"/>
          <p:cNvPicPr>
            <a:picLocks noChangeAspect="1" noChangeArrowheads="1"/>
          </p:cNvPicPr>
          <p:nvPr/>
        </p:nvPicPr>
        <p:blipFill>
          <a:blip r:embed="rId2" cstate="print"/>
          <a:srcRect/>
          <a:stretch>
            <a:fillRect/>
          </a:stretch>
        </p:blipFill>
        <p:spPr bwMode="auto">
          <a:xfrm>
            <a:off x="-1" y="0"/>
            <a:ext cx="9175787" cy="6858000"/>
          </a:xfrm>
          <a:prstGeom prst="rect">
            <a:avLst/>
          </a:prstGeom>
          <a:noFill/>
        </p:spPr>
      </p:pic>
      <p:sp>
        <p:nvSpPr>
          <p:cNvPr id="2" name="1 Rectángulo"/>
          <p:cNvSpPr/>
          <p:nvPr/>
        </p:nvSpPr>
        <p:spPr>
          <a:xfrm>
            <a:off x="2339752" y="5517232"/>
            <a:ext cx="4572000" cy="1785104"/>
          </a:xfrm>
          <a:prstGeom prst="rect">
            <a:avLst/>
          </a:prstGeom>
        </p:spPr>
        <p:txBody>
          <a:bodyPr>
            <a:spAutoFit/>
          </a:bodyPr>
          <a:lstStyle/>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Esto es como un té sin azúcar, que en realidad sabe a palo.</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8644245804_0b0dd59195_z.jpg"/>
          <p:cNvPicPr>
            <a:picLocks noChangeAspect="1" noChangeArrowheads="1"/>
          </p:cNvPicPr>
          <p:nvPr/>
        </p:nvPicPr>
        <p:blipFill>
          <a:blip r:embed="rId2" cstate="print"/>
          <a:srcRect/>
          <a:stretch>
            <a:fillRect/>
          </a:stretch>
        </p:blipFill>
        <p:spPr bwMode="auto">
          <a:xfrm>
            <a:off x="0" y="0"/>
            <a:ext cx="9175787" cy="6858000"/>
          </a:xfrm>
          <a:prstGeom prst="rect">
            <a:avLst/>
          </a:prstGeom>
          <a:noFill/>
        </p:spPr>
      </p:pic>
      <p:sp>
        <p:nvSpPr>
          <p:cNvPr id="2" name="1 Rectángulo"/>
          <p:cNvSpPr/>
          <p:nvPr/>
        </p:nvSpPr>
        <p:spPr>
          <a:xfrm>
            <a:off x="1547664" y="5949280"/>
            <a:ext cx="6192688" cy="1415772"/>
          </a:xfrm>
          <a:prstGeom prst="rect">
            <a:avLst/>
          </a:prstGeom>
        </p:spPr>
        <p:txBody>
          <a:bodyPr wrap="square">
            <a:spAutoFit/>
          </a:bodyPr>
          <a:lstStyle/>
          <a:p>
            <a:r>
              <a:rPr lang="es-ES" sz="32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Fanta</a:t>
            </a:r>
            <a:r>
              <a:rPr lang="es-ES" sz="32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de uva, un sabor peculiar</a:t>
            </a:r>
            <a:r>
              <a:rPr lang="es-ES"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8644268482_36ca53781c_z.jpg"/>
          <p:cNvPicPr>
            <a:picLocks noChangeAspect="1" noChangeArrowheads="1"/>
          </p:cNvPicPr>
          <p:nvPr/>
        </p:nvPicPr>
        <p:blipFill>
          <a:blip r:embed="rId2" cstate="print"/>
          <a:srcRect/>
          <a:stretch>
            <a:fillRect/>
          </a:stretch>
        </p:blipFill>
        <p:spPr bwMode="auto">
          <a:xfrm>
            <a:off x="1" y="0"/>
            <a:ext cx="9143999" cy="6858000"/>
          </a:xfrm>
          <a:prstGeom prst="rect">
            <a:avLst/>
          </a:prstGeom>
          <a:noFill/>
        </p:spPr>
      </p:pic>
      <p:sp>
        <p:nvSpPr>
          <p:cNvPr id="3" name="2 Rectángulo"/>
          <p:cNvSpPr/>
          <p:nvPr/>
        </p:nvSpPr>
        <p:spPr>
          <a:xfrm>
            <a:off x="1259632" y="5805264"/>
            <a:ext cx="8136904" cy="1354217"/>
          </a:xfrm>
          <a:prstGeom prst="rect">
            <a:avLst/>
          </a:prstGeom>
        </p:spPr>
        <p:txBody>
          <a:bodyPr wrap="square">
            <a:spAutoFit/>
          </a:bodyPr>
          <a:lstStyle/>
          <a:p>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Royal </a:t>
            </a: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Milk</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Tea, un té con leche calentito muy rico.</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8644268590_34e843163b_z.jpg"/>
          <p:cNvPicPr>
            <a:picLocks noChangeAspect="1" noChangeArrowheads="1"/>
          </p:cNvPicPr>
          <p:nvPr/>
        </p:nvPicPr>
        <p:blipFill>
          <a:blip r:embed="rId2" cstate="print"/>
          <a:srcRect/>
          <a:stretch>
            <a:fillRect/>
          </a:stretch>
        </p:blipFill>
        <p:spPr bwMode="auto">
          <a:xfrm>
            <a:off x="-1" y="0"/>
            <a:ext cx="9284221" cy="6858000"/>
          </a:xfrm>
          <a:prstGeom prst="rect">
            <a:avLst/>
          </a:prstGeom>
          <a:noFill/>
        </p:spPr>
      </p:pic>
      <p:sp>
        <p:nvSpPr>
          <p:cNvPr id="3" name="2 Rectángulo"/>
          <p:cNvSpPr/>
          <p:nvPr/>
        </p:nvSpPr>
        <p:spPr>
          <a:xfrm>
            <a:off x="971600" y="5661248"/>
            <a:ext cx="6858000" cy="1785104"/>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Van </a:t>
            </a: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Houten</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a:t>
            </a: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Cocoa</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buenísima bebida de chocolate. La hay fría o caliente.</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8643191543_86e0967edc_z.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79512" y="5661248"/>
            <a:ext cx="8964488" cy="1661993"/>
          </a:xfrm>
          <a:prstGeom prst="rect">
            <a:avLst/>
          </a:prstGeom>
        </p:spPr>
        <p:txBody>
          <a:bodyPr wrap="square">
            <a:spAutoFit/>
          </a:bodyPr>
          <a:lstStyle/>
          <a:p>
            <a:pPr algn="ctr"/>
            <a:r>
              <a:rPr lang="es-ES" sz="24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Mitsuya</a:t>
            </a:r>
            <a:r>
              <a:rPr lang="es-ES" sz="24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a:t>
            </a:r>
            <a:r>
              <a:rPr lang="es-ES" sz="24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Cider</a:t>
            </a:r>
            <a:r>
              <a:rPr lang="es-ES" sz="24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de sidra esto tenía poco, era más bien agua carbonatada con algo de sabor, como un 7up pero con poco sabor.</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4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8644290672_75053be278_z.jpg"/>
          <p:cNvPicPr>
            <a:picLocks noChangeAspect="1" noChangeArrowheads="1"/>
          </p:cNvPicPr>
          <p:nvPr/>
        </p:nvPicPr>
        <p:blipFill>
          <a:blip r:embed="rId2" cstate="print"/>
          <a:srcRect/>
          <a:stretch>
            <a:fillRect/>
          </a:stretch>
        </p:blipFill>
        <p:spPr bwMode="auto">
          <a:xfrm>
            <a:off x="0" y="0"/>
            <a:ext cx="9284224" cy="6858000"/>
          </a:xfrm>
          <a:prstGeom prst="rect">
            <a:avLst/>
          </a:prstGeom>
          <a:noFill/>
        </p:spPr>
      </p:pic>
      <p:sp>
        <p:nvSpPr>
          <p:cNvPr id="3" name="2 Rectángulo"/>
          <p:cNvSpPr/>
          <p:nvPr/>
        </p:nvSpPr>
        <p:spPr>
          <a:xfrm>
            <a:off x="2339752" y="5589240"/>
            <a:ext cx="4572000" cy="1785104"/>
          </a:xfrm>
          <a:prstGeom prst="rect">
            <a:avLst/>
          </a:prstGeom>
        </p:spPr>
        <p:txBody>
          <a:bodyPr>
            <a:spAutoFit/>
          </a:bodyPr>
          <a:lstStyle/>
          <a:p>
            <a:pPr algn="ct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Fanta</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de melocotón, un sabor muy dulce y suave.</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8643211557_66f4c3a8dc_z.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331640" y="5805264"/>
            <a:ext cx="6858000" cy="1354217"/>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Un refresco de </a:t>
            </a: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acerola</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sabe a </a:t>
            </a: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gominola</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8644313336_257e63000d_z.jpg"/>
          <p:cNvPicPr>
            <a:picLocks noChangeAspect="1" noChangeArrowheads="1"/>
          </p:cNvPicPr>
          <p:nvPr/>
        </p:nvPicPr>
        <p:blipFill>
          <a:blip r:embed="rId2" cstate="print"/>
          <a:srcRect/>
          <a:stretch>
            <a:fillRect/>
          </a:stretch>
        </p:blipFill>
        <p:spPr bwMode="auto">
          <a:xfrm>
            <a:off x="-1" y="0"/>
            <a:ext cx="9175787" cy="6858000"/>
          </a:xfrm>
          <a:prstGeom prst="rect">
            <a:avLst/>
          </a:prstGeom>
          <a:noFill/>
        </p:spPr>
      </p:pic>
      <p:sp>
        <p:nvSpPr>
          <p:cNvPr id="3" name="2 Rectángulo"/>
          <p:cNvSpPr/>
          <p:nvPr/>
        </p:nvSpPr>
        <p:spPr>
          <a:xfrm>
            <a:off x="2195736" y="6021288"/>
            <a:ext cx="6246440" cy="1354217"/>
          </a:xfrm>
          <a:prstGeom prst="rect">
            <a:avLst/>
          </a:prstGeom>
        </p:spPr>
        <p:txBody>
          <a:bodyPr wrap="square">
            <a:spAutoFit/>
          </a:bodyPr>
          <a:lstStyle/>
          <a:p>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Café con leche de toda la vida</a:t>
            </a:r>
            <a:r>
              <a:rPr lang="es-ES" b="1" i="1" dirty="0" smtClean="0"/>
              <a:t>.</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8643216899_847506e73d_z.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3" name="2 Rectángulo"/>
          <p:cNvSpPr/>
          <p:nvPr/>
        </p:nvSpPr>
        <p:spPr>
          <a:xfrm>
            <a:off x="2267744" y="6021288"/>
            <a:ext cx="4572000" cy="1354217"/>
          </a:xfrm>
          <a:prstGeom prst="rect">
            <a:avLst/>
          </a:prstGeom>
        </p:spPr>
        <p:txBody>
          <a:bodyPr>
            <a:spAutoFit/>
          </a:bodyPr>
          <a:lstStyle/>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Zumo de naranja refrescante.</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8644326312_03a61d8223_z.jpg"/>
          <p:cNvPicPr>
            <a:picLocks noChangeAspect="1" noChangeArrowheads="1"/>
          </p:cNvPicPr>
          <p:nvPr/>
        </p:nvPicPr>
        <p:blipFill>
          <a:blip r:embed="rId2" cstate="print"/>
          <a:srcRect/>
          <a:stretch>
            <a:fillRect/>
          </a:stretch>
        </p:blipFill>
        <p:spPr bwMode="auto">
          <a:xfrm>
            <a:off x="0" y="0"/>
            <a:ext cx="9243804" cy="6858000"/>
          </a:xfrm>
          <a:prstGeom prst="rect">
            <a:avLst/>
          </a:prstGeom>
          <a:noFill/>
        </p:spPr>
      </p:pic>
      <p:sp>
        <p:nvSpPr>
          <p:cNvPr id="3" name="2 Rectángulo"/>
          <p:cNvSpPr/>
          <p:nvPr/>
        </p:nvSpPr>
        <p:spPr>
          <a:xfrm>
            <a:off x="1619672" y="5661248"/>
            <a:ext cx="6372200" cy="1785104"/>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Ni Red Bull ni </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nada, esta bebida </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energética japonesa si que te da alas.</a:t>
            </a:r>
          </a:p>
          <a:p>
            <a:pPr algn="ct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8644335628_ec102c5b66_z.jpg"/>
          <p:cNvPicPr>
            <a:picLocks noChangeAspect="1" noChangeArrowheads="1"/>
          </p:cNvPicPr>
          <p:nvPr/>
        </p:nvPicPr>
        <p:blipFill>
          <a:blip r:embed="rId2" cstate="print"/>
          <a:srcRect/>
          <a:stretch>
            <a:fillRect/>
          </a:stretch>
        </p:blipFill>
        <p:spPr bwMode="auto">
          <a:xfrm>
            <a:off x="0" y="0"/>
            <a:ext cx="9175788" cy="6858000"/>
          </a:xfrm>
          <a:prstGeom prst="rect">
            <a:avLst/>
          </a:prstGeom>
          <a:noFill/>
        </p:spPr>
      </p:pic>
      <p:sp>
        <p:nvSpPr>
          <p:cNvPr id="3" name="2 Rectángulo"/>
          <p:cNvSpPr/>
          <p:nvPr/>
        </p:nvSpPr>
        <p:spPr>
          <a:xfrm>
            <a:off x="1547664" y="5445224"/>
            <a:ext cx="6444208" cy="1785104"/>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Lo mejor para recuperar energía, </a:t>
            </a:r>
          </a:p>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el </a:t>
            </a: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Pocari</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a:t>
            </a: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Sweat</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es el </a:t>
            </a: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Aquarius</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a:t>
            </a: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japones</a:t>
            </a:r>
            <a:r>
              <a:rPr lang="es-ES" b="1" i="1" dirty="0" smtClean="0"/>
              <a:t>.</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2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8643250091_28b5f643c4_z.jpg"/>
          <p:cNvPicPr>
            <a:picLocks noChangeAspect="1" noChangeArrowheads="1"/>
          </p:cNvPicPr>
          <p:nvPr/>
        </p:nvPicPr>
        <p:blipFill>
          <a:blip r:embed="rId2" cstate="print"/>
          <a:srcRect/>
          <a:stretch>
            <a:fillRect/>
          </a:stretch>
        </p:blipFill>
        <p:spPr bwMode="auto">
          <a:xfrm>
            <a:off x="0" y="0"/>
            <a:ext cx="9175786" cy="6858000"/>
          </a:xfrm>
          <a:prstGeom prst="rect">
            <a:avLst/>
          </a:prstGeom>
          <a:noFill/>
        </p:spPr>
      </p:pic>
      <p:sp>
        <p:nvSpPr>
          <p:cNvPr id="3" name="2 Rectángulo"/>
          <p:cNvSpPr/>
          <p:nvPr/>
        </p:nvSpPr>
        <p:spPr>
          <a:xfrm>
            <a:off x="1619672" y="5589240"/>
            <a:ext cx="6336704" cy="1785104"/>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Desayunar por las mañanas un </a:t>
            </a: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energizante</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café con cacao.</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8644347092_c1dec628ed_z.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0" y="5661248"/>
            <a:ext cx="9289032" cy="1785104"/>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Esto era un batido de frutas con leche y grumos de fresa, </a:t>
            </a:r>
          </a:p>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un sabor muy rico pero una textura realmente asquerosa.</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5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8644347204_4555efe104_z.jpg"/>
          <p:cNvPicPr>
            <a:picLocks noChangeAspect="1" noChangeArrowheads="1"/>
          </p:cNvPicPr>
          <p:nvPr/>
        </p:nvPicPr>
        <p:blipFill>
          <a:blip r:embed="rId2" cstate="print"/>
          <a:srcRect/>
          <a:stretch>
            <a:fillRect/>
          </a:stretch>
        </p:blipFill>
        <p:spPr bwMode="auto">
          <a:xfrm>
            <a:off x="0" y="0"/>
            <a:ext cx="9175787" cy="6858000"/>
          </a:xfrm>
          <a:prstGeom prst="rect">
            <a:avLst/>
          </a:prstGeom>
          <a:noFill/>
        </p:spPr>
      </p:pic>
      <p:sp>
        <p:nvSpPr>
          <p:cNvPr id="2" name="1 Rectángulo"/>
          <p:cNvSpPr/>
          <p:nvPr/>
        </p:nvSpPr>
        <p:spPr>
          <a:xfrm>
            <a:off x="1979712" y="5657671"/>
            <a:ext cx="4572000" cy="1785104"/>
          </a:xfrm>
          <a:prstGeom prst="rect">
            <a:avLst/>
          </a:prstGeom>
        </p:spPr>
        <p:txBody>
          <a:bodyPr>
            <a:spAutoFit/>
          </a:bodyPr>
          <a:lstStyle/>
          <a:p>
            <a:pPr algn="ct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Tiovita</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otra bebida energética japonesa.</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8643276677_e136d58d7c_z.jpg"/>
          <p:cNvPicPr>
            <a:picLocks noChangeAspect="1" noChangeArrowheads="1"/>
          </p:cNvPicPr>
          <p:nvPr/>
        </p:nvPicPr>
        <p:blipFill>
          <a:blip r:embed="rId2" cstate="print"/>
          <a:srcRect/>
          <a:stretch>
            <a:fillRect/>
          </a:stretch>
        </p:blipFill>
        <p:spPr bwMode="auto">
          <a:xfrm>
            <a:off x="0" y="0"/>
            <a:ext cx="9175788" cy="6858000"/>
          </a:xfrm>
          <a:prstGeom prst="rect">
            <a:avLst/>
          </a:prstGeom>
          <a:noFill/>
        </p:spPr>
      </p:pic>
      <p:sp>
        <p:nvSpPr>
          <p:cNvPr id="3" name="2 Rectángulo"/>
          <p:cNvSpPr/>
          <p:nvPr/>
        </p:nvSpPr>
        <p:spPr>
          <a:xfrm>
            <a:off x="1619672" y="5949280"/>
            <a:ext cx="6084168" cy="1354217"/>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Té de melocotón, dulce, suave y sin gas.</a:t>
            </a:r>
          </a:p>
          <a:p>
            <a:r>
              <a:rPr lang="es-ES"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a:r>
            <a:br>
              <a:rPr lang="es-ES"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8644373208_007e6fa6de_z.jpg"/>
          <p:cNvPicPr>
            <a:picLocks noChangeAspect="1" noChangeArrowheads="1"/>
          </p:cNvPicPr>
          <p:nvPr/>
        </p:nvPicPr>
        <p:blipFill>
          <a:blip r:embed="rId2" cstate="print"/>
          <a:srcRect/>
          <a:stretch>
            <a:fillRect/>
          </a:stretch>
        </p:blipFill>
        <p:spPr bwMode="auto">
          <a:xfrm>
            <a:off x="-396552" y="0"/>
            <a:ext cx="10585176" cy="6858000"/>
          </a:xfrm>
          <a:prstGeom prst="rect">
            <a:avLst/>
          </a:prstGeom>
          <a:noFill/>
        </p:spPr>
      </p:pic>
      <p:sp>
        <p:nvSpPr>
          <p:cNvPr id="3" name="2 Rectángulo"/>
          <p:cNvSpPr/>
          <p:nvPr/>
        </p:nvSpPr>
        <p:spPr>
          <a:xfrm>
            <a:off x="1331640" y="5805264"/>
            <a:ext cx="6408712" cy="1354217"/>
          </a:xfrm>
          <a:prstGeom prst="rect">
            <a:avLst/>
          </a:prstGeom>
        </p:spPr>
        <p:txBody>
          <a:bodyPr wrap="square">
            <a:spAutoFit/>
          </a:bodyPr>
          <a:lstStyle/>
          <a:p>
            <a:pPr algn="ctr"/>
            <a:r>
              <a:rPr lang="es-ES" sz="2800" b="1" i="1" dirty="0" err="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Capuccino</a:t>
            </a: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 como su propio nombre indica</a:t>
            </a:r>
          </a:p>
          <a:p>
            <a:pPr algn="ct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8644390728_027ea60dfa_z.jpg"/>
          <p:cNvPicPr>
            <a:picLocks noChangeAspect="1" noChangeArrowheads="1"/>
          </p:cNvPicPr>
          <p:nvPr/>
        </p:nvPicPr>
        <p:blipFill>
          <a:blip r:embed="rId2" cstate="print"/>
          <a:srcRect/>
          <a:stretch>
            <a:fillRect/>
          </a:stretch>
        </p:blipFill>
        <p:spPr bwMode="auto">
          <a:xfrm>
            <a:off x="0" y="0"/>
            <a:ext cx="9468544" cy="6858000"/>
          </a:xfrm>
          <a:prstGeom prst="rect">
            <a:avLst/>
          </a:prstGeom>
          <a:noFill/>
        </p:spPr>
      </p:pic>
      <p:sp>
        <p:nvSpPr>
          <p:cNvPr id="2" name="1 Rectángulo"/>
          <p:cNvSpPr/>
          <p:nvPr/>
        </p:nvSpPr>
        <p:spPr>
          <a:xfrm>
            <a:off x="1907704" y="5949280"/>
            <a:ext cx="5976664" cy="1354217"/>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Esto era café negro, fuerte, fuerte</a:t>
            </a:r>
            <a:r>
              <a:rPr lang="es-ES" b="1" i="1" dirty="0" smtClean="0"/>
              <a:t>.</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8644409362_0b75231a07_z.jpg"/>
          <p:cNvPicPr>
            <a:picLocks noChangeAspect="1" noChangeArrowheads="1"/>
          </p:cNvPicPr>
          <p:nvPr/>
        </p:nvPicPr>
        <p:blipFill>
          <a:blip r:embed="rId3" cstate="print"/>
          <a:srcRect/>
          <a:stretch>
            <a:fillRect/>
          </a:stretch>
        </p:blipFill>
        <p:spPr bwMode="auto">
          <a:xfrm>
            <a:off x="-828600" y="0"/>
            <a:ext cx="10585451" cy="7029400"/>
          </a:xfrm>
          <a:prstGeom prst="rect">
            <a:avLst/>
          </a:prstGeom>
          <a:noFill/>
        </p:spPr>
      </p:pic>
      <p:sp>
        <p:nvSpPr>
          <p:cNvPr id="3" name="2 Rectángulo"/>
          <p:cNvSpPr/>
          <p:nvPr/>
        </p:nvSpPr>
        <p:spPr>
          <a:xfrm>
            <a:off x="755576" y="6180891"/>
            <a:ext cx="7272808" cy="1354217"/>
          </a:xfrm>
          <a:prstGeom prst="rect">
            <a:avLst/>
          </a:prstGeom>
        </p:spPr>
        <p:txBody>
          <a:bodyPr wrap="square">
            <a:spAutoFit/>
          </a:bodyPr>
          <a:lstStyle/>
          <a:p>
            <a:pPr algn="ctr"/>
            <a:r>
              <a:rPr lang="es-ES" sz="28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Meiji</a:t>
            </a: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Au </a:t>
            </a:r>
            <a:r>
              <a:rPr lang="es-ES" sz="28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Lait</a:t>
            </a: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batido de fresa de toda la vida</a:t>
            </a:r>
            <a:r>
              <a:rPr lang="es-ES" b="1" i="1" dirty="0" smtClean="0"/>
              <a:t>.</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sndAc>
      <p:stSnd loop="1">
        <p:snd r:embed="rId2" name="45108-AD_Leplusbeaumetier_001.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8644446494_512d102fc0_z.jpg"/>
          <p:cNvPicPr>
            <a:picLocks noChangeAspect="1" noChangeArrowheads="1"/>
          </p:cNvPicPr>
          <p:nvPr/>
        </p:nvPicPr>
        <p:blipFill>
          <a:blip r:embed="rId2" cstate="print"/>
          <a:srcRect/>
          <a:stretch>
            <a:fillRect/>
          </a:stretch>
        </p:blipFill>
        <p:spPr bwMode="auto">
          <a:xfrm>
            <a:off x="0" y="0"/>
            <a:ext cx="9175785" cy="6858000"/>
          </a:xfrm>
          <a:prstGeom prst="rect">
            <a:avLst/>
          </a:prstGeom>
          <a:noFill/>
        </p:spPr>
      </p:pic>
      <p:sp>
        <p:nvSpPr>
          <p:cNvPr id="2" name="1 Rectángulo"/>
          <p:cNvSpPr/>
          <p:nvPr/>
        </p:nvSpPr>
        <p:spPr>
          <a:xfrm>
            <a:off x="2267744" y="5805264"/>
            <a:ext cx="4572000" cy="1785104"/>
          </a:xfrm>
          <a:prstGeom prst="rect">
            <a:avLst/>
          </a:prstGeom>
        </p:spPr>
        <p:txBody>
          <a:bodyPr>
            <a:spAutoFit/>
          </a:bodyPr>
          <a:lstStyle/>
          <a:p>
            <a:pPr algn="ctr"/>
            <a:r>
              <a:rPr lang="es-ES" sz="28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Rico y nutritivo zumo de naranja con tomate.</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8644480506_c7a2be8d1d_z.jpg"/>
          <p:cNvPicPr>
            <a:picLocks noChangeAspect="1" noChangeArrowheads="1"/>
          </p:cNvPicPr>
          <p:nvPr/>
        </p:nvPicPr>
        <p:blipFill>
          <a:blip r:embed="rId2" cstate="print"/>
          <a:srcRect/>
          <a:stretch>
            <a:fillRect/>
          </a:stretch>
        </p:blipFill>
        <p:spPr bwMode="auto">
          <a:xfrm>
            <a:off x="0" y="0"/>
            <a:ext cx="10327341" cy="6858000"/>
          </a:xfrm>
          <a:prstGeom prst="rect">
            <a:avLst/>
          </a:prstGeom>
          <a:noFill/>
        </p:spPr>
      </p:pic>
      <p:sp>
        <p:nvSpPr>
          <p:cNvPr id="3" name="2 Rectángulo"/>
          <p:cNvSpPr/>
          <p:nvPr/>
        </p:nvSpPr>
        <p:spPr>
          <a:xfrm>
            <a:off x="2483768" y="5805264"/>
            <a:ext cx="5598368" cy="1508105"/>
          </a:xfrm>
          <a:prstGeom prst="rect">
            <a:avLst/>
          </a:prstGeom>
        </p:spPr>
        <p:txBody>
          <a:bodyPr wrap="square">
            <a:spAutoFit/>
          </a:bodyPr>
          <a:lstStyle/>
          <a:p>
            <a:pPr algn="ctr"/>
            <a:r>
              <a:rPr lang="es-ES"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Este café negro era puro fuego.</a:t>
            </a:r>
          </a:p>
          <a:p>
            <a:pPr algn="ctr"/>
            <a:r>
              <a:rPr lang="es-ES"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
            </a:r>
            <a:br>
              <a:rPr lang="es-ES"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8644487048_c68d7c13dc_z.jpg"/>
          <p:cNvPicPr>
            <a:picLocks noChangeAspect="1" noChangeArrowheads="1"/>
          </p:cNvPicPr>
          <p:nvPr/>
        </p:nvPicPr>
        <p:blipFill>
          <a:blip r:embed="rId2" cstate="print"/>
          <a:srcRect/>
          <a:stretch>
            <a:fillRect/>
          </a:stretch>
        </p:blipFill>
        <p:spPr bwMode="auto">
          <a:xfrm>
            <a:off x="0" y="0"/>
            <a:ext cx="10327341" cy="6858000"/>
          </a:xfrm>
          <a:prstGeom prst="rect">
            <a:avLst/>
          </a:prstGeom>
          <a:noFill/>
        </p:spPr>
      </p:pic>
      <p:sp>
        <p:nvSpPr>
          <p:cNvPr id="2" name="1 Rectángulo"/>
          <p:cNvSpPr/>
          <p:nvPr/>
        </p:nvSpPr>
        <p:spPr>
          <a:xfrm>
            <a:off x="1907704" y="5903893"/>
            <a:ext cx="6696744" cy="954107"/>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Chocolate con leche calentito, no tan bueno como el Van </a:t>
            </a:r>
            <a:r>
              <a:rPr lang="es-ES" sz="2800" b="1" i="1" dirty="0" err="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Houten</a:t>
            </a:r>
            <a:endParaRPr lang="es-ES" sz="2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p:txBody>
      </p:sp>
    </p:spTree>
  </p:cSld>
  <p:clrMapOvr>
    <a:masterClrMapping/>
  </p:clrMapOvr>
  <p:transition spd="slow" advTm="10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8643392217_6dea20cb70_z.jpg"/>
          <p:cNvPicPr>
            <a:picLocks noChangeAspect="1" noChangeArrowheads="1"/>
          </p:cNvPicPr>
          <p:nvPr/>
        </p:nvPicPr>
        <p:blipFill>
          <a:blip r:embed="rId2" cstate="print"/>
          <a:srcRect/>
          <a:stretch>
            <a:fillRect/>
          </a:stretch>
        </p:blipFill>
        <p:spPr bwMode="auto">
          <a:xfrm>
            <a:off x="-1" y="0"/>
            <a:ext cx="10327341" cy="6858000"/>
          </a:xfrm>
          <a:prstGeom prst="rect">
            <a:avLst/>
          </a:prstGeom>
          <a:noFill/>
        </p:spPr>
      </p:pic>
      <p:sp>
        <p:nvSpPr>
          <p:cNvPr id="3" name="2 Rectángulo"/>
          <p:cNvSpPr/>
          <p:nvPr/>
        </p:nvSpPr>
        <p:spPr>
          <a:xfrm>
            <a:off x="2537520" y="5877272"/>
            <a:ext cx="6606480" cy="1508105"/>
          </a:xfrm>
          <a:prstGeom prst="rect">
            <a:avLst/>
          </a:prstGeom>
        </p:spPr>
        <p:txBody>
          <a:bodyPr wrap="square">
            <a:spAutoFit/>
          </a:bodyPr>
          <a:lstStyle/>
          <a:p>
            <a:r>
              <a:rPr lang="es-ES" sz="28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La famosa </a:t>
            </a:r>
            <a:r>
              <a:rPr lang="es-ES" sz="2800" b="1" i="1" dirty="0" err="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Orangina</a:t>
            </a:r>
            <a:r>
              <a:rPr lang="es-ES" sz="28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 francesa.</a:t>
            </a:r>
          </a:p>
          <a:p>
            <a:r>
              <a:rPr lang="es-ES" sz="28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
            </a:r>
            <a:br>
              <a:rPr lang="es-ES" sz="28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8644495192_6ff03fb8f7_z.jpg"/>
          <p:cNvPicPr>
            <a:picLocks noChangeAspect="1" noChangeArrowheads="1"/>
          </p:cNvPicPr>
          <p:nvPr/>
        </p:nvPicPr>
        <p:blipFill>
          <a:blip r:embed="rId2" cstate="print"/>
          <a:srcRect/>
          <a:stretch>
            <a:fillRect/>
          </a:stretch>
        </p:blipFill>
        <p:spPr bwMode="auto">
          <a:xfrm>
            <a:off x="-396552" y="0"/>
            <a:ext cx="9826399" cy="6858000"/>
          </a:xfrm>
          <a:prstGeom prst="rect">
            <a:avLst/>
          </a:prstGeom>
          <a:noFill/>
        </p:spPr>
      </p:pic>
      <p:sp>
        <p:nvSpPr>
          <p:cNvPr id="3" name="2 Rectángulo"/>
          <p:cNvSpPr/>
          <p:nvPr/>
        </p:nvSpPr>
        <p:spPr>
          <a:xfrm>
            <a:off x="467544" y="5589240"/>
            <a:ext cx="7902624" cy="1785104"/>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Esto parece una bebida refrescante, pero no... en verdad es café negro, negro con poca azúcar.</a:t>
            </a:r>
          </a:p>
          <a:p>
            <a:pPr algn="ct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4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8644524778_45bd76c139_z.jpg"/>
          <p:cNvPicPr>
            <a:picLocks noChangeAspect="1" noChangeArrowheads="1"/>
          </p:cNvPicPr>
          <p:nvPr/>
        </p:nvPicPr>
        <p:blipFill>
          <a:blip r:embed="rId2" cstate="print"/>
          <a:srcRect/>
          <a:stretch>
            <a:fillRect/>
          </a:stretch>
        </p:blipFill>
        <p:spPr bwMode="auto">
          <a:xfrm>
            <a:off x="-540568" y="0"/>
            <a:ext cx="10327341" cy="6858000"/>
          </a:xfrm>
          <a:prstGeom prst="rect">
            <a:avLst/>
          </a:prstGeom>
          <a:noFill/>
        </p:spPr>
      </p:pic>
      <p:sp>
        <p:nvSpPr>
          <p:cNvPr id="3" name="2 Rectángulo"/>
          <p:cNvSpPr/>
          <p:nvPr/>
        </p:nvSpPr>
        <p:spPr>
          <a:xfrm>
            <a:off x="1187624" y="5877272"/>
            <a:ext cx="6858000" cy="1354217"/>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Este </a:t>
            </a: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es un café con crema muy rico y suave.</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8643435435_f39528473d_z.jpg"/>
          <p:cNvPicPr>
            <a:picLocks noChangeAspect="1" noChangeArrowheads="1"/>
          </p:cNvPicPr>
          <p:nvPr/>
        </p:nvPicPr>
        <p:blipFill>
          <a:blip r:embed="rId2" cstate="print"/>
          <a:srcRect/>
          <a:stretch>
            <a:fillRect/>
          </a:stretch>
        </p:blipFill>
        <p:spPr bwMode="auto">
          <a:xfrm>
            <a:off x="-396552" y="0"/>
            <a:ext cx="9934837" cy="6858000"/>
          </a:xfrm>
          <a:prstGeom prst="rect">
            <a:avLst/>
          </a:prstGeom>
          <a:noFill/>
        </p:spPr>
      </p:pic>
      <p:sp>
        <p:nvSpPr>
          <p:cNvPr id="3" name="2 Rectángulo"/>
          <p:cNvSpPr/>
          <p:nvPr/>
        </p:nvSpPr>
        <p:spPr>
          <a:xfrm>
            <a:off x="1403648" y="5805264"/>
            <a:ext cx="6678488" cy="1354217"/>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Green Da-</a:t>
            </a:r>
            <a:r>
              <a:rPr lang="es-ES" sz="28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Ka</a:t>
            </a: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r>
              <a:rPr lang="es-ES" sz="28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ra</a:t>
            </a: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otra especie de </a:t>
            </a:r>
            <a:r>
              <a:rPr lang="es-ES" sz="28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Aquarius</a:t>
            </a: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8644555202_405c1e0323_z.jpg"/>
          <p:cNvPicPr>
            <a:picLocks noChangeAspect="1" noChangeArrowheads="1"/>
          </p:cNvPicPr>
          <p:nvPr/>
        </p:nvPicPr>
        <p:blipFill>
          <a:blip r:embed="rId2" cstate="print"/>
          <a:srcRect/>
          <a:stretch>
            <a:fillRect/>
          </a:stretch>
        </p:blipFill>
        <p:spPr bwMode="auto">
          <a:xfrm>
            <a:off x="-684584" y="-243408"/>
            <a:ext cx="10693885" cy="7101408"/>
          </a:xfrm>
          <a:prstGeom prst="rect">
            <a:avLst/>
          </a:prstGeom>
          <a:noFill/>
        </p:spPr>
      </p:pic>
      <p:sp>
        <p:nvSpPr>
          <p:cNvPr id="3" name="2 Rectángulo"/>
          <p:cNvSpPr/>
          <p:nvPr/>
        </p:nvSpPr>
        <p:spPr>
          <a:xfrm>
            <a:off x="971600" y="5373216"/>
            <a:ext cx="7182544" cy="1785104"/>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Georgia es una conocida marca de café, </a:t>
            </a:r>
            <a:endPar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a:p>
            <a:pPr algn="ct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este </a:t>
            </a: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era café negro puro.</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2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8644569732_b77e12d8a2_z.jpg"/>
          <p:cNvPicPr>
            <a:picLocks noChangeAspect="1" noChangeArrowheads="1"/>
          </p:cNvPicPr>
          <p:nvPr/>
        </p:nvPicPr>
        <p:blipFill>
          <a:blip r:embed="rId2" cstate="print"/>
          <a:srcRect/>
          <a:stretch>
            <a:fillRect/>
          </a:stretch>
        </p:blipFill>
        <p:spPr bwMode="auto">
          <a:xfrm>
            <a:off x="-612576" y="0"/>
            <a:ext cx="10327339" cy="6858000"/>
          </a:xfrm>
          <a:prstGeom prst="rect">
            <a:avLst/>
          </a:prstGeom>
          <a:noFill/>
        </p:spPr>
      </p:pic>
      <p:sp>
        <p:nvSpPr>
          <p:cNvPr id="3" name="2 Rectángulo"/>
          <p:cNvSpPr/>
          <p:nvPr/>
        </p:nvSpPr>
        <p:spPr>
          <a:xfrm>
            <a:off x="2555776" y="5877272"/>
            <a:ext cx="4091120" cy="523220"/>
          </a:xfrm>
          <a:prstGeom prst="rect">
            <a:avLst/>
          </a:prstGeom>
        </p:spPr>
        <p:txBody>
          <a:bodyPr wrap="none">
            <a:spAutoFit/>
          </a:bodyPr>
          <a:lstStyle/>
          <a:p>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famoso </a:t>
            </a:r>
            <a:r>
              <a:rPr lang="es-ES" sz="28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matcha</a:t>
            </a:r>
            <a:r>
              <a:rPr lang="es-ES" sz="2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s-ES" sz="28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japones</a:t>
            </a:r>
            <a:endParaRPr lang="es-ES" sz="28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0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1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259632" y="2276872"/>
            <a:ext cx="6606480" cy="2862322"/>
          </a:xfrm>
          <a:prstGeom prst="rect">
            <a:avLst/>
          </a:prstGeom>
        </p:spPr>
        <p:txBody>
          <a:bodyPr wrap="square">
            <a:spAutoFit/>
          </a:bodyPr>
          <a:lstStyle/>
          <a:p>
            <a:pPr algn="ctr"/>
            <a:r>
              <a:rPr lang="es-ES" sz="3600" b="1" i="1" dirty="0" smtClean="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rPr>
              <a:t>Vamos, que si vas a Japón y no encuentras una bebida de tu agrado... será porque eres muy raro, raro... más aún que los propios japoneses.</a:t>
            </a:r>
            <a:endParaRPr lang="es-ES" sz="3600" b="1" i="1" dirty="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19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5">
                <a:tint val="45000"/>
                <a:satMod val="400000"/>
              </a:schemeClr>
            </a:duotone>
          </a:blip>
          <a:srcRect/>
          <a:stretch>
            <a:fillRect/>
          </a:stretch>
        </p:blipFill>
        <p:spPr bwMode="auto">
          <a:xfrm>
            <a:off x="0" y="0"/>
            <a:ext cx="9144000" cy="6858000"/>
          </a:xfrm>
          <a:prstGeom prst="rect">
            <a:avLst/>
          </a:prstGeom>
          <a:noFill/>
          <a:ln w="9525">
            <a:solidFill>
              <a:srgbClr val="00B0F0"/>
            </a:solidFill>
            <a:miter lim="800000"/>
            <a:headEnd/>
            <a:tailEnd/>
          </a:ln>
        </p:spPr>
      </p:pic>
      <p:sp>
        <p:nvSpPr>
          <p:cNvPr id="6" name="5 Rectángulo"/>
          <p:cNvSpPr/>
          <p:nvPr/>
        </p:nvSpPr>
        <p:spPr>
          <a:xfrm>
            <a:off x="899592" y="836712"/>
            <a:ext cx="6454500" cy="4708963"/>
          </a:xfrm>
          <a:prstGeom prst="rect">
            <a:avLst/>
          </a:prstGeom>
        </p:spPr>
        <p:txBody>
          <a:bodyPr wrap="square" lIns="91422" tIns="45711" rIns="91422" bIns="45711">
            <a:spAutoFit/>
          </a:bodyPr>
          <a:lstStyle/>
          <a:p>
            <a:pPr lvl="1" algn="ctr">
              <a:defRPr/>
            </a:pPr>
            <a:r>
              <a:rPr lang="es-ES" sz="60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Jokerman" pitchFamily="82" charset="0"/>
                <a:cs typeface="Times New Roman"/>
              </a:rPr>
              <a:t>UN FUERTE </a:t>
            </a:r>
            <a:r>
              <a:rPr lang="es-ES" sz="60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Jokerman" pitchFamily="82" charset="0"/>
                <a:cs typeface="Times New Roman"/>
              </a:rPr>
              <a:t>ABRAZO</a:t>
            </a:r>
          </a:p>
          <a:p>
            <a:pPr lvl="1" algn="ctr">
              <a:defRPr/>
            </a:pPr>
            <a:r>
              <a:rPr lang="es-ES" sz="60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Jokerman" pitchFamily="82" charset="0"/>
                <a:cs typeface="Times New Roman"/>
              </a:rPr>
              <a:t> </a:t>
            </a:r>
          </a:p>
          <a:p>
            <a:pPr lvl="1" algn="ctr">
              <a:defRPr/>
            </a:pPr>
            <a:r>
              <a:rPr lang="es-ES" sz="60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Jokerman" pitchFamily="82" charset="0"/>
                <a:cs typeface="Times New Roman"/>
              </a:rPr>
              <a:t>QUE </a:t>
            </a:r>
            <a:r>
              <a:rPr lang="es-ES" sz="60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Jokerman" pitchFamily="82" charset="0"/>
                <a:cs typeface="Times New Roman"/>
              </a:rPr>
              <a:t>TENGAS </a:t>
            </a:r>
            <a:r>
              <a:rPr lang="es-ES" sz="60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Jokerman" pitchFamily="82" charset="0"/>
                <a:cs typeface="Times New Roman"/>
              </a:rPr>
              <a:t>UN BUEN </a:t>
            </a:r>
            <a:r>
              <a:rPr lang="es-ES" sz="60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Jokerman"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i="1" kern="10" dirty="0">
                <a:ln w="9525">
                  <a:solidFill>
                    <a:srgbClr val="1CDEF8"/>
                  </a:solidFill>
                  <a:round/>
                  <a:headEnd/>
                  <a:tailEnd/>
                </a:ln>
                <a:solidFill>
                  <a:srgbClr val="FFFF00"/>
                </a:solidFill>
                <a:effectLst>
                  <a:glow rad="228600">
                    <a:schemeClr val="accent4">
                      <a:satMod val="175000"/>
                      <a:alpha val="40000"/>
                    </a:schemeClr>
                  </a:glow>
                  <a:outerShdw dist="35921" dir="2700000" algn="ctr" rotWithShape="0">
                    <a:schemeClr val="folHlink">
                      <a:alpha val="80000"/>
                    </a:schemeClr>
                  </a:outerShdw>
                </a:effectLst>
                <a:latin typeface="Snap ITC"/>
              </a:rPr>
              <a:t>JOSE </a:t>
            </a:r>
            <a:r>
              <a:rPr lang="es-ES" sz="3200" b="1" i="1" kern="10" dirty="0">
                <a:ln w="9525">
                  <a:solidFill>
                    <a:srgbClr val="1CDEF8"/>
                  </a:solidFill>
                  <a:round/>
                  <a:headEnd/>
                  <a:tailEnd/>
                </a:ln>
                <a:solidFill>
                  <a:srgbClr val="FFFF00"/>
                </a:solidFill>
                <a:effectLst>
                  <a:glow rad="228600">
                    <a:schemeClr val="accent4">
                      <a:satMod val="175000"/>
                      <a:alpha val="40000"/>
                    </a:schemeClr>
                  </a:glow>
                  <a:outerShdw dist="35921" dir="2700000" algn="ctr" rotWithShape="0">
                    <a:schemeClr val="folHlink">
                      <a:alpha val="80000"/>
                    </a:schemeClr>
                  </a:outerShdw>
                </a:effectLst>
                <a:latin typeface="Snap ITC"/>
              </a:rPr>
              <a:t>LUIS</a:t>
            </a:r>
          </a:p>
        </p:txBody>
      </p:sp>
      <p:sp>
        <p:nvSpPr>
          <p:cNvPr id="11" name="10 CuadroTexto"/>
          <p:cNvSpPr txBox="1"/>
          <p:nvPr/>
        </p:nvSpPr>
        <p:spPr>
          <a:xfrm>
            <a:off x="539552" y="6237312"/>
            <a:ext cx="2695033" cy="369332"/>
          </a:xfrm>
          <a:prstGeom prst="rect">
            <a:avLst/>
          </a:prstGeom>
          <a:solidFill>
            <a:srgbClr val="FF0000"/>
          </a:solidFill>
          <a:ln>
            <a:solidFill>
              <a:srgbClr val="FF0000"/>
            </a:solidFill>
          </a:ln>
        </p:spPr>
        <p:txBody>
          <a:bodyPr wrap="none" rtlCol="0">
            <a:spAutoFit/>
          </a:bodyPr>
          <a:lstStyle/>
          <a:p>
            <a:r>
              <a:rPr lang="es-ES" b="1" dirty="0"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FOTOS Y TEXTO DE LA RED</a:t>
            </a:r>
            <a:endParaRPr lang="es-ES" b="1" dirty="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endParaRPr>
          </a:p>
        </p:txBody>
      </p:sp>
    </p:spTree>
  </p:cSld>
  <p:clrMapOvr>
    <a:masterClrMapping/>
  </p:clrMapOvr>
  <p:transition spd="slow" advTm="19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0"/>
                            </p:stCondLst>
                            <p:childTnLst>
                              <p:par>
                                <p:cTn id="10" presetID="23" presetClass="entr" presetSubtype="16" fill="hold" nodeType="after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p:cTn id="12" dur="5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3" dur="5000" fill="hold"/>
                                        <p:tgtEl>
                                          <p:spTgt spid="6">
                                            <p:txEl>
                                              <p:pRg st="1" end="1"/>
                                            </p:txEl>
                                          </p:spTgt>
                                        </p:tgtEl>
                                        <p:attrNameLst>
                                          <p:attrName>ppt_h</p:attrName>
                                        </p:attrNameLst>
                                      </p:cBhvr>
                                      <p:tavLst>
                                        <p:tav tm="0">
                                          <p:val>
                                            <p:fltVal val="0"/>
                                          </p:val>
                                        </p:tav>
                                        <p:tav tm="100000">
                                          <p:val>
                                            <p:strVal val="#ppt_h"/>
                                          </p:val>
                                        </p:tav>
                                      </p:tavLst>
                                    </p:anim>
                                  </p:childTnLst>
                                </p:cTn>
                              </p:par>
                            </p:childTnLst>
                          </p:cTn>
                        </p:par>
                        <p:par>
                          <p:cTn id="14" fill="hold">
                            <p:stCondLst>
                              <p:cond delay="10000"/>
                            </p:stCondLst>
                            <p:childTnLst>
                              <p:par>
                                <p:cTn id="15" presetID="23" presetClass="entr" presetSubtype="16" fill="hold" nodeType="after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p:cTn id="17" dur="5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18" dur="5000" fill="hold"/>
                                        <p:tgtEl>
                                          <p:spTgt spid="6">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s curiosas bebidas japones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Las curiosas bebidas japonesas.</Template>
  <TotalTime>70</TotalTime>
  <Words>511</Words>
  <Application>Microsoft Office PowerPoint</Application>
  <PresentationFormat>Presentación en pantalla (4:3)</PresentationFormat>
  <Paragraphs>100</Paragraphs>
  <Slides>35</Slides>
  <Notes>0</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Las curiosas bebidas japonesas.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2014-12-26T19:57:23Z</dcterms:created>
  <dcterms:modified xsi:type="dcterms:W3CDTF">2014-12-26T21:08:08Z</dcterms:modified>
</cp:coreProperties>
</file>