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5"/>
  </p:notesMasterIdLst>
  <p:sldIdLst>
    <p:sldId id="377" r:id="rId3"/>
    <p:sldId id="540" r:id="rId4"/>
    <p:sldId id="535" r:id="rId5"/>
    <p:sldId id="415" r:id="rId6"/>
    <p:sldId id="542" r:id="rId7"/>
    <p:sldId id="400" r:id="rId8"/>
    <p:sldId id="516" r:id="rId9"/>
    <p:sldId id="515" r:id="rId10"/>
    <p:sldId id="394" r:id="rId11"/>
    <p:sldId id="426" r:id="rId12"/>
    <p:sldId id="423" r:id="rId13"/>
    <p:sldId id="404" r:id="rId14"/>
    <p:sldId id="496" r:id="rId15"/>
    <p:sldId id="512" r:id="rId16"/>
    <p:sldId id="422" r:id="rId17"/>
    <p:sldId id="416" r:id="rId18"/>
    <p:sldId id="444" r:id="rId19"/>
    <p:sldId id="486" r:id="rId20"/>
    <p:sldId id="399" r:id="rId21"/>
    <p:sldId id="433" r:id="rId22"/>
    <p:sldId id="529" r:id="rId23"/>
    <p:sldId id="504" r:id="rId24"/>
    <p:sldId id="435" r:id="rId25"/>
    <p:sldId id="520" r:id="rId26"/>
    <p:sldId id="437" r:id="rId27"/>
    <p:sldId id="503" r:id="rId28"/>
    <p:sldId id="439" r:id="rId29"/>
    <p:sldId id="487" r:id="rId30"/>
    <p:sldId id="525" r:id="rId31"/>
    <p:sldId id="531" r:id="rId32"/>
    <p:sldId id="524" r:id="rId33"/>
    <p:sldId id="510" r:id="rId34"/>
    <p:sldId id="427" r:id="rId35"/>
    <p:sldId id="508" r:id="rId36"/>
    <p:sldId id="409" r:id="rId37"/>
    <p:sldId id="413" r:id="rId38"/>
    <p:sldId id="412" r:id="rId39"/>
    <p:sldId id="517" r:id="rId40"/>
    <p:sldId id="526" r:id="rId41"/>
    <p:sldId id="530" r:id="rId42"/>
    <p:sldId id="528" r:id="rId43"/>
    <p:sldId id="418" r:id="rId44"/>
    <p:sldId id="513" r:id="rId45"/>
    <p:sldId id="533" r:id="rId46"/>
    <p:sldId id="534" r:id="rId47"/>
    <p:sldId id="500" r:id="rId48"/>
    <p:sldId id="536" r:id="rId49"/>
    <p:sldId id="538" r:id="rId50"/>
    <p:sldId id="539" r:id="rId51"/>
    <p:sldId id="537" r:id="rId52"/>
    <p:sldId id="378" r:id="rId53"/>
    <p:sldId id="541" r:id="rId54"/>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QvG7n8tI2Lz81IYfP1nkw==" hashData="CzG8JnU9nvePi5w8CwBWG7JKOq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00CCFF"/>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230" y="-690"/>
      </p:cViewPr>
      <p:guideLst>
        <p:guide orient="horz" pos="1997"/>
        <p:guide pos="355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15/05/2019</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8294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2948" name="3 Marcador de número de diapositiva"/>
          <p:cNvSpPr>
            <a:spLocks noGrp="1"/>
          </p:cNvSpPr>
          <p:nvPr>
            <p:ph type="sldNum" sz="quarter" idx="5"/>
          </p:nvPr>
        </p:nvSpPr>
        <p:spPr bwMode="auto">
          <a:noFill/>
          <a:ln>
            <a:miter lim="800000"/>
            <a:headEnd/>
            <a:tailEnd/>
          </a:ln>
        </p:spPr>
        <p:txBody>
          <a:bodyPr/>
          <a:lstStyle/>
          <a:p>
            <a:fld id="{361FECCC-62E6-4FAD-BF25-21F96D3B9768}" type="slidenum">
              <a:rPr lang="es-ES"/>
              <a:pPr/>
              <a:t>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6"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15/05/2019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15/05/2019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7"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7"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15/05/2019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15/05/2019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0"/>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5"/>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9" y="1418560"/>
            <a:ext cx="4981347"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9" y="2009745"/>
            <a:ext cx="4981347"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15/05/2019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15/05/2019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15/05/2019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252322"/>
            <a:ext cx="3707642"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252320"/>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326143"/>
            <a:ext cx="3707642"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15/05/2019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15/05/2019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15/05/2019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2"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15/05/2019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2"/>
            <a:ext cx="9579214" cy="1358412"/>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7"/>
            <a:ext cx="7888764" cy="1619532"/>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384386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08"/>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15/05/2019</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1"/>
            <a:ext cx="2629588" cy="440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0.wav"/></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25.jpeg"/></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3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48.png"/></Relationships>
</file>

<file path=ppt/slides/_rels/slide3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3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7.jpeg"/><Relationship Id="rId7" Type="http://schemas.openxmlformats.org/officeDocument/2006/relationships/image" Target="../media/image12.jpeg"/><Relationship Id="rId2" Type="http://schemas.openxmlformats.org/officeDocument/2006/relationships/image" Target="../media/image56.jpeg"/><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59.jpeg"/><Relationship Id="rId4" Type="http://schemas.openxmlformats.org/officeDocument/2006/relationships/image" Target="../media/image58.jpeg"/></Relationships>
</file>

<file path=ppt/slides/_rels/slide41.xml.rels><?xml version="1.0" encoding="UTF-8" standalone="yes"?>
<Relationships xmlns="http://schemas.openxmlformats.org/package/2006/relationships"><Relationship Id="rId2" Type="http://schemas.openxmlformats.org/officeDocument/2006/relationships/image" Target="../media/image60.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xml"/><Relationship Id="rId4" Type="http://schemas.openxmlformats.org/officeDocument/2006/relationships/image" Target="../media/image63.png"/></Relationships>
</file>

<file path=ppt/slides/_rels/slide4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70.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0.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72.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73.jpeg"/></Relationships>
</file>

<file path=ppt/slides/_rels/slide52.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hyperlink" Target="https://vk.com/mispps" TargetMode="External"/><Relationship Id="rId3" Type="http://schemas.openxmlformats.org/officeDocument/2006/relationships/image" Target="../media/image74.png"/><Relationship Id="rId7" Type="http://schemas.openxmlformats.org/officeDocument/2006/relationships/hyperlink" Target="https://www.facebook.com/mispps" TargetMode="External"/><Relationship Id="rId12" Type="http://schemas.openxmlformats.org/officeDocument/2006/relationships/image" Target="../media/image7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6.png"/><Relationship Id="rId11" Type="http://schemas.openxmlformats.org/officeDocument/2006/relationships/hyperlink" Target="https://plus.google.com/+Mispps/" TargetMode="External"/><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6">
                <a:shade val="45000"/>
                <a:satMod val="135000"/>
              </a:schemeClr>
              <a:prstClr val="white"/>
            </a:duotone>
            <a:lum bright="28000"/>
            <a:extLst>
              <a:ext uri="{28A0092B-C50C-407E-A947-70E740481C1C}">
                <a14:useLocalDpi xmlns:a14="http://schemas.microsoft.com/office/drawing/2010/main" val="0"/>
              </a:ext>
            </a:extLst>
          </a:blip>
          <a:srcRect/>
          <a:stretch>
            <a:fillRect/>
          </a:stretch>
        </p:blipFill>
        <p:spPr bwMode="auto">
          <a:xfrm>
            <a:off x="0" y="0"/>
            <a:ext cx="11269663" cy="6354904"/>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3125756" y="3125763"/>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300381" y="5185318"/>
            <a:ext cx="762419" cy="708754"/>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77179" y="1685806"/>
            <a:ext cx="7632848" cy="4651494"/>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Basilisco n.º  2</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extLst>
              <a:ext uri="{28A0092B-C50C-407E-A947-70E740481C1C}">
                <a14:useLocalDpi xmlns:a14="http://schemas.microsoft.com/office/drawing/2010/main" val="0"/>
              </a:ext>
            </a:extLst>
          </a:blip>
          <a:srcRect/>
          <a:stretch>
            <a:fillRect/>
          </a:stretch>
        </p:blipFill>
        <p:spPr bwMode="auto">
          <a:xfrm>
            <a:off x="1134237" y="5126004"/>
            <a:ext cx="2475822" cy="863145"/>
          </a:xfrm>
          <a:prstGeom prst="rect">
            <a:avLst/>
          </a:prstGeom>
          <a:noFill/>
        </p:spPr>
      </p:pic>
      <p:pic>
        <p:nvPicPr>
          <p:cNvPr id="15" name="Picture 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1245" y="174320"/>
            <a:ext cx="962617" cy="985801"/>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500" advTm="8000">
        <p:checker/>
        <p:sndAc>
          <p:stSnd loop="1">
            <p:snd r:embed="rId2" name="Snow Sunset.wav"/>
          </p:stSnd>
        </p:sndAc>
      </p:transition>
    </mc:Choice>
    <mc:Fallback xmlns="">
      <p:transition spd="slow" advTm="8000">
        <p:checker/>
        <p:sndAc>
          <p:stSnd loop="1">
            <p:snd r:embed="rId9" name="Snow Sunse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Jose Luis\Escritorio\basilisco31.jpg"/>
          <p:cNvPicPr>
            <a:picLocks noChangeAspect="1" noChangeArrowheads="1"/>
          </p:cNvPicPr>
          <p:nvPr/>
        </p:nvPicPr>
        <p:blipFill>
          <a:blip r:embed="rId2"/>
          <a:srcRect/>
          <a:stretch>
            <a:fillRect/>
          </a:stretch>
        </p:blipFill>
        <p:spPr bwMode="auto">
          <a:xfrm>
            <a:off x="-195609" y="0"/>
            <a:ext cx="12054647" cy="63373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Jose Luis\Escritorio\005c9c3b4c4114addbe10e7ea5de5978.gif"/>
          <p:cNvPicPr>
            <a:picLocks noChangeAspect="1" noChangeArrowheads="1" noCrop="1"/>
          </p:cNvPicPr>
          <p:nvPr/>
        </p:nvPicPr>
        <p:blipFill>
          <a:blip r:embed="rId2"/>
          <a:srcRect/>
          <a:stretch>
            <a:fillRect/>
          </a:stretch>
        </p:blipFill>
        <p:spPr bwMode="auto">
          <a:xfrm>
            <a:off x="-1" y="0"/>
            <a:ext cx="11610061" cy="63373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8914" name="Picture 2" descr="Resultado de imagen de basilis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961" y="-37132"/>
            <a:ext cx="11411235" cy="6374432"/>
          </a:xfrm>
          <a:prstGeom prst="rect">
            <a:avLst/>
          </a:prstGeom>
          <a:noFill/>
          <a:extLst>
            <a:ext uri="{909E8E84-426E-40DD-AFC4-6F175D3DCCD1}">
              <a14:hiddenFill xmlns:a14="http://schemas.microsoft.com/office/drawing/2010/main">
                <a:solidFill>
                  <a:srgbClr val="FFFFFF"/>
                </a:solidFill>
              </a14:hiddenFill>
            </a:ext>
          </a:extLst>
        </p:spPr>
      </p:pic>
      <p:sp>
        <p:nvSpPr>
          <p:cNvPr id="10" name="9 Triángulo isósceles"/>
          <p:cNvSpPr/>
          <p:nvPr/>
        </p:nvSpPr>
        <p:spPr>
          <a:xfrm>
            <a:off x="5546789" y="1056218"/>
            <a:ext cx="880442" cy="3975482"/>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Triángulo isósceles"/>
          <p:cNvSpPr/>
          <p:nvPr/>
        </p:nvSpPr>
        <p:spPr>
          <a:xfrm>
            <a:off x="7307674" y="1056218"/>
            <a:ext cx="880442" cy="3975482"/>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Triángulo isósceles"/>
          <p:cNvSpPr/>
          <p:nvPr/>
        </p:nvSpPr>
        <p:spPr>
          <a:xfrm>
            <a:off x="6339187" y="1056218"/>
            <a:ext cx="968488" cy="3975482"/>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Triángulo isósceles"/>
          <p:cNvSpPr/>
          <p:nvPr/>
        </p:nvSpPr>
        <p:spPr>
          <a:xfrm>
            <a:off x="8188117" y="1056218"/>
            <a:ext cx="880442" cy="3975482"/>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Triángulo isósceles"/>
          <p:cNvSpPr/>
          <p:nvPr/>
        </p:nvSpPr>
        <p:spPr>
          <a:xfrm>
            <a:off x="9949001" y="1056218"/>
            <a:ext cx="880442" cy="3975482"/>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7" name="16 Triángulo isósceles"/>
          <p:cNvSpPr/>
          <p:nvPr/>
        </p:nvSpPr>
        <p:spPr>
          <a:xfrm>
            <a:off x="8980513" y="1056218"/>
            <a:ext cx="968488" cy="3975482"/>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8" name="17 Triángulo isósceles"/>
          <p:cNvSpPr/>
          <p:nvPr/>
        </p:nvSpPr>
        <p:spPr>
          <a:xfrm>
            <a:off x="264134" y="1056218"/>
            <a:ext cx="880442" cy="3975482"/>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9" name="18 Triángulo isósceles"/>
          <p:cNvSpPr/>
          <p:nvPr/>
        </p:nvSpPr>
        <p:spPr>
          <a:xfrm>
            <a:off x="2025020" y="1056218"/>
            <a:ext cx="880442" cy="3975482"/>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0" name="19 Triángulo isósceles"/>
          <p:cNvSpPr/>
          <p:nvPr/>
        </p:nvSpPr>
        <p:spPr>
          <a:xfrm>
            <a:off x="1056532" y="1056218"/>
            <a:ext cx="968488" cy="3975482"/>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1" name="20 Triángulo isósceles"/>
          <p:cNvSpPr/>
          <p:nvPr/>
        </p:nvSpPr>
        <p:spPr>
          <a:xfrm>
            <a:off x="2905462" y="1056218"/>
            <a:ext cx="880442" cy="3975482"/>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2" name="21 Triángulo isósceles"/>
          <p:cNvSpPr/>
          <p:nvPr/>
        </p:nvSpPr>
        <p:spPr>
          <a:xfrm>
            <a:off x="4666347" y="1056218"/>
            <a:ext cx="880442" cy="3975482"/>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3" name="22 Triángulo isósceles"/>
          <p:cNvSpPr/>
          <p:nvPr/>
        </p:nvSpPr>
        <p:spPr>
          <a:xfrm>
            <a:off x="3697859" y="1056218"/>
            <a:ext cx="968488" cy="3975482"/>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1+#ppt_w/2"/>
                                          </p:val>
                                        </p:tav>
                                        <p:tav tm="100000">
                                          <p:val>
                                            <p:strVal val="#ppt_x"/>
                                          </p:val>
                                        </p:tav>
                                      </p:tavLst>
                                    </p:anim>
                                    <p:anim calcmode="lin" valueType="num">
                                      <p:cBhvr additive="base">
                                        <p:cTn id="8" dur="30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1+#ppt_w/2"/>
                                          </p:val>
                                        </p:tav>
                                        <p:tav tm="100000">
                                          <p:val>
                                            <p:strVal val="#ppt_x"/>
                                          </p:val>
                                        </p:tav>
                                      </p:tavLst>
                                    </p:anim>
                                    <p:anim calcmode="lin" valueType="num">
                                      <p:cBhvr additive="base">
                                        <p:cTn id="12" dur="30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3000" fill="hold"/>
                                        <p:tgtEl>
                                          <p:spTgt spid="20"/>
                                        </p:tgtEl>
                                        <p:attrNameLst>
                                          <p:attrName>ppt_x</p:attrName>
                                        </p:attrNameLst>
                                      </p:cBhvr>
                                      <p:tavLst>
                                        <p:tav tm="0">
                                          <p:val>
                                            <p:strVal val="1+#ppt_w/2"/>
                                          </p:val>
                                        </p:tav>
                                        <p:tav tm="100000">
                                          <p:val>
                                            <p:strVal val="#ppt_x"/>
                                          </p:val>
                                        </p:tav>
                                      </p:tavLst>
                                    </p:anim>
                                    <p:anim calcmode="lin" valueType="num">
                                      <p:cBhvr additive="base">
                                        <p:cTn id="16" dur="300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3000" fill="hold"/>
                                        <p:tgtEl>
                                          <p:spTgt spid="21"/>
                                        </p:tgtEl>
                                        <p:attrNameLst>
                                          <p:attrName>ppt_x</p:attrName>
                                        </p:attrNameLst>
                                      </p:cBhvr>
                                      <p:tavLst>
                                        <p:tav tm="0">
                                          <p:val>
                                            <p:strVal val="1+#ppt_w/2"/>
                                          </p:val>
                                        </p:tav>
                                        <p:tav tm="100000">
                                          <p:val>
                                            <p:strVal val="#ppt_x"/>
                                          </p:val>
                                        </p:tav>
                                      </p:tavLst>
                                    </p:anim>
                                    <p:anim calcmode="lin" valueType="num">
                                      <p:cBhvr additive="base">
                                        <p:cTn id="20" dur="300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1+#ppt_w/2"/>
                                          </p:val>
                                        </p:tav>
                                        <p:tav tm="100000">
                                          <p:val>
                                            <p:strVal val="#ppt_x"/>
                                          </p:val>
                                        </p:tav>
                                      </p:tavLst>
                                    </p:anim>
                                    <p:anim calcmode="lin" valueType="num">
                                      <p:cBhvr additive="base">
                                        <p:cTn id="24" dur="3000" fill="hold"/>
                                        <p:tgtEl>
                                          <p:spTgt spid="2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3000" fill="hold"/>
                                        <p:tgtEl>
                                          <p:spTgt spid="23"/>
                                        </p:tgtEl>
                                        <p:attrNameLst>
                                          <p:attrName>ppt_x</p:attrName>
                                        </p:attrNameLst>
                                      </p:cBhvr>
                                      <p:tavLst>
                                        <p:tav tm="0">
                                          <p:val>
                                            <p:strVal val="1+#ppt_w/2"/>
                                          </p:val>
                                        </p:tav>
                                        <p:tav tm="100000">
                                          <p:val>
                                            <p:strVal val="#ppt_x"/>
                                          </p:val>
                                        </p:tav>
                                      </p:tavLst>
                                    </p:anim>
                                    <p:anim calcmode="lin" valueType="num">
                                      <p:cBhvr additive="base">
                                        <p:cTn id="28" dur="3000" fill="hold"/>
                                        <p:tgtEl>
                                          <p:spTgt spid="2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0-#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0-#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8"/>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9"/>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1"/>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2"/>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3"/>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0"/>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7"/>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8"/>
                                        </p:tgtEl>
                                        <p:attrNameLst>
                                          <p:attrName>ppt_x</p:attrName>
                                        </p:attrNameLst>
                                      </p:cBhvr>
                                      <p:tavLst>
                                        <p:tav tm="0">
                                          <p:val>
                                            <p:strVal val="ppt_x"/>
                                          </p:val>
                                        </p:tav>
                                        <p:tav tm="100000">
                                          <p:val>
                                            <p:strVal val="1+ppt_w/2"/>
                                          </p:val>
                                        </p:tav>
                                      </p:tavLst>
                                    </p:anim>
                                    <p:anim calcmode="lin" valueType="num">
                                      <p:cBhvr additive="base">
                                        <p:cTn id="80" dur="3000"/>
                                        <p:tgtEl>
                                          <p:spTgt spid="18"/>
                                        </p:tgtEl>
                                        <p:attrNameLst>
                                          <p:attrName>ppt_y</p:attrName>
                                        </p:attrNameLst>
                                      </p:cBhvr>
                                      <p:tavLst>
                                        <p:tav tm="0">
                                          <p:val>
                                            <p:strVal val="ppt_y"/>
                                          </p:val>
                                        </p:tav>
                                        <p:tav tm="100000">
                                          <p:val>
                                            <p:strVal val="ppt_y"/>
                                          </p:val>
                                        </p:tav>
                                      </p:tavLst>
                                    </p:anim>
                                    <p:set>
                                      <p:cBhvr>
                                        <p:cTn id="81" dur="1" fill="hold">
                                          <p:stCondLst>
                                            <p:cond delay="2999"/>
                                          </p:stCondLst>
                                        </p:cTn>
                                        <p:tgtEl>
                                          <p:spTgt spid="18"/>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19"/>
                                        </p:tgtEl>
                                        <p:attrNameLst>
                                          <p:attrName>ppt_x</p:attrName>
                                        </p:attrNameLst>
                                      </p:cBhvr>
                                      <p:tavLst>
                                        <p:tav tm="0">
                                          <p:val>
                                            <p:strVal val="ppt_x"/>
                                          </p:val>
                                        </p:tav>
                                        <p:tav tm="100000">
                                          <p:val>
                                            <p:strVal val="1+ppt_w/2"/>
                                          </p:val>
                                        </p:tav>
                                      </p:tavLst>
                                    </p:anim>
                                    <p:anim calcmode="lin" valueType="num">
                                      <p:cBhvr additive="base">
                                        <p:cTn id="84" dur="3000"/>
                                        <p:tgtEl>
                                          <p:spTgt spid="19"/>
                                        </p:tgtEl>
                                        <p:attrNameLst>
                                          <p:attrName>ppt_y</p:attrName>
                                        </p:attrNameLst>
                                      </p:cBhvr>
                                      <p:tavLst>
                                        <p:tav tm="0">
                                          <p:val>
                                            <p:strVal val="ppt_y"/>
                                          </p:val>
                                        </p:tav>
                                        <p:tav tm="100000">
                                          <p:val>
                                            <p:strVal val="ppt_y"/>
                                          </p:val>
                                        </p:tav>
                                      </p:tavLst>
                                    </p:anim>
                                    <p:set>
                                      <p:cBhvr>
                                        <p:cTn id="85" dur="1" fill="hold">
                                          <p:stCondLst>
                                            <p:cond delay="2999"/>
                                          </p:stCondLst>
                                        </p:cTn>
                                        <p:tgtEl>
                                          <p:spTgt spid="19"/>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0"/>
                                        </p:tgtEl>
                                        <p:attrNameLst>
                                          <p:attrName>ppt_x</p:attrName>
                                        </p:attrNameLst>
                                      </p:cBhvr>
                                      <p:tavLst>
                                        <p:tav tm="0">
                                          <p:val>
                                            <p:strVal val="ppt_x"/>
                                          </p:val>
                                        </p:tav>
                                        <p:tav tm="100000">
                                          <p:val>
                                            <p:strVal val="1+ppt_w/2"/>
                                          </p:val>
                                        </p:tav>
                                      </p:tavLst>
                                    </p:anim>
                                    <p:anim calcmode="lin" valueType="num">
                                      <p:cBhvr additive="base">
                                        <p:cTn id="88" dur="3000"/>
                                        <p:tgtEl>
                                          <p:spTgt spid="20"/>
                                        </p:tgtEl>
                                        <p:attrNameLst>
                                          <p:attrName>ppt_y</p:attrName>
                                        </p:attrNameLst>
                                      </p:cBhvr>
                                      <p:tavLst>
                                        <p:tav tm="0">
                                          <p:val>
                                            <p:strVal val="ppt_y"/>
                                          </p:val>
                                        </p:tav>
                                        <p:tav tm="100000">
                                          <p:val>
                                            <p:strVal val="ppt_y"/>
                                          </p:val>
                                        </p:tav>
                                      </p:tavLst>
                                    </p:anim>
                                    <p:set>
                                      <p:cBhvr>
                                        <p:cTn id="89" dur="1" fill="hold">
                                          <p:stCondLst>
                                            <p:cond delay="2999"/>
                                          </p:stCondLst>
                                        </p:cTn>
                                        <p:tgtEl>
                                          <p:spTgt spid="20"/>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1"/>
                                        </p:tgtEl>
                                        <p:attrNameLst>
                                          <p:attrName>ppt_x</p:attrName>
                                        </p:attrNameLst>
                                      </p:cBhvr>
                                      <p:tavLst>
                                        <p:tav tm="0">
                                          <p:val>
                                            <p:strVal val="ppt_x"/>
                                          </p:val>
                                        </p:tav>
                                        <p:tav tm="100000">
                                          <p:val>
                                            <p:strVal val="1+ppt_w/2"/>
                                          </p:val>
                                        </p:tav>
                                      </p:tavLst>
                                    </p:anim>
                                    <p:anim calcmode="lin" valueType="num">
                                      <p:cBhvr additive="base">
                                        <p:cTn id="92" dur="3000"/>
                                        <p:tgtEl>
                                          <p:spTgt spid="21"/>
                                        </p:tgtEl>
                                        <p:attrNameLst>
                                          <p:attrName>ppt_y</p:attrName>
                                        </p:attrNameLst>
                                      </p:cBhvr>
                                      <p:tavLst>
                                        <p:tav tm="0">
                                          <p:val>
                                            <p:strVal val="ppt_y"/>
                                          </p:val>
                                        </p:tav>
                                        <p:tav tm="100000">
                                          <p:val>
                                            <p:strVal val="ppt_y"/>
                                          </p:val>
                                        </p:tav>
                                      </p:tavLst>
                                    </p:anim>
                                    <p:set>
                                      <p:cBhvr>
                                        <p:cTn id="93" dur="1" fill="hold">
                                          <p:stCondLst>
                                            <p:cond delay="2999"/>
                                          </p:stCondLst>
                                        </p:cTn>
                                        <p:tgtEl>
                                          <p:spTgt spid="2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2"/>
                                        </p:tgtEl>
                                        <p:attrNameLst>
                                          <p:attrName>ppt_x</p:attrName>
                                        </p:attrNameLst>
                                      </p:cBhvr>
                                      <p:tavLst>
                                        <p:tav tm="0">
                                          <p:val>
                                            <p:strVal val="ppt_x"/>
                                          </p:val>
                                        </p:tav>
                                        <p:tav tm="100000">
                                          <p:val>
                                            <p:strVal val="1+ppt_w/2"/>
                                          </p:val>
                                        </p:tav>
                                      </p:tavLst>
                                    </p:anim>
                                    <p:anim calcmode="lin" valueType="num">
                                      <p:cBhvr additive="base">
                                        <p:cTn id="96" dur="3000"/>
                                        <p:tgtEl>
                                          <p:spTgt spid="22"/>
                                        </p:tgtEl>
                                        <p:attrNameLst>
                                          <p:attrName>ppt_y</p:attrName>
                                        </p:attrNameLst>
                                      </p:cBhvr>
                                      <p:tavLst>
                                        <p:tav tm="0">
                                          <p:val>
                                            <p:strVal val="ppt_y"/>
                                          </p:val>
                                        </p:tav>
                                        <p:tav tm="100000">
                                          <p:val>
                                            <p:strVal val="ppt_y"/>
                                          </p:val>
                                        </p:tav>
                                      </p:tavLst>
                                    </p:anim>
                                    <p:set>
                                      <p:cBhvr>
                                        <p:cTn id="97" dur="1" fill="hold">
                                          <p:stCondLst>
                                            <p:cond delay="2999"/>
                                          </p:stCondLst>
                                        </p:cTn>
                                        <p:tgtEl>
                                          <p:spTgt spid="22"/>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3"/>
                                        </p:tgtEl>
                                        <p:attrNameLst>
                                          <p:attrName>ppt_x</p:attrName>
                                        </p:attrNameLst>
                                      </p:cBhvr>
                                      <p:tavLst>
                                        <p:tav tm="0">
                                          <p:val>
                                            <p:strVal val="ppt_x"/>
                                          </p:val>
                                        </p:tav>
                                        <p:tav tm="100000">
                                          <p:val>
                                            <p:strVal val="1+ppt_w/2"/>
                                          </p:val>
                                        </p:tav>
                                      </p:tavLst>
                                    </p:anim>
                                    <p:anim calcmode="lin" valueType="num">
                                      <p:cBhvr additive="base">
                                        <p:cTn id="100" dur="3000"/>
                                        <p:tgtEl>
                                          <p:spTgt spid="23"/>
                                        </p:tgtEl>
                                        <p:attrNameLst>
                                          <p:attrName>ppt_y</p:attrName>
                                        </p:attrNameLst>
                                      </p:cBhvr>
                                      <p:tavLst>
                                        <p:tav tm="0">
                                          <p:val>
                                            <p:strVal val="ppt_y"/>
                                          </p:val>
                                        </p:tav>
                                        <p:tav tm="100000">
                                          <p:val>
                                            <p:strVal val="ppt_y"/>
                                          </p:val>
                                        </p:tav>
                                      </p:tavLst>
                                    </p:anim>
                                    <p:set>
                                      <p:cBhvr>
                                        <p:cTn id="101" dur="1" fill="hold">
                                          <p:stCondLst>
                                            <p:cond delay="2999"/>
                                          </p:stCondLst>
                                        </p:cTn>
                                        <p:tgtEl>
                                          <p:spTgt spid="23"/>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0"/>
                                        </p:tgtEl>
                                        <p:attrNameLst>
                                          <p:attrName>ppt_x</p:attrName>
                                        </p:attrNameLst>
                                      </p:cBhvr>
                                      <p:tavLst>
                                        <p:tav tm="0">
                                          <p:val>
                                            <p:strVal val="ppt_x"/>
                                          </p:val>
                                        </p:tav>
                                        <p:tav tm="100000">
                                          <p:val>
                                            <p:strVal val="0-ppt_w/2"/>
                                          </p:val>
                                        </p:tav>
                                      </p:tavLst>
                                    </p:anim>
                                    <p:anim calcmode="lin" valueType="num">
                                      <p:cBhvr additive="base">
                                        <p:cTn id="104" dur="3000"/>
                                        <p:tgtEl>
                                          <p:spTgt spid="10"/>
                                        </p:tgtEl>
                                        <p:attrNameLst>
                                          <p:attrName>ppt_y</p:attrName>
                                        </p:attrNameLst>
                                      </p:cBhvr>
                                      <p:tavLst>
                                        <p:tav tm="0">
                                          <p:val>
                                            <p:strVal val="ppt_y"/>
                                          </p:val>
                                        </p:tav>
                                        <p:tav tm="100000">
                                          <p:val>
                                            <p:strVal val="ppt_y"/>
                                          </p:val>
                                        </p:tav>
                                      </p:tavLst>
                                    </p:anim>
                                    <p:set>
                                      <p:cBhvr>
                                        <p:cTn id="105" dur="1" fill="hold">
                                          <p:stCondLst>
                                            <p:cond delay="2999"/>
                                          </p:stCondLst>
                                        </p:cTn>
                                        <p:tgtEl>
                                          <p:spTgt spid="10"/>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0-ppt_w/2"/>
                                          </p:val>
                                        </p:tav>
                                      </p:tavLst>
                                    </p:anim>
                                    <p:anim calcmode="lin" valueType="num">
                                      <p:cBhvr additive="base">
                                        <p:cTn id="112" dur="3000"/>
                                        <p:tgtEl>
                                          <p:spTgt spid="13"/>
                                        </p:tgtEl>
                                        <p:attrNameLst>
                                          <p:attrName>ppt_y</p:attrName>
                                        </p:attrNameLst>
                                      </p:cBhvr>
                                      <p:tavLst>
                                        <p:tav tm="0">
                                          <p:val>
                                            <p:strVal val="ppt_y"/>
                                          </p:val>
                                        </p:tav>
                                        <p:tav tm="100000">
                                          <p:val>
                                            <p:strVal val="ppt_y"/>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0-ppt_w/2"/>
                                          </p:val>
                                        </p:tav>
                                      </p:tavLst>
                                    </p:anim>
                                    <p:anim calcmode="lin" valueType="num">
                                      <p:cBhvr additive="base">
                                        <p:cTn id="116" dur="3000"/>
                                        <p:tgtEl>
                                          <p:spTgt spid="15"/>
                                        </p:tgtEl>
                                        <p:attrNameLst>
                                          <p:attrName>ppt_y</p:attrName>
                                        </p:attrNameLst>
                                      </p:cBhvr>
                                      <p:tavLst>
                                        <p:tav tm="0">
                                          <p:val>
                                            <p:strVal val="ppt_y"/>
                                          </p:val>
                                        </p:tav>
                                        <p:tav tm="100000">
                                          <p:val>
                                            <p:strVal val="ppt_y"/>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0-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0-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53" presetClass="entr" presetSubtype="16" fill="hold" nodeType="withEffect">
                                  <p:stCondLst>
                                    <p:cond delay="0"/>
                                  </p:stCondLst>
                                  <p:childTnLst>
                                    <p:set>
                                      <p:cBhvr>
                                        <p:cTn id="127" dur="1" fill="hold">
                                          <p:stCondLst>
                                            <p:cond delay="0"/>
                                          </p:stCondLst>
                                        </p:cTn>
                                        <p:tgtEl>
                                          <p:spTgt spid="38914"/>
                                        </p:tgtEl>
                                        <p:attrNameLst>
                                          <p:attrName>style.visibility</p:attrName>
                                        </p:attrNameLst>
                                      </p:cBhvr>
                                      <p:to>
                                        <p:strVal val="visible"/>
                                      </p:to>
                                    </p:set>
                                    <p:anim calcmode="lin" valueType="num">
                                      <p:cBhvr>
                                        <p:cTn id="128" dur="2500" fill="hold"/>
                                        <p:tgtEl>
                                          <p:spTgt spid="38914"/>
                                        </p:tgtEl>
                                        <p:attrNameLst>
                                          <p:attrName>ppt_w</p:attrName>
                                        </p:attrNameLst>
                                      </p:cBhvr>
                                      <p:tavLst>
                                        <p:tav tm="0">
                                          <p:val>
                                            <p:fltVal val="0"/>
                                          </p:val>
                                        </p:tav>
                                        <p:tav tm="100000">
                                          <p:val>
                                            <p:strVal val="#ppt_w"/>
                                          </p:val>
                                        </p:tav>
                                      </p:tavLst>
                                    </p:anim>
                                    <p:anim calcmode="lin" valueType="num">
                                      <p:cBhvr>
                                        <p:cTn id="129" dur="2500" fill="hold"/>
                                        <p:tgtEl>
                                          <p:spTgt spid="38914"/>
                                        </p:tgtEl>
                                        <p:attrNameLst>
                                          <p:attrName>ppt_h</p:attrName>
                                        </p:attrNameLst>
                                      </p:cBhvr>
                                      <p:tavLst>
                                        <p:tav tm="0">
                                          <p:val>
                                            <p:fltVal val="0"/>
                                          </p:val>
                                        </p:tav>
                                        <p:tav tm="100000">
                                          <p:val>
                                            <p:strVal val="#ppt_h"/>
                                          </p:val>
                                        </p:tav>
                                      </p:tavLst>
                                    </p:anim>
                                    <p:animEffect transition="in" filter="fade">
                                      <p:cBhvr>
                                        <p:cTn id="130" dur="2500"/>
                                        <p:tgtEl>
                                          <p:spTgt spid="389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1 Rectángulo"/>
          <p:cNvSpPr/>
          <p:nvPr/>
        </p:nvSpPr>
        <p:spPr>
          <a:xfrm>
            <a:off x="6858967" y="697244"/>
            <a:ext cx="3906640" cy="4893647"/>
          </a:xfrm>
          <a:prstGeom prst="rect">
            <a:avLst/>
          </a:prstGeom>
        </p:spPr>
        <p:txBody>
          <a:bodyPr wrap="square">
            <a:spAutoFit/>
          </a:bodyPr>
          <a:lstStyle/>
          <a:p>
            <a:pPr algn="ctr"/>
            <a:r>
              <a:rPr lang="es-ES" sz="2400" b="1" dirty="0"/>
              <a:t>El Basilisco es una criatura mitológica fantástica, un animal que es tipo gallo cruzado con lagarto. Dentro de sus características posee una cresta de gallo que hace la forma de una especie de corona por lo que es llamado “pequeño rey”. Tenía gran dominio sobre su territorio ya que inspiraba miedo y según su leyenda tenía grandes poderes asesinos.</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169"/>
            <a:ext cx="6138887" cy="634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971186" y="5328369"/>
            <a:ext cx="1775562" cy="1257254"/>
          </a:xfrm>
          <a:prstGeom prst="rect">
            <a:avLst/>
          </a:prstGeom>
          <a:noFill/>
        </p:spPr>
      </p:pic>
      <p:sp>
        <p:nvSpPr>
          <p:cNvPr id="6" name="5 Rectángulo"/>
          <p:cNvSpPr/>
          <p:nvPr/>
        </p:nvSpPr>
        <p:spPr>
          <a:xfrm>
            <a:off x="6138887" y="-287734"/>
            <a:ext cx="5346800" cy="7202656"/>
          </a:xfrm>
          <a:prstGeom prst="rect">
            <a:avLst/>
          </a:prstGeom>
          <a:blipFill>
            <a:blip r:embed="rId4">
              <a:duotone>
                <a:prstClr val="black"/>
                <a:schemeClr val="accent3">
                  <a:tint val="45000"/>
                  <a:satMod val="400000"/>
                </a:schemeClr>
              </a:duotone>
              <a:extLst>
                <a:ext uri="{28A0092B-C50C-407E-A947-70E740481C1C}">
                  <a14:useLocalDpi xmlns:a14="http://schemas.microsoft.com/office/drawing/2010/main" val="0"/>
                </a:ext>
              </a:extLst>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extLst>
      <p:ext uri="{BB962C8B-B14F-4D97-AF65-F5344CB8AC3E}">
        <p14:creationId xmlns:p14="http://schemas.microsoft.com/office/powerpoint/2010/main" val="2370009069"/>
      </p:ext>
    </p:extLst>
  </p:cSld>
  <p:clrMapOvr>
    <a:masterClrMapping/>
  </p:clrMapOvr>
  <mc:AlternateContent xmlns:mc="http://schemas.openxmlformats.org/markup-compatibility/2006" xmlns:p14="http://schemas.microsoft.com/office/powerpoint/2010/main">
    <mc:Choice Requires="p14">
      <p:transition spd="slow" p14:dur="2500" advTm="23000">
        <p:checker/>
      </p:transition>
    </mc:Choice>
    <mc:Fallback xmlns="">
      <p:transition spd="slow" advTm="23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588" y="1588"/>
            <a:ext cx="11272837" cy="634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3" name="42 Paralelogramo"/>
          <p:cNvSpPr/>
          <p:nvPr/>
        </p:nvSpPr>
        <p:spPr>
          <a:xfrm>
            <a:off x="-399132" y="608303"/>
            <a:ext cx="2484804" cy="4158364"/>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2" name="61 Paralelogramo"/>
          <p:cNvSpPr/>
          <p:nvPr/>
        </p:nvSpPr>
        <p:spPr>
          <a:xfrm>
            <a:off x="-223045" y="749133"/>
            <a:ext cx="2574805" cy="4158364"/>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3" name="62 Paralelogramo"/>
          <p:cNvSpPr/>
          <p:nvPr/>
        </p:nvSpPr>
        <p:spPr>
          <a:xfrm>
            <a:off x="2" y="889961"/>
            <a:ext cx="2527847" cy="4158364"/>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4" name="63 Paralelogramo"/>
          <p:cNvSpPr/>
          <p:nvPr/>
        </p:nvSpPr>
        <p:spPr>
          <a:xfrm>
            <a:off x="221091" y="1040570"/>
            <a:ext cx="2484804" cy="4158364"/>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3" name="72 Paralelogramo"/>
          <p:cNvSpPr/>
          <p:nvPr/>
        </p:nvSpPr>
        <p:spPr>
          <a:xfrm>
            <a:off x="2351760" y="639599"/>
            <a:ext cx="2394804" cy="4158364"/>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4" name="73 Paralelogramo"/>
          <p:cNvSpPr/>
          <p:nvPr/>
        </p:nvSpPr>
        <p:spPr>
          <a:xfrm>
            <a:off x="2527849" y="772604"/>
            <a:ext cx="2396761" cy="4160319"/>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5" name="74 Paralelogramo"/>
          <p:cNvSpPr/>
          <p:nvPr/>
        </p:nvSpPr>
        <p:spPr>
          <a:xfrm>
            <a:off x="2705893" y="907565"/>
            <a:ext cx="2396760" cy="4158364"/>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6" name="75 Paralelogramo"/>
          <p:cNvSpPr/>
          <p:nvPr/>
        </p:nvSpPr>
        <p:spPr>
          <a:xfrm>
            <a:off x="2883940" y="1040570"/>
            <a:ext cx="2406543" cy="4158364"/>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1" name="80 Paralelogramo"/>
          <p:cNvSpPr/>
          <p:nvPr/>
        </p:nvSpPr>
        <p:spPr>
          <a:xfrm>
            <a:off x="5102654" y="573097"/>
            <a:ext cx="2572849" cy="4160319"/>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2" name="81 Paralelogramo"/>
          <p:cNvSpPr/>
          <p:nvPr/>
        </p:nvSpPr>
        <p:spPr>
          <a:xfrm>
            <a:off x="5280699" y="708057"/>
            <a:ext cx="2660892" cy="4158364"/>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3" name="82 Paralelogramo"/>
          <p:cNvSpPr/>
          <p:nvPr/>
        </p:nvSpPr>
        <p:spPr>
          <a:xfrm>
            <a:off x="5456788" y="839107"/>
            <a:ext cx="2662849" cy="4158364"/>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4" name="83 Paralelogramo"/>
          <p:cNvSpPr/>
          <p:nvPr/>
        </p:nvSpPr>
        <p:spPr>
          <a:xfrm>
            <a:off x="5634832" y="1040570"/>
            <a:ext cx="2662850" cy="4158364"/>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7" name="96 Paralelogramo"/>
          <p:cNvSpPr/>
          <p:nvPr/>
        </p:nvSpPr>
        <p:spPr>
          <a:xfrm>
            <a:off x="8563772" y="608303"/>
            <a:ext cx="2218715" cy="4158364"/>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8" name="97 Paralelogramo"/>
          <p:cNvSpPr/>
          <p:nvPr/>
        </p:nvSpPr>
        <p:spPr>
          <a:xfrm>
            <a:off x="8741817" y="749133"/>
            <a:ext cx="2218715" cy="4158364"/>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9" name="98 Paralelogramo"/>
          <p:cNvSpPr/>
          <p:nvPr/>
        </p:nvSpPr>
        <p:spPr>
          <a:xfrm>
            <a:off x="8917905" y="889961"/>
            <a:ext cx="2130671" cy="4158364"/>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0" name="99 Paralelogramo"/>
          <p:cNvSpPr/>
          <p:nvPr/>
        </p:nvSpPr>
        <p:spPr>
          <a:xfrm>
            <a:off x="9095951" y="1030791"/>
            <a:ext cx="2173713" cy="4158364"/>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blinds(horizontal)">
                                      <p:cBhvr>
                                        <p:cTn id="7" dur="3000"/>
                                        <p:tgtEl>
                                          <p:spTgt spid="43"/>
                                        </p:tgtEl>
                                      </p:cBhvr>
                                    </p:animEffect>
                                  </p:childTnLst>
                                </p:cTn>
                              </p:par>
                              <p:par>
                                <p:cTn id="8" presetID="2" presetClass="entr" presetSubtype="2"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3000" fill="hold"/>
                                        <p:tgtEl>
                                          <p:spTgt spid="43"/>
                                        </p:tgtEl>
                                        <p:attrNameLst>
                                          <p:attrName>ppt_x</p:attrName>
                                        </p:attrNameLst>
                                      </p:cBhvr>
                                      <p:tavLst>
                                        <p:tav tm="0">
                                          <p:val>
                                            <p:strVal val="1+#ppt_w/2"/>
                                          </p:val>
                                        </p:tav>
                                        <p:tav tm="100000">
                                          <p:val>
                                            <p:strVal val="#ppt_x"/>
                                          </p:val>
                                        </p:tav>
                                      </p:tavLst>
                                    </p:anim>
                                    <p:anim calcmode="lin" valueType="num">
                                      <p:cBhvr additive="base">
                                        <p:cTn id="11" dur="3000" fill="hold"/>
                                        <p:tgtEl>
                                          <p:spTgt spid="43"/>
                                        </p:tgtEl>
                                        <p:attrNameLst>
                                          <p:attrName>ppt_y</p:attrName>
                                        </p:attrNameLst>
                                      </p:cBhvr>
                                      <p:tavLst>
                                        <p:tav tm="0">
                                          <p:val>
                                            <p:strVal val="#ppt_y"/>
                                          </p:val>
                                        </p:tav>
                                        <p:tav tm="100000">
                                          <p:val>
                                            <p:strVal val="#ppt_y"/>
                                          </p:val>
                                        </p:tav>
                                      </p:tavLst>
                                    </p:anim>
                                  </p:childTnLst>
                                </p:cTn>
                              </p:par>
                              <p:par>
                                <p:cTn id="12" presetID="3" presetClass="entr" presetSubtype="10" fill="hold" nodeType="withEffect">
                                  <p:stCondLst>
                                    <p:cond delay="0"/>
                                  </p:stCondLst>
                                  <p:childTnLst>
                                    <p:set>
                                      <p:cBhvr>
                                        <p:cTn id="13" dur="1" fill="hold">
                                          <p:stCondLst>
                                            <p:cond delay="0"/>
                                          </p:stCondLst>
                                        </p:cTn>
                                        <p:tgtEl>
                                          <p:spTgt spid="62"/>
                                        </p:tgtEl>
                                        <p:attrNameLst>
                                          <p:attrName>style.visibility</p:attrName>
                                        </p:attrNameLst>
                                      </p:cBhvr>
                                      <p:to>
                                        <p:strVal val="visible"/>
                                      </p:to>
                                    </p:set>
                                    <p:animEffect transition="in" filter="blinds(horizontal)">
                                      <p:cBhvr>
                                        <p:cTn id="14" dur="3000"/>
                                        <p:tgtEl>
                                          <p:spTgt spid="62"/>
                                        </p:tgtEl>
                                      </p:cBhvr>
                                    </p:animEffect>
                                  </p:childTnLst>
                                </p:cTn>
                              </p:par>
                              <p:par>
                                <p:cTn id="15" presetID="2" presetClass="entr" presetSubtype="2" fill="hold" nodeType="withEffect">
                                  <p:stCondLst>
                                    <p:cond delay="0"/>
                                  </p:stCondLst>
                                  <p:childTnLst>
                                    <p:set>
                                      <p:cBhvr>
                                        <p:cTn id="16" dur="1" fill="hold">
                                          <p:stCondLst>
                                            <p:cond delay="0"/>
                                          </p:stCondLst>
                                        </p:cTn>
                                        <p:tgtEl>
                                          <p:spTgt spid="62"/>
                                        </p:tgtEl>
                                        <p:attrNameLst>
                                          <p:attrName>style.visibility</p:attrName>
                                        </p:attrNameLst>
                                      </p:cBhvr>
                                      <p:to>
                                        <p:strVal val="visible"/>
                                      </p:to>
                                    </p:set>
                                    <p:anim calcmode="lin" valueType="num">
                                      <p:cBhvr additive="base">
                                        <p:cTn id="17" dur="3000" fill="hold"/>
                                        <p:tgtEl>
                                          <p:spTgt spid="62"/>
                                        </p:tgtEl>
                                        <p:attrNameLst>
                                          <p:attrName>ppt_x</p:attrName>
                                        </p:attrNameLst>
                                      </p:cBhvr>
                                      <p:tavLst>
                                        <p:tav tm="0">
                                          <p:val>
                                            <p:strVal val="1+#ppt_w/2"/>
                                          </p:val>
                                        </p:tav>
                                        <p:tav tm="100000">
                                          <p:val>
                                            <p:strVal val="#ppt_x"/>
                                          </p:val>
                                        </p:tav>
                                      </p:tavLst>
                                    </p:anim>
                                    <p:anim calcmode="lin" valueType="num">
                                      <p:cBhvr additive="base">
                                        <p:cTn id="18" dur="3000" fill="hold"/>
                                        <p:tgtEl>
                                          <p:spTgt spid="62"/>
                                        </p:tgtEl>
                                        <p:attrNameLst>
                                          <p:attrName>ppt_y</p:attrName>
                                        </p:attrNameLst>
                                      </p:cBhvr>
                                      <p:tavLst>
                                        <p:tav tm="0">
                                          <p:val>
                                            <p:strVal val="#ppt_y"/>
                                          </p:val>
                                        </p:tav>
                                        <p:tav tm="100000">
                                          <p:val>
                                            <p:strVal val="#ppt_y"/>
                                          </p:val>
                                        </p:tav>
                                      </p:tavLst>
                                    </p:anim>
                                  </p:childTnLst>
                                </p:cTn>
                              </p:par>
                              <p:par>
                                <p:cTn id="19" presetID="3" presetClass="entr" presetSubtype="10" fill="hold" nodeType="with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blinds(horizontal)">
                                      <p:cBhvr>
                                        <p:cTn id="21" dur="3000"/>
                                        <p:tgtEl>
                                          <p:spTgt spid="63"/>
                                        </p:tgtEl>
                                      </p:cBhvr>
                                    </p:animEffect>
                                  </p:childTnLst>
                                </p:cTn>
                              </p:par>
                              <p:par>
                                <p:cTn id="22" presetID="2" presetClass="entr" presetSubtype="2"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3000" fill="hold"/>
                                        <p:tgtEl>
                                          <p:spTgt spid="63"/>
                                        </p:tgtEl>
                                        <p:attrNameLst>
                                          <p:attrName>ppt_x</p:attrName>
                                        </p:attrNameLst>
                                      </p:cBhvr>
                                      <p:tavLst>
                                        <p:tav tm="0">
                                          <p:val>
                                            <p:strVal val="1+#ppt_w/2"/>
                                          </p:val>
                                        </p:tav>
                                        <p:tav tm="100000">
                                          <p:val>
                                            <p:strVal val="#ppt_x"/>
                                          </p:val>
                                        </p:tav>
                                      </p:tavLst>
                                    </p:anim>
                                    <p:anim calcmode="lin" valueType="num">
                                      <p:cBhvr additive="base">
                                        <p:cTn id="25" dur="3000" fill="hold"/>
                                        <p:tgtEl>
                                          <p:spTgt spid="63"/>
                                        </p:tgtEl>
                                        <p:attrNameLst>
                                          <p:attrName>ppt_y</p:attrName>
                                        </p:attrNameLst>
                                      </p:cBhvr>
                                      <p:tavLst>
                                        <p:tav tm="0">
                                          <p:val>
                                            <p:strVal val="#ppt_y"/>
                                          </p:val>
                                        </p:tav>
                                        <p:tav tm="100000">
                                          <p:val>
                                            <p:strVal val="#ppt_y"/>
                                          </p:val>
                                        </p:tav>
                                      </p:tavLst>
                                    </p:anim>
                                  </p:childTnLst>
                                </p:cTn>
                              </p:par>
                              <p:par>
                                <p:cTn id="26" presetID="3" presetClass="entr" presetSubtype="10" fill="hold" nodeType="withEffect">
                                  <p:stCondLst>
                                    <p:cond delay="0"/>
                                  </p:stCondLst>
                                  <p:childTnLst>
                                    <p:set>
                                      <p:cBhvr>
                                        <p:cTn id="27" dur="1" fill="hold">
                                          <p:stCondLst>
                                            <p:cond delay="0"/>
                                          </p:stCondLst>
                                        </p:cTn>
                                        <p:tgtEl>
                                          <p:spTgt spid="64"/>
                                        </p:tgtEl>
                                        <p:attrNameLst>
                                          <p:attrName>style.visibility</p:attrName>
                                        </p:attrNameLst>
                                      </p:cBhvr>
                                      <p:to>
                                        <p:strVal val="visible"/>
                                      </p:to>
                                    </p:set>
                                    <p:animEffect transition="in" filter="blinds(horizontal)">
                                      <p:cBhvr>
                                        <p:cTn id="28" dur="3000"/>
                                        <p:tgtEl>
                                          <p:spTgt spid="64"/>
                                        </p:tgtEl>
                                      </p:cBhvr>
                                    </p:animEffect>
                                  </p:childTnLst>
                                </p:cTn>
                              </p:par>
                              <p:par>
                                <p:cTn id="29" presetID="2" presetClass="entr" presetSubtype="2" fill="hold" nodeType="with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additive="base">
                                        <p:cTn id="31" dur="3000" fill="hold"/>
                                        <p:tgtEl>
                                          <p:spTgt spid="64"/>
                                        </p:tgtEl>
                                        <p:attrNameLst>
                                          <p:attrName>ppt_x</p:attrName>
                                        </p:attrNameLst>
                                      </p:cBhvr>
                                      <p:tavLst>
                                        <p:tav tm="0">
                                          <p:val>
                                            <p:strVal val="1+#ppt_w/2"/>
                                          </p:val>
                                        </p:tav>
                                        <p:tav tm="100000">
                                          <p:val>
                                            <p:strVal val="#ppt_x"/>
                                          </p:val>
                                        </p:tav>
                                      </p:tavLst>
                                    </p:anim>
                                    <p:anim calcmode="lin" valueType="num">
                                      <p:cBhvr additive="base">
                                        <p:cTn id="32" dur="3000" fill="hold"/>
                                        <p:tgtEl>
                                          <p:spTgt spid="64"/>
                                        </p:tgtEl>
                                        <p:attrNameLst>
                                          <p:attrName>ppt_y</p:attrName>
                                        </p:attrNameLst>
                                      </p:cBhvr>
                                      <p:tavLst>
                                        <p:tav tm="0">
                                          <p:val>
                                            <p:strVal val="#ppt_y"/>
                                          </p:val>
                                        </p:tav>
                                        <p:tav tm="100000">
                                          <p:val>
                                            <p:strVal val="#ppt_y"/>
                                          </p:val>
                                        </p:tav>
                                      </p:tavLst>
                                    </p:anim>
                                  </p:childTnLst>
                                </p:cTn>
                              </p:par>
                              <p:par>
                                <p:cTn id="33" presetID="3" presetClass="entr" presetSubtype="10" fill="hold" nodeType="withEffect">
                                  <p:stCondLst>
                                    <p:cond delay="0"/>
                                  </p:stCondLst>
                                  <p:childTnLst>
                                    <p:set>
                                      <p:cBhvr>
                                        <p:cTn id="34" dur="1" fill="hold">
                                          <p:stCondLst>
                                            <p:cond delay="0"/>
                                          </p:stCondLst>
                                        </p:cTn>
                                        <p:tgtEl>
                                          <p:spTgt spid="73"/>
                                        </p:tgtEl>
                                        <p:attrNameLst>
                                          <p:attrName>style.visibility</p:attrName>
                                        </p:attrNameLst>
                                      </p:cBhvr>
                                      <p:to>
                                        <p:strVal val="visible"/>
                                      </p:to>
                                    </p:set>
                                    <p:animEffect transition="in" filter="blinds(horizontal)">
                                      <p:cBhvr>
                                        <p:cTn id="35" dur="3000"/>
                                        <p:tgtEl>
                                          <p:spTgt spid="73"/>
                                        </p:tgtEl>
                                      </p:cBhvr>
                                    </p:animEffect>
                                  </p:childTnLst>
                                </p:cTn>
                              </p:par>
                              <p:par>
                                <p:cTn id="36" presetID="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 calcmode="lin" valueType="num">
                                      <p:cBhvr additive="base">
                                        <p:cTn id="38" dur="3000" fill="hold"/>
                                        <p:tgtEl>
                                          <p:spTgt spid="73"/>
                                        </p:tgtEl>
                                        <p:attrNameLst>
                                          <p:attrName>ppt_x</p:attrName>
                                        </p:attrNameLst>
                                      </p:cBhvr>
                                      <p:tavLst>
                                        <p:tav tm="0">
                                          <p:val>
                                            <p:strVal val="1+#ppt_w/2"/>
                                          </p:val>
                                        </p:tav>
                                        <p:tav tm="100000">
                                          <p:val>
                                            <p:strVal val="#ppt_x"/>
                                          </p:val>
                                        </p:tav>
                                      </p:tavLst>
                                    </p:anim>
                                    <p:anim calcmode="lin" valueType="num">
                                      <p:cBhvr additive="base">
                                        <p:cTn id="39" dur="3000" fill="hold"/>
                                        <p:tgtEl>
                                          <p:spTgt spid="73"/>
                                        </p:tgtEl>
                                        <p:attrNameLst>
                                          <p:attrName>ppt_y</p:attrName>
                                        </p:attrNameLst>
                                      </p:cBhvr>
                                      <p:tavLst>
                                        <p:tav tm="0">
                                          <p:val>
                                            <p:strVal val="#ppt_y"/>
                                          </p:val>
                                        </p:tav>
                                        <p:tav tm="100000">
                                          <p:val>
                                            <p:strVal val="#ppt_y"/>
                                          </p:val>
                                        </p:tav>
                                      </p:tavLst>
                                    </p:anim>
                                  </p:childTnLst>
                                </p:cTn>
                              </p:par>
                              <p:par>
                                <p:cTn id="40" presetID="3" presetClass="entr" presetSubtype="10" fill="hold" nodeType="withEffect">
                                  <p:stCondLst>
                                    <p:cond delay="0"/>
                                  </p:stCondLst>
                                  <p:childTnLst>
                                    <p:set>
                                      <p:cBhvr>
                                        <p:cTn id="41" dur="1" fill="hold">
                                          <p:stCondLst>
                                            <p:cond delay="0"/>
                                          </p:stCondLst>
                                        </p:cTn>
                                        <p:tgtEl>
                                          <p:spTgt spid="74"/>
                                        </p:tgtEl>
                                        <p:attrNameLst>
                                          <p:attrName>style.visibility</p:attrName>
                                        </p:attrNameLst>
                                      </p:cBhvr>
                                      <p:to>
                                        <p:strVal val="visible"/>
                                      </p:to>
                                    </p:set>
                                    <p:animEffect transition="in" filter="blinds(horizontal)">
                                      <p:cBhvr>
                                        <p:cTn id="42" dur="3000"/>
                                        <p:tgtEl>
                                          <p:spTgt spid="74"/>
                                        </p:tgtEl>
                                      </p:cBhvr>
                                    </p:animEffect>
                                  </p:childTnLst>
                                </p:cTn>
                              </p:par>
                              <p:par>
                                <p:cTn id="43" presetID="2" presetClass="entr" presetSubtype="2" fill="hold" nodeType="withEffect">
                                  <p:stCondLst>
                                    <p:cond delay="0"/>
                                  </p:stCondLst>
                                  <p:childTnLst>
                                    <p:set>
                                      <p:cBhvr>
                                        <p:cTn id="44" dur="1" fill="hold">
                                          <p:stCondLst>
                                            <p:cond delay="0"/>
                                          </p:stCondLst>
                                        </p:cTn>
                                        <p:tgtEl>
                                          <p:spTgt spid="74"/>
                                        </p:tgtEl>
                                        <p:attrNameLst>
                                          <p:attrName>style.visibility</p:attrName>
                                        </p:attrNameLst>
                                      </p:cBhvr>
                                      <p:to>
                                        <p:strVal val="visible"/>
                                      </p:to>
                                    </p:set>
                                    <p:anim calcmode="lin" valueType="num">
                                      <p:cBhvr additive="base">
                                        <p:cTn id="45" dur="3000" fill="hold"/>
                                        <p:tgtEl>
                                          <p:spTgt spid="74"/>
                                        </p:tgtEl>
                                        <p:attrNameLst>
                                          <p:attrName>ppt_x</p:attrName>
                                        </p:attrNameLst>
                                      </p:cBhvr>
                                      <p:tavLst>
                                        <p:tav tm="0">
                                          <p:val>
                                            <p:strVal val="1+#ppt_w/2"/>
                                          </p:val>
                                        </p:tav>
                                        <p:tav tm="100000">
                                          <p:val>
                                            <p:strVal val="#ppt_x"/>
                                          </p:val>
                                        </p:tav>
                                      </p:tavLst>
                                    </p:anim>
                                    <p:anim calcmode="lin" valueType="num">
                                      <p:cBhvr additive="base">
                                        <p:cTn id="46" dur="3000" fill="hold"/>
                                        <p:tgtEl>
                                          <p:spTgt spid="74"/>
                                        </p:tgtEl>
                                        <p:attrNameLst>
                                          <p:attrName>ppt_y</p:attrName>
                                        </p:attrNameLst>
                                      </p:cBhvr>
                                      <p:tavLst>
                                        <p:tav tm="0">
                                          <p:val>
                                            <p:strVal val="#ppt_y"/>
                                          </p:val>
                                        </p:tav>
                                        <p:tav tm="100000">
                                          <p:val>
                                            <p:strVal val="#ppt_y"/>
                                          </p:val>
                                        </p:tav>
                                      </p:tavLst>
                                    </p:anim>
                                  </p:childTnLst>
                                </p:cTn>
                              </p:par>
                              <p:par>
                                <p:cTn id="47" presetID="3" presetClass="entr" presetSubtype="10" fill="hold" nodeType="withEffect">
                                  <p:stCondLst>
                                    <p:cond delay="0"/>
                                  </p:stCondLst>
                                  <p:childTnLst>
                                    <p:set>
                                      <p:cBhvr>
                                        <p:cTn id="48" dur="1" fill="hold">
                                          <p:stCondLst>
                                            <p:cond delay="0"/>
                                          </p:stCondLst>
                                        </p:cTn>
                                        <p:tgtEl>
                                          <p:spTgt spid="75"/>
                                        </p:tgtEl>
                                        <p:attrNameLst>
                                          <p:attrName>style.visibility</p:attrName>
                                        </p:attrNameLst>
                                      </p:cBhvr>
                                      <p:to>
                                        <p:strVal val="visible"/>
                                      </p:to>
                                    </p:set>
                                    <p:animEffect transition="in" filter="blinds(horizontal)">
                                      <p:cBhvr>
                                        <p:cTn id="49" dur="3000"/>
                                        <p:tgtEl>
                                          <p:spTgt spid="75"/>
                                        </p:tgtEl>
                                      </p:cBhvr>
                                    </p:animEffect>
                                  </p:childTnLst>
                                </p:cTn>
                              </p:par>
                              <p:par>
                                <p:cTn id="50" presetID="2" presetClass="entr" presetSubtype="2" fill="hold"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3000" fill="hold"/>
                                        <p:tgtEl>
                                          <p:spTgt spid="75"/>
                                        </p:tgtEl>
                                        <p:attrNameLst>
                                          <p:attrName>ppt_x</p:attrName>
                                        </p:attrNameLst>
                                      </p:cBhvr>
                                      <p:tavLst>
                                        <p:tav tm="0">
                                          <p:val>
                                            <p:strVal val="1+#ppt_w/2"/>
                                          </p:val>
                                        </p:tav>
                                        <p:tav tm="100000">
                                          <p:val>
                                            <p:strVal val="#ppt_x"/>
                                          </p:val>
                                        </p:tav>
                                      </p:tavLst>
                                    </p:anim>
                                    <p:anim calcmode="lin" valueType="num">
                                      <p:cBhvr additive="base">
                                        <p:cTn id="53" dur="3000" fill="hold"/>
                                        <p:tgtEl>
                                          <p:spTgt spid="75"/>
                                        </p:tgtEl>
                                        <p:attrNameLst>
                                          <p:attrName>ppt_y</p:attrName>
                                        </p:attrNameLst>
                                      </p:cBhvr>
                                      <p:tavLst>
                                        <p:tav tm="0">
                                          <p:val>
                                            <p:strVal val="#ppt_y"/>
                                          </p:val>
                                        </p:tav>
                                        <p:tav tm="100000">
                                          <p:val>
                                            <p:strVal val="#ppt_y"/>
                                          </p:val>
                                        </p:tav>
                                      </p:tavLst>
                                    </p:anim>
                                  </p:childTnLst>
                                </p:cTn>
                              </p:par>
                              <p:par>
                                <p:cTn id="54" presetID="3" presetClass="entr" presetSubtype="10" fill="hold" nodeType="withEffect">
                                  <p:stCondLst>
                                    <p:cond delay="0"/>
                                  </p:stCondLst>
                                  <p:childTnLst>
                                    <p:set>
                                      <p:cBhvr>
                                        <p:cTn id="55" dur="1" fill="hold">
                                          <p:stCondLst>
                                            <p:cond delay="0"/>
                                          </p:stCondLst>
                                        </p:cTn>
                                        <p:tgtEl>
                                          <p:spTgt spid="76"/>
                                        </p:tgtEl>
                                        <p:attrNameLst>
                                          <p:attrName>style.visibility</p:attrName>
                                        </p:attrNameLst>
                                      </p:cBhvr>
                                      <p:to>
                                        <p:strVal val="visible"/>
                                      </p:to>
                                    </p:set>
                                    <p:animEffect transition="in" filter="blinds(horizontal)">
                                      <p:cBhvr>
                                        <p:cTn id="56" dur="3000"/>
                                        <p:tgtEl>
                                          <p:spTgt spid="76"/>
                                        </p:tgtEl>
                                      </p:cBhvr>
                                    </p:animEffect>
                                  </p:childTnLst>
                                </p:cTn>
                              </p:par>
                              <p:par>
                                <p:cTn id="57" presetID="2" presetClass="entr" presetSubtype="2" fill="hold" nodeType="with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3000" fill="hold"/>
                                        <p:tgtEl>
                                          <p:spTgt spid="76"/>
                                        </p:tgtEl>
                                        <p:attrNameLst>
                                          <p:attrName>ppt_x</p:attrName>
                                        </p:attrNameLst>
                                      </p:cBhvr>
                                      <p:tavLst>
                                        <p:tav tm="0">
                                          <p:val>
                                            <p:strVal val="1+#ppt_w/2"/>
                                          </p:val>
                                        </p:tav>
                                        <p:tav tm="100000">
                                          <p:val>
                                            <p:strVal val="#ppt_x"/>
                                          </p:val>
                                        </p:tav>
                                      </p:tavLst>
                                    </p:anim>
                                    <p:anim calcmode="lin" valueType="num">
                                      <p:cBhvr additive="base">
                                        <p:cTn id="60" dur="3000" fill="hold"/>
                                        <p:tgtEl>
                                          <p:spTgt spid="76"/>
                                        </p:tgtEl>
                                        <p:attrNameLst>
                                          <p:attrName>ppt_y</p:attrName>
                                        </p:attrNameLst>
                                      </p:cBhvr>
                                      <p:tavLst>
                                        <p:tav tm="0">
                                          <p:val>
                                            <p:strVal val="#ppt_y"/>
                                          </p:val>
                                        </p:tav>
                                        <p:tav tm="100000">
                                          <p:val>
                                            <p:strVal val="#ppt_y"/>
                                          </p:val>
                                        </p:tav>
                                      </p:tavLst>
                                    </p:anim>
                                  </p:childTnLst>
                                </p:cTn>
                              </p:par>
                              <p:par>
                                <p:cTn id="61" presetID="3" presetClass="entr" presetSubtype="10" fill="hold" nodeType="with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blinds(horizontal)">
                                      <p:cBhvr>
                                        <p:cTn id="63" dur="3000"/>
                                        <p:tgtEl>
                                          <p:spTgt spid="81"/>
                                        </p:tgtEl>
                                      </p:cBhvr>
                                    </p:animEffect>
                                  </p:childTnLst>
                                </p:cTn>
                              </p:par>
                              <p:par>
                                <p:cTn id="64" presetID="2" presetClass="entr" presetSubtype="2" fill="hold" nodeType="withEffect">
                                  <p:stCondLst>
                                    <p:cond delay="0"/>
                                  </p:stCondLst>
                                  <p:childTnLst>
                                    <p:set>
                                      <p:cBhvr>
                                        <p:cTn id="65" dur="1" fill="hold">
                                          <p:stCondLst>
                                            <p:cond delay="0"/>
                                          </p:stCondLst>
                                        </p:cTn>
                                        <p:tgtEl>
                                          <p:spTgt spid="81"/>
                                        </p:tgtEl>
                                        <p:attrNameLst>
                                          <p:attrName>style.visibility</p:attrName>
                                        </p:attrNameLst>
                                      </p:cBhvr>
                                      <p:to>
                                        <p:strVal val="visible"/>
                                      </p:to>
                                    </p:set>
                                    <p:anim calcmode="lin" valueType="num">
                                      <p:cBhvr additive="base">
                                        <p:cTn id="66" dur="3000" fill="hold"/>
                                        <p:tgtEl>
                                          <p:spTgt spid="81"/>
                                        </p:tgtEl>
                                        <p:attrNameLst>
                                          <p:attrName>ppt_x</p:attrName>
                                        </p:attrNameLst>
                                      </p:cBhvr>
                                      <p:tavLst>
                                        <p:tav tm="0">
                                          <p:val>
                                            <p:strVal val="1+#ppt_w/2"/>
                                          </p:val>
                                        </p:tav>
                                        <p:tav tm="100000">
                                          <p:val>
                                            <p:strVal val="#ppt_x"/>
                                          </p:val>
                                        </p:tav>
                                      </p:tavLst>
                                    </p:anim>
                                    <p:anim calcmode="lin" valueType="num">
                                      <p:cBhvr additive="base">
                                        <p:cTn id="67" dur="3000" fill="hold"/>
                                        <p:tgtEl>
                                          <p:spTgt spid="81"/>
                                        </p:tgtEl>
                                        <p:attrNameLst>
                                          <p:attrName>ppt_y</p:attrName>
                                        </p:attrNameLst>
                                      </p:cBhvr>
                                      <p:tavLst>
                                        <p:tav tm="0">
                                          <p:val>
                                            <p:strVal val="#ppt_y"/>
                                          </p:val>
                                        </p:tav>
                                        <p:tav tm="100000">
                                          <p:val>
                                            <p:strVal val="#ppt_y"/>
                                          </p:val>
                                        </p:tav>
                                      </p:tavLst>
                                    </p:anim>
                                  </p:childTnLst>
                                </p:cTn>
                              </p:par>
                              <p:par>
                                <p:cTn id="68" presetID="3" presetClass="entr" presetSubtype="10" fill="hold" nodeType="with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blinds(horizontal)">
                                      <p:cBhvr>
                                        <p:cTn id="70" dur="3000"/>
                                        <p:tgtEl>
                                          <p:spTgt spid="82"/>
                                        </p:tgtEl>
                                      </p:cBhvr>
                                    </p:animEffect>
                                  </p:childTnLst>
                                </p:cTn>
                              </p:par>
                              <p:par>
                                <p:cTn id="71" presetID="2" presetClass="entr" presetSubtype="2" fill="hold" nodeType="withEffect">
                                  <p:stCondLst>
                                    <p:cond delay="0"/>
                                  </p:stCondLst>
                                  <p:childTnLst>
                                    <p:set>
                                      <p:cBhvr>
                                        <p:cTn id="72" dur="1" fill="hold">
                                          <p:stCondLst>
                                            <p:cond delay="0"/>
                                          </p:stCondLst>
                                        </p:cTn>
                                        <p:tgtEl>
                                          <p:spTgt spid="82"/>
                                        </p:tgtEl>
                                        <p:attrNameLst>
                                          <p:attrName>style.visibility</p:attrName>
                                        </p:attrNameLst>
                                      </p:cBhvr>
                                      <p:to>
                                        <p:strVal val="visible"/>
                                      </p:to>
                                    </p:set>
                                    <p:anim calcmode="lin" valueType="num">
                                      <p:cBhvr additive="base">
                                        <p:cTn id="73" dur="3000" fill="hold"/>
                                        <p:tgtEl>
                                          <p:spTgt spid="82"/>
                                        </p:tgtEl>
                                        <p:attrNameLst>
                                          <p:attrName>ppt_x</p:attrName>
                                        </p:attrNameLst>
                                      </p:cBhvr>
                                      <p:tavLst>
                                        <p:tav tm="0">
                                          <p:val>
                                            <p:strVal val="1+#ppt_w/2"/>
                                          </p:val>
                                        </p:tav>
                                        <p:tav tm="100000">
                                          <p:val>
                                            <p:strVal val="#ppt_x"/>
                                          </p:val>
                                        </p:tav>
                                      </p:tavLst>
                                    </p:anim>
                                    <p:anim calcmode="lin" valueType="num">
                                      <p:cBhvr additive="base">
                                        <p:cTn id="74" dur="3000" fill="hold"/>
                                        <p:tgtEl>
                                          <p:spTgt spid="82"/>
                                        </p:tgtEl>
                                        <p:attrNameLst>
                                          <p:attrName>ppt_y</p:attrName>
                                        </p:attrNameLst>
                                      </p:cBhvr>
                                      <p:tavLst>
                                        <p:tav tm="0">
                                          <p:val>
                                            <p:strVal val="#ppt_y"/>
                                          </p:val>
                                        </p:tav>
                                        <p:tav tm="100000">
                                          <p:val>
                                            <p:strVal val="#ppt_y"/>
                                          </p:val>
                                        </p:tav>
                                      </p:tavLst>
                                    </p:anim>
                                  </p:childTnLst>
                                </p:cTn>
                              </p:par>
                              <p:par>
                                <p:cTn id="75" presetID="3" presetClass="entr" presetSubtype="10" fill="hold" nodeType="withEffect">
                                  <p:stCondLst>
                                    <p:cond delay="0"/>
                                  </p:stCondLst>
                                  <p:childTnLst>
                                    <p:set>
                                      <p:cBhvr>
                                        <p:cTn id="76" dur="1" fill="hold">
                                          <p:stCondLst>
                                            <p:cond delay="0"/>
                                          </p:stCondLst>
                                        </p:cTn>
                                        <p:tgtEl>
                                          <p:spTgt spid="83"/>
                                        </p:tgtEl>
                                        <p:attrNameLst>
                                          <p:attrName>style.visibility</p:attrName>
                                        </p:attrNameLst>
                                      </p:cBhvr>
                                      <p:to>
                                        <p:strVal val="visible"/>
                                      </p:to>
                                    </p:set>
                                    <p:animEffect transition="in" filter="blinds(horizontal)">
                                      <p:cBhvr>
                                        <p:cTn id="77" dur="3000"/>
                                        <p:tgtEl>
                                          <p:spTgt spid="83"/>
                                        </p:tgtEl>
                                      </p:cBhvr>
                                    </p:animEffect>
                                  </p:childTnLst>
                                </p:cTn>
                              </p:par>
                              <p:par>
                                <p:cTn id="78" presetID="2" presetClass="entr" presetSubtype="2" fill="hold" nodeType="withEffect">
                                  <p:stCondLst>
                                    <p:cond delay="0"/>
                                  </p:stCondLst>
                                  <p:childTnLst>
                                    <p:set>
                                      <p:cBhvr>
                                        <p:cTn id="79" dur="1" fill="hold">
                                          <p:stCondLst>
                                            <p:cond delay="0"/>
                                          </p:stCondLst>
                                        </p:cTn>
                                        <p:tgtEl>
                                          <p:spTgt spid="83"/>
                                        </p:tgtEl>
                                        <p:attrNameLst>
                                          <p:attrName>style.visibility</p:attrName>
                                        </p:attrNameLst>
                                      </p:cBhvr>
                                      <p:to>
                                        <p:strVal val="visible"/>
                                      </p:to>
                                    </p:set>
                                    <p:anim calcmode="lin" valueType="num">
                                      <p:cBhvr additive="base">
                                        <p:cTn id="80" dur="3000" fill="hold"/>
                                        <p:tgtEl>
                                          <p:spTgt spid="83"/>
                                        </p:tgtEl>
                                        <p:attrNameLst>
                                          <p:attrName>ppt_x</p:attrName>
                                        </p:attrNameLst>
                                      </p:cBhvr>
                                      <p:tavLst>
                                        <p:tav tm="0">
                                          <p:val>
                                            <p:strVal val="1+#ppt_w/2"/>
                                          </p:val>
                                        </p:tav>
                                        <p:tav tm="100000">
                                          <p:val>
                                            <p:strVal val="#ppt_x"/>
                                          </p:val>
                                        </p:tav>
                                      </p:tavLst>
                                    </p:anim>
                                    <p:anim calcmode="lin" valueType="num">
                                      <p:cBhvr additive="base">
                                        <p:cTn id="81" dur="3000" fill="hold"/>
                                        <p:tgtEl>
                                          <p:spTgt spid="83"/>
                                        </p:tgtEl>
                                        <p:attrNameLst>
                                          <p:attrName>ppt_y</p:attrName>
                                        </p:attrNameLst>
                                      </p:cBhvr>
                                      <p:tavLst>
                                        <p:tav tm="0">
                                          <p:val>
                                            <p:strVal val="#ppt_y"/>
                                          </p:val>
                                        </p:tav>
                                        <p:tav tm="100000">
                                          <p:val>
                                            <p:strVal val="#ppt_y"/>
                                          </p:val>
                                        </p:tav>
                                      </p:tavLst>
                                    </p:anim>
                                  </p:childTnLst>
                                </p:cTn>
                              </p:par>
                              <p:par>
                                <p:cTn id="82" presetID="3" presetClass="entr" presetSubtype="10" fill="hold" nodeType="withEffect">
                                  <p:stCondLst>
                                    <p:cond delay="0"/>
                                  </p:stCondLst>
                                  <p:childTnLst>
                                    <p:set>
                                      <p:cBhvr>
                                        <p:cTn id="83" dur="1" fill="hold">
                                          <p:stCondLst>
                                            <p:cond delay="0"/>
                                          </p:stCondLst>
                                        </p:cTn>
                                        <p:tgtEl>
                                          <p:spTgt spid="84"/>
                                        </p:tgtEl>
                                        <p:attrNameLst>
                                          <p:attrName>style.visibility</p:attrName>
                                        </p:attrNameLst>
                                      </p:cBhvr>
                                      <p:to>
                                        <p:strVal val="visible"/>
                                      </p:to>
                                    </p:set>
                                    <p:animEffect transition="in" filter="blinds(horizontal)">
                                      <p:cBhvr>
                                        <p:cTn id="84" dur="3000"/>
                                        <p:tgtEl>
                                          <p:spTgt spid="84"/>
                                        </p:tgtEl>
                                      </p:cBhvr>
                                    </p:animEffect>
                                  </p:childTnLst>
                                </p:cTn>
                              </p:par>
                              <p:par>
                                <p:cTn id="85" presetID="2" presetClass="entr" presetSubtype="2" fill="hold" nodeType="withEffect">
                                  <p:stCondLst>
                                    <p:cond delay="0"/>
                                  </p:stCondLst>
                                  <p:childTnLst>
                                    <p:set>
                                      <p:cBhvr>
                                        <p:cTn id="86" dur="1" fill="hold">
                                          <p:stCondLst>
                                            <p:cond delay="0"/>
                                          </p:stCondLst>
                                        </p:cTn>
                                        <p:tgtEl>
                                          <p:spTgt spid="84"/>
                                        </p:tgtEl>
                                        <p:attrNameLst>
                                          <p:attrName>style.visibility</p:attrName>
                                        </p:attrNameLst>
                                      </p:cBhvr>
                                      <p:to>
                                        <p:strVal val="visible"/>
                                      </p:to>
                                    </p:set>
                                    <p:anim calcmode="lin" valueType="num">
                                      <p:cBhvr additive="base">
                                        <p:cTn id="87" dur="3000" fill="hold"/>
                                        <p:tgtEl>
                                          <p:spTgt spid="84"/>
                                        </p:tgtEl>
                                        <p:attrNameLst>
                                          <p:attrName>ppt_x</p:attrName>
                                        </p:attrNameLst>
                                      </p:cBhvr>
                                      <p:tavLst>
                                        <p:tav tm="0">
                                          <p:val>
                                            <p:strVal val="1+#ppt_w/2"/>
                                          </p:val>
                                        </p:tav>
                                        <p:tav tm="100000">
                                          <p:val>
                                            <p:strVal val="#ppt_x"/>
                                          </p:val>
                                        </p:tav>
                                      </p:tavLst>
                                    </p:anim>
                                    <p:anim calcmode="lin" valueType="num">
                                      <p:cBhvr additive="base">
                                        <p:cTn id="88" dur="3000" fill="hold"/>
                                        <p:tgtEl>
                                          <p:spTgt spid="84"/>
                                        </p:tgtEl>
                                        <p:attrNameLst>
                                          <p:attrName>ppt_y</p:attrName>
                                        </p:attrNameLst>
                                      </p:cBhvr>
                                      <p:tavLst>
                                        <p:tav tm="0">
                                          <p:val>
                                            <p:strVal val="#ppt_y"/>
                                          </p:val>
                                        </p:tav>
                                        <p:tav tm="100000">
                                          <p:val>
                                            <p:strVal val="#ppt_y"/>
                                          </p:val>
                                        </p:tav>
                                      </p:tavLst>
                                    </p:anim>
                                  </p:childTnLst>
                                </p:cTn>
                              </p:par>
                              <p:par>
                                <p:cTn id="89" presetID="3" presetClass="entr" presetSubtype="10" fill="hold" nodeType="withEffect">
                                  <p:stCondLst>
                                    <p:cond delay="0"/>
                                  </p:stCondLst>
                                  <p:childTnLst>
                                    <p:set>
                                      <p:cBhvr>
                                        <p:cTn id="90" dur="1" fill="hold">
                                          <p:stCondLst>
                                            <p:cond delay="0"/>
                                          </p:stCondLst>
                                        </p:cTn>
                                        <p:tgtEl>
                                          <p:spTgt spid="97"/>
                                        </p:tgtEl>
                                        <p:attrNameLst>
                                          <p:attrName>style.visibility</p:attrName>
                                        </p:attrNameLst>
                                      </p:cBhvr>
                                      <p:to>
                                        <p:strVal val="visible"/>
                                      </p:to>
                                    </p:set>
                                    <p:animEffect transition="in" filter="blinds(horizontal)">
                                      <p:cBhvr>
                                        <p:cTn id="91" dur="3000"/>
                                        <p:tgtEl>
                                          <p:spTgt spid="97"/>
                                        </p:tgtEl>
                                      </p:cBhvr>
                                    </p:animEffect>
                                  </p:childTnLst>
                                </p:cTn>
                              </p:par>
                              <p:par>
                                <p:cTn id="92" presetID="2" presetClass="entr" presetSubtype="2" fill="hold" nodeType="withEffect">
                                  <p:stCondLst>
                                    <p:cond delay="0"/>
                                  </p:stCondLst>
                                  <p:childTnLst>
                                    <p:set>
                                      <p:cBhvr>
                                        <p:cTn id="93" dur="1" fill="hold">
                                          <p:stCondLst>
                                            <p:cond delay="0"/>
                                          </p:stCondLst>
                                        </p:cTn>
                                        <p:tgtEl>
                                          <p:spTgt spid="97"/>
                                        </p:tgtEl>
                                        <p:attrNameLst>
                                          <p:attrName>style.visibility</p:attrName>
                                        </p:attrNameLst>
                                      </p:cBhvr>
                                      <p:to>
                                        <p:strVal val="visible"/>
                                      </p:to>
                                    </p:set>
                                    <p:anim calcmode="lin" valueType="num">
                                      <p:cBhvr additive="base">
                                        <p:cTn id="94" dur="3000" fill="hold"/>
                                        <p:tgtEl>
                                          <p:spTgt spid="97"/>
                                        </p:tgtEl>
                                        <p:attrNameLst>
                                          <p:attrName>ppt_x</p:attrName>
                                        </p:attrNameLst>
                                      </p:cBhvr>
                                      <p:tavLst>
                                        <p:tav tm="0">
                                          <p:val>
                                            <p:strVal val="1+#ppt_w/2"/>
                                          </p:val>
                                        </p:tav>
                                        <p:tav tm="100000">
                                          <p:val>
                                            <p:strVal val="#ppt_x"/>
                                          </p:val>
                                        </p:tav>
                                      </p:tavLst>
                                    </p:anim>
                                    <p:anim calcmode="lin" valueType="num">
                                      <p:cBhvr additive="base">
                                        <p:cTn id="95" dur="3000" fill="hold"/>
                                        <p:tgtEl>
                                          <p:spTgt spid="97"/>
                                        </p:tgtEl>
                                        <p:attrNameLst>
                                          <p:attrName>ppt_y</p:attrName>
                                        </p:attrNameLst>
                                      </p:cBhvr>
                                      <p:tavLst>
                                        <p:tav tm="0">
                                          <p:val>
                                            <p:strVal val="#ppt_y"/>
                                          </p:val>
                                        </p:tav>
                                        <p:tav tm="100000">
                                          <p:val>
                                            <p:strVal val="#ppt_y"/>
                                          </p:val>
                                        </p:tav>
                                      </p:tavLst>
                                    </p:anim>
                                  </p:childTnLst>
                                </p:cTn>
                              </p:par>
                              <p:par>
                                <p:cTn id="96" presetID="3" presetClass="entr" presetSubtype="10" fill="hold" nodeType="withEffect">
                                  <p:stCondLst>
                                    <p:cond delay="0"/>
                                  </p:stCondLst>
                                  <p:childTnLst>
                                    <p:set>
                                      <p:cBhvr>
                                        <p:cTn id="97" dur="1" fill="hold">
                                          <p:stCondLst>
                                            <p:cond delay="0"/>
                                          </p:stCondLst>
                                        </p:cTn>
                                        <p:tgtEl>
                                          <p:spTgt spid="98"/>
                                        </p:tgtEl>
                                        <p:attrNameLst>
                                          <p:attrName>style.visibility</p:attrName>
                                        </p:attrNameLst>
                                      </p:cBhvr>
                                      <p:to>
                                        <p:strVal val="visible"/>
                                      </p:to>
                                    </p:set>
                                    <p:animEffect transition="in" filter="blinds(horizontal)">
                                      <p:cBhvr>
                                        <p:cTn id="98" dur="3000"/>
                                        <p:tgtEl>
                                          <p:spTgt spid="98"/>
                                        </p:tgtEl>
                                      </p:cBhvr>
                                    </p:animEffect>
                                  </p:childTnLst>
                                </p:cTn>
                              </p:par>
                              <p:par>
                                <p:cTn id="99" presetID="2" presetClass="entr" presetSubtype="2" fill="hold" nodeType="withEffect">
                                  <p:stCondLst>
                                    <p:cond delay="0"/>
                                  </p:stCondLst>
                                  <p:childTnLst>
                                    <p:set>
                                      <p:cBhvr>
                                        <p:cTn id="100" dur="1" fill="hold">
                                          <p:stCondLst>
                                            <p:cond delay="0"/>
                                          </p:stCondLst>
                                        </p:cTn>
                                        <p:tgtEl>
                                          <p:spTgt spid="98"/>
                                        </p:tgtEl>
                                        <p:attrNameLst>
                                          <p:attrName>style.visibility</p:attrName>
                                        </p:attrNameLst>
                                      </p:cBhvr>
                                      <p:to>
                                        <p:strVal val="visible"/>
                                      </p:to>
                                    </p:set>
                                    <p:anim calcmode="lin" valueType="num">
                                      <p:cBhvr additive="base">
                                        <p:cTn id="101" dur="3000" fill="hold"/>
                                        <p:tgtEl>
                                          <p:spTgt spid="98"/>
                                        </p:tgtEl>
                                        <p:attrNameLst>
                                          <p:attrName>ppt_x</p:attrName>
                                        </p:attrNameLst>
                                      </p:cBhvr>
                                      <p:tavLst>
                                        <p:tav tm="0">
                                          <p:val>
                                            <p:strVal val="1+#ppt_w/2"/>
                                          </p:val>
                                        </p:tav>
                                        <p:tav tm="100000">
                                          <p:val>
                                            <p:strVal val="#ppt_x"/>
                                          </p:val>
                                        </p:tav>
                                      </p:tavLst>
                                    </p:anim>
                                    <p:anim calcmode="lin" valueType="num">
                                      <p:cBhvr additive="base">
                                        <p:cTn id="102" dur="3000" fill="hold"/>
                                        <p:tgtEl>
                                          <p:spTgt spid="98"/>
                                        </p:tgtEl>
                                        <p:attrNameLst>
                                          <p:attrName>ppt_y</p:attrName>
                                        </p:attrNameLst>
                                      </p:cBhvr>
                                      <p:tavLst>
                                        <p:tav tm="0">
                                          <p:val>
                                            <p:strVal val="#ppt_y"/>
                                          </p:val>
                                        </p:tav>
                                        <p:tav tm="100000">
                                          <p:val>
                                            <p:strVal val="#ppt_y"/>
                                          </p:val>
                                        </p:tav>
                                      </p:tavLst>
                                    </p:anim>
                                  </p:childTnLst>
                                </p:cTn>
                              </p:par>
                              <p:par>
                                <p:cTn id="103" presetID="3" presetClass="entr" presetSubtype="10" fill="hold" nodeType="withEffect">
                                  <p:stCondLst>
                                    <p:cond delay="0"/>
                                  </p:stCondLst>
                                  <p:childTnLst>
                                    <p:set>
                                      <p:cBhvr>
                                        <p:cTn id="104" dur="1" fill="hold">
                                          <p:stCondLst>
                                            <p:cond delay="0"/>
                                          </p:stCondLst>
                                        </p:cTn>
                                        <p:tgtEl>
                                          <p:spTgt spid="99"/>
                                        </p:tgtEl>
                                        <p:attrNameLst>
                                          <p:attrName>style.visibility</p:attrName>
                                        </p:attrNameLst>
                                      </p:cBhvr>
                                      <p:to>
                                        <p:strVal val="visible"/>
                                      </p:to>
                                    </p:set>
                                    <p:animEffect transition="in" filter="blinds(horizontal)">
                                      <p:cBhvr>
                                        <p:cTn id="105" dur="3000"/>
                                        <p:tgtEl>
                                          <p:spTgt spid="99"/>
                                        </p:tgtEl>
                                      </p:cBhvr>
                                    </p:animEffect>
                                  </p:childTnLst>
                                </p:cTn>
                              </p:par>
                              <p:par>
                                <p:cTn id="106" presetID="2" presetClass="entr" presetSubtype="2" fill="hold" nodeType="withEffect">
                                  <p:stCondLst>
                                    <p:cond delay="0"/>
                                  </p:stCondLst>
                                  <p:childTnLst>
                                    <p:set>
                                      <p:cBhvr>
                                        <p:cTn id="107" dur="1" fill="hold">
                                          <p:stCondLst>
                                            <p:cond delay="0"/>
                                          </p:stCondLst>
                                        </p:cTn>
                                        <p:tgtEl>
                                          <p:spTgt spid="99"/>
                                        </p:tgtEl>
                                        <p:attrNameLst>
                                          <p:attrName>style.visibility</p:attrName>
                                        </p:attrNameLst>
                                      </p:cBhvr>
                                      <p:to>
                                        <p:strVal val="visible"/>
                                      </p:to>
                                    </p:set>
                                    <p:anim calcmode="lin" valueType="num">
                                      <p:cBhvr additive="base">
                                        <p:cTn id="108" dur="3000" fill="hold"/>
                                        <p:tgtEl>
                                          <p:spTgt spid="99"/>
                                        </p:tgtEl>
                                        <p:attrNameLst>
                                          <p:attrName>ppt_x</p:attrName>
                                        </p:attrNameLst>
                                      </p:cBhvr>
                                      <p:tavLst>
                                        <p:tav tm="0">
                                          <p:val>
                                            <p:strVal val="1+#ppt_w/2"/>
                                          </p:val>
                                        </p:tav>
                                        <p:tav tm="100000">
                                          <p:val>
                                            <p:strVal val="#ppt_x"/>
                                          </p:val>
                                        </p:tav>
                                      </p:tavLst>
                                    </p:anim>
                                    <p:anim calcmode="lin" valueType="num">
                                      <p:cBhvr additive="base">
                                        <p:cTn id="109" dur="3000" fill="hold"/>
                                        <p:tgtEl>
                                          <p:spTgt spid="99"/>
                                        </p:tgtEl>
                                        <p:attrNameLst>
                                          <p:attrName>ppt_y</p:attrName>
                                        </p:attrNameLst>
                                      </p:cBhvr>
                                      <p:tavLst>
                                        <p:tav tm="0">
                                          <p:val>
                                            <p:strVal val="#ppt_y"/>
                                          </p:val>
                                        </p:tav>
                                        <p:tav tm="100000">
                                          <p:val>
                                            <p:strVal val="#ppt_y"/>
                                          </p:val>
                                        </p:tav>
                                      </p:tavLst>
                                    </p:anim>
                                  </p:childTnLst>
                                </p:cTn>
                              </p:par>
                              <p:par>
                                <p:cTn id="110" presetID="3" presetClass="entr" presetSubtype="10" fill="hold" nodeType="withEffect">
                                  <p:stCondLst>
                                    <p:cond delay="0"/>
                                  </p:stCondLst>
                                  <p:childTnLst>
                                    <p:set>
                                      <p:cBhvr>
                                        <p:cTn id="111" dur="1" fill="hold">
                                          <p:stCondLst>
                                            <p:cond delay="0"/>
                                          </p:stCondLst>
                                        </p:cTn>
                                        <p:tgtEl>
                                          <p:spTgt spid="100"/>
                                        </p:tgtEl>
                                        <p:attrNameLst>
                                          <p:attrName>style.visibility</p:attrName>
                                        </p:attrNameLst>
                                      </p:cBhvr>
                                      <p:to>
                                        <p:strVal val="visible"/>
                                      </p:to>
                                    </p:set>
                                    <p:animEffect transition="in" filter="blinds(horizontal)">
                                      <p:cBhvr>
                                        <p:cTn id="112" dur="3000"/>
                                        <p:tgtEl>
                                          <p:spTgt spid="100"/>
                                        </p:tgtEl>
                                      </p:cBhvr>
                                    </p:animEffect>
                                  </p:childTnLst>
                                </p:cTn>
                              </p:par>
                              <p:par>
                                <p:cTn id="113" presetID="2" presetClass="entr" presetSubtype="2" fill="hold" nodeType="withEffect">
                                  <p:stCondLst>
                                    <p:cond delay="0"/>
                                  </p:stCondLst>
                                  <p:childTnLst>
                                    <p:set>
                                      <p:cBhvr>
                                        <p:cTn id="114" dur="1" fill="hold">
                                          <p:stCondLst>
                                            <p:cond delay="0"/>
                                          </p:stCondLst>
                                        </p:cTn>
                                        <p:tgtEl>
                                          <p:spTgt spid="100"/>
                                        </p:tgtEl>
                                        <p:attrNameLst>
                                          <p:attrName>style.visibility</p:attrName>
                                        </p:attrNameLst>
                                      </p:cBhvr>
                                      <p:to>
                                        <p:strVal val="visible"/>
                                      </p:to>
                                    </p:set>
                                    <p:anim calcmode="lin" valueType="num">
                                      <p:cBhvr additive="base">
                                        <p:cTn id="115" dur="3000" fill="hold"/>
                                        <p:tgtEl>
                                          <p:spTgt spid="100"/>
                                        </p:tgtEl>
                                        <p:attrNameLst>
                                          <p:attrName>ppt_x</p:attrName>
                                        </p:attrNameLst>
                                      </p:cBhvr>
                                      <p:tavLst>
                                        <p:tav tm="0">
                                          <p:val>
                                            <p:strVal val="1+#ppt_w/2"/>
                                          </p:val>
                                        </p:tav>
                                        <p:tav tm="100000">
                                          <p:val>
                                            <p:strVal val="#ppt_x"/>
                                          </p:val>
                                        </p:tav>
                                      </p:tavLst>
                                    </p:anim>
                                    <p:anim calcmode="lin" valueType="num">
                                      <p:cBhvr additive="base">
                                        <p:cTn id="116" dur="3000" fill="hold"/>
                                        <p:tgtEl>
                                          <p:spTgt spid="100"/>
                                        </p:tgtEl>
                                        <p:attrNameLst>
                                          <p:attrName>ppt_y</p:attrName>
                                        </p:attrNameLst>
                                      </p:cBhvr>
                                      <p:tavLst>
                                        <p:tav tm="0">
                                          <p:val>
                                            <p:strVal val="#ppt_y"/>
                                          </p:val>
                                        </p:tav>
                                        <p:tav tm="100000">
                                          <p:val>
                                            <p:strVal val="#ppt_y"/>
                                          </p:val>
                                        </p:tav>
                                      </p:tavLst>
                                    </p:anim>
                                  </p:childTnLst>
                                </p:cTn>
                              </p:par>
                              <p:par>
                                <p:cTn id="117" presetID="8" presetClass="emph" presetSubtype="0" fill="hold" nodeType="withEffect">
                                  <p:stCondLst>
                                    <p:cond delay="0"/>
                                  </p:stCondLst>
                                  <p:childTnLst>
                                    <p:animRot by="21600000">
                                      <p:cBhvr>
                                        <p:cTn id="118" dur="3000" fill="hold"/>
                                        <p:tgtEl>
                                          <p:spTgt spid="43"/>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62"/>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6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3"/>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74"/>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5"/>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76"/>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8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82"/>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3"/>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84"/>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97"/>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98"/>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99"/>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00"/>
                                        </p:tgtEl>
                                        <p:attrNameLst>
                                          <p:attrName>r</p:attrName>
                                        </p:attrNameLst>
                                      </p:cBhvr>
                                    </p:animRot>
                                  </p:childTnLst>
                                </p:cTn>
                              </p:par>
                            </p:childTnLst>
                          </p:cTn>
                        </p:par>
                        <p:par>
                          <p:cTn id="149" fill="hold">
                            <p:stCondLst>
                              <p:cond delay="3000"/>
                            </p:stCondLst>
                            <p:childTnLst>
                              <p:par>
                                <p:cTn id="150" presetID="16" presetClass="exit" presetSubtype="42" fill="hold" nodeType="afterEffect">
                                  <p:stCondLst>
                                    <p:cond delay="0"/>
                                  </p:stCondLst>
                                  <p:childTnLst>
                                    <p:animEffect transition="out" filter="barn(outHorizontal)">
                                      <p:cBhvr>
                                        <p:cTn id="151" dur="3000"/>
                                        <p:tgtEl>
                                          <p:spTgt spid="43"/>
                                        </p:tgtEl>
                                      </p:cBhvr>
                                    </p:animEffect>
                                    <p:set>
                                      <p:cBhvr>
                                        <p:cTn id="152" dur="1" fill="hold">
                                          <p:stCondLst>
                                            <p:cond delay="2999"/>
                                          </p:stCondLst>
                                        </p:cTn>
                                        <p:tgtEl>
                                          <p:spTgt spid="43"/>
                                        </p:tgtEl>
                                        <p:attrNameLst>
                                          <p:attrName>style.visibility</p:attrName>
                                        </p:attrNameLst>
                                      </p:cBhvr>
                                      <p:to>
                                        <p:strVal val="hidden"/>
                                      </p:to>
                                    </p:set>
                                  </p:childTnLst>
                                </p:cTn>
                              </p:par>
                              <p:par>
                                <p:cTn id="153" presetID="16" presetClass="exit" presetSubtype="42" fill="hold" nodeType="withEffect">
                                  <p:stCondLst>
                                    <p:cond delay="0"/>
                                  </p:stCondLst>
                                  <p:childTnLst>
                                    <p:animEffect transition="out" filter="barn(outHorizontal)">
                                      <p:cBhvr>
                                        <p:cTn id="154" dur="3000"/>
                                        <p:tgtEl>
                                          <p:spTgt spid="62"/>
                                        </p:tgtEl>
                                      </p:cBhvr>
                                    </p:animEffect>
                                    <p:set>
                                      <p:cBhvr>
                                        <p:cTn id="155" dur="1" fill="hold">
                                          <p:stCondLst>
                                            <p:cond delay="2999"/>
                                          </p:stCondLst>
                                        </p:cTn>
                                        <p:tgtEl>
                                          <p:spTgt spid="62"/>
                                        </p:tgtEl>
                                        <p:attrNameLst>
                                          <p:attrName>style.visibility</p:attrName>
                                        </p:attrNameLst>
                                      </p:cBhvr>
                                      <p:to>
                                        <p:strVal val="hidden"/>
                                      </p:to>
                                    </p:set>
                                  </p:childTnLst>
                                </p:cTn>
                              </p:par>
                              <p:par>
                                <p:cTn id="156" presetID="16" presetClass="exit" presetSubtype="42" fill="hold" nodeType="withEffect">
                                  <p:stCondLst>
                                    <p:cond delay="0"/>
                                  </p:stCondLst>
                                  <p:childTnLst>
                                    <p:animEffect transition="out" filter="barn(outHorizontal)">
                                      <p:cBhvr>
                                        <p:cTn id="157" dur="3000"/>
                                        <p:tgtEl>
                                          <p:spTgt spid="63"/>
                                        </p:tgtEl>
                                      </p:cBhvr>
                                    </p:animEffect>
                                    <p:set>
                                      <p:cBhvr>
                                        <p:cTn id="158" dur="1" fill="hold">
                                          <p:stCondLst>
                                            <p:cond delay="2999"/>
                                          </p:stCondLst>
                                        </p:cTn>
                                        <p:tgtEl>
                                          <p:spTgt spid="63"/>
                                        </p:tgtEl>
                                        <p:attrNameLst>
                                          <p:attrName>style.visibility</p:attrName>
                                        </p:attrNameLst>
                                      </p:cBhvr>
                                      <p:to>
                                        <p:strVal val="hidden"/>
                                      </p:to>
                                    </p:set>
                                  </p:childTnLst>
                                </p:cTn>
                              </p:par>
                              <p:par>
                                <p:cTn id="159" presetID="16" presetClass="exit" presetSubtype="42" fill="hold" nodeType="withEffect">
                                  <p:stCondLst>
                                    <p:cond delay="0"/>
                                  </p:stCondLst>
                                  <p:childTnLst>
                                    <p:animEffect transition="out" filter="barn(outHorizontal)">
                                      <p:cBhvr>
                                        <p:cTn id="160" dur="3000"/>
                                        <p:tgtEl>
                                          <p:spTgt spid="64"/>
                                        </p:tgtEl>
                                      </p:cBhvr>
                                    </p:animEffect>
                                    <p:set>
                                      <p:cBhvr>
                                        <p:cTn id="161" dur="1" fill="hold">
                                          <p:stCondLst>
                                            <p:cond delay="2999"/>
                                          </p:stCondLst>
                                        </p:cTn>
                                        <p:tgtEl>
                                          <p:spTgt spid="64"/>
                                        </p:tgtEl>
                                        <p:attrNameLst>
                                          <p:attrName>style.visibility</p:attrName>
                                        </p:attrNameLst>
                                      </p:cBhvr>
                                      <p:to>
                                        <p:strVal val="hidden"/>
                                      </p:to>
                                    </p:set>
                                  </p:childTnLst>
                                </p:cTn>
                              </p:par>
                              <p:par>
                                <p:cTn id="162" presetID="16" presetClass="exit" presetSubtype="42" fill="hold" nodeType="withEffect">
                                  <p:stCondLst>
                                    <p:cond delay="0"/>
                                  </p:stCondLst>
                                  <p:childTnLst>
                                    <p:animEffect transition="out" filter="barn(outHorizontal)">
                                      <p:cBhvr>
                                        <p:cTn id="163" dur="3000"/>
                                        <p:tgtEl>
                                          <p:spTgt spid="73"/>
                                        </p:tgtEl>
                                      </p:cBhvr>
                                    </p:animEffect>
                                    <p:set>
                                      <p:cBhvr>
                                        <p:cTn id="164" dur="1" fill="hold">
                                          <p:stCondLst>
                                            <p:cond delay="2999"/>
                                          </p:stCondLst>
                                        </p:cTn>
                                        <p:tgtEl>
                                          <p:spTgt spid="73"/>
                                        </p:tgtEl>
                                        <p:attrNameLst>
                                          <p:attrName>style.visibility</p:attrName>
                                        </p:attrNameLst>
                                      </p:cBhvr>
                                      <p:to>
                                        <p:strVal val="hidden"/>
                                      </p:to>
                                    </p:set>
                                  </p:childTnLst>
                                </p:cTn>
                              </p:par>
                              <p:par>
                                <p:cTn id="165" presetID="16" presetClass="exit" presetSubtype="42" fill="hold" nodeType="withEffect">
                                  <p:stCondLst>
                                    <p:cond delay="0"/>
                                  </p:stCondLst>
                                  <p:childTnLst>
                                    <p:animEffect transition="out" filter="barn(outHorizontal)">
                                      <p:cBhvr>
                                        <p:cTn id="166" dur="3000"/>
                                        <p:tgtEl>
                                          <p:spTgt spid="74"/>
                                        </p:tgtEl>
                                      </p:cBhvr>
                                    </p:animEffect>
                                    <p:set>
                                      <p:cBhvr>
                                        <p:cTn id="167" dur="1" fill="hold">
                                          <p:stCondLst>
                                            <p:cond delay="2999"/>
                                          </p:stCondLst>
                                        </p:cTn>
                                        <p:tgtEl>
                                          <p:spTgt spid="74"/>
                                        </p:tgtEl>
                                        <p:attrNameLst>
                                          <p:attrName>style.visibility</p:attrName>
                                        </p:attrNameLst>
                                      </p:cBhvr>
                                      <p:to>
                                        <p:strVal val="hidden"/>
                                      </p:to>
                                    </p:set>
                                  </p:childTnLst>
                                </p:cTn>
                              </p:par>
                              <p:par>
                                <p:cTn id="168" presetID="16" presetClass="exit" presetSubtype="42" fill="hold" nodeType="withEffect">
                                  <p:stCondLst>
                                    <p:cond delay="0"/>
                                  </p:stCondLst>
                                  <p:childTnLst>
                                    <p:animEffect transition="out" filter="barn(outHorizontal)">
                                      <p:cBhvr>
                                        <p:cTn id="169" dur="3000"/>
                                        <p:tgtEl>
                                          <p:spTgt spid="75"/>
                                        </p:tgtEl>
                                      </p:cBhvr>
                                    </p:animEffect>
                                    <p:set>
                                      <p:cBhvr>
                                        <p:cTn id="170" dur="1" fill="hold">
                                          <p:stCondLst>
                                            <p:cond delay="2999"/>
                                          </p:stCondLst>
                                        </p:cTn>
                                        <p:tgtEl>
                                          <p:spTgt spid="75"/>
                                        </p:tgtEl>
                                        <p:attrNameLst>
                                          <p:attrName>style.visibility</p:attrName>
                                        </p:attrNameLst>
                                      </p:cBhvr>
                                      <p:to>
                                        <p:strVal val="hidden"/>
                                      </p:to>
                                    </p:set>
                                  </p:childTnLst>
                                </p:cTn>
                              </p:par>
                              <p:par>
                                <p:cTn id="171" presetID="16" presetClass="exit" presetSubtype="42" fill="hold" nodeType="withEffect">
                                  <p:stCondLst>
                                    <p:cond delay="0"/>
                                  </p:stCondLst>
                                  <p:childTnLst>
                                    <p:animEffect transition="out" filter="barn(outHorizontal)">
                                      <p:cBhvr>
                                        <p:cTn id="172" dur="3000"/>
                                        <p:tgtEl>
                                          <p:spTgt spid="76"/>
                                        </p:tgtEl>
                                      </p:cBhvr>
                                    </p:animEffect>
                                    <p:set>
                                      <p:cBhvr>
                                        <p:cTn id="173" dur="1" fill="hold">
                                          <p:stCondLst>
                                            <p:cond delay="2999"/>
                                          </p:stCondLst>
                                        </p:cTn>
                                        <p:tgtEl>
                                          <p:spTgt spid="76"/>
                                        </p:tgtEl>
                                        <p:attrNameLst>
                                          <p:attrName>style.visibility</p:attrName>
                                        </p:attrNameLst>
                                      </p:cBhvr>
                                      <p:to>
                                        <p:strVal val="hidden"/>
                                      </p:to>
                                    </p:set>
                                  </p:childTnLst>
                                </p:cTn>
                              </p:par>
                              <p:par>
                                <p:cTn id="174" presetID="16" presetClass="exit" presetSubtype="42" fill="hold" nodeType="withEffect">
                                  <p:stCondLst>
                                    <p:cond delay="0"/>
                                  </p:stCondLst>
                                  <p:childTnLst>
                                    <p:animEffect transition="out" filter="barn(outHorizontal)">
                                      <p:cBhvr>
                                        <p:cTn id="175" dur="3000"/>
                                        <p:tgtEl>
                                          <p:spTgt spid="81"/>
                                        </p:tgtEl>
                                      </p:cBhvr>
                                    </p:animEffect>
                                    <p:set>
                                      <p:cBhvr>
                                        <p:cTn id="176" dur="1" fill="hold">
                                          <p:stCondLst>
                                            <p:cond delay="2999"/>
                                          </p:stCondLst>
                                        </p:cTn>
                                        <p:tgtEl>
                                          <p:spTgt spid="81"/>
                                        </p:tgtEl>
                                        <p:attrNameLst>
                                          <p:attrName>style.visibility</p:attrName>
                                        </p:attrNameLst>
                                      </p:cBhvr>
                                      <p:to>
                                        <p:strVal val="hidden"/>
                                      </p:to>
                                    </p:set>
                                  </p:childTnLst>
                                </p:cTn>
                              </p:par>
                              <p:par>
                                <p:cTn id="177" presetID="16" presetClass="exit" presetSubtype="42" fill="hold" nodeType="withEffect">
                                  <p:stCondLst>
                                    <p:cond delay="0"/>
                                  </p:stCondLst>
                                  <p:childTnLst>
                                    <p:animEffect transition="out" filter="barn(outHorizontal)">
                                      <p:cBhvr>
                                        <p:cTn id="178" dur="3000"/>
                                        <p:tgtEl>
                                          <p:spTgt spid="82"/>
                                        </p:tgtEl>
                                      </p:cBhvr>
                                    </p:animEffect>
                                    <p:set>
                                      <p:cBhvr>
                                        <p:cTn id="179" dur="1" fill="hold">
                                          <p:stCondLst>
                                            <p:cond delay="2999"/>
                                          </p:stCondLst>
                                        </p:cTn>
                                        <p:tgtEl>
                                          <p:spTgt spid="82"/>
                                        </p:tgtEl>
                                        <p:attrNameLst>
                                          <p:attrName>style.visibility</p:attrName>
                                        </p:attrNameLst>
                                      </p:cBhvr>
                                      <p:to>
                                        <p:strVal val="hidden"/>
                                      </p:to>
                                    </p:set>
                                  </p:childTnLst>
                                </p:cTn>
                              </p:par>
                              <p:par>
                                <p:cTn id="180" presetID="16" presetClass="exit" presetSubtype="42" fill="hold" nodeType="withEffect">
                                  <p:stCondLst>
                                    <p:cond delay="0"/>
                                  </p:stCondLst>
                                  <p:childTnLst>
                                    <p:animEffect transition="out" filter="barn(outHorizontal)">
                                      <p:cBhvr>
                                        <p:cTn id="181" dur="3000"/>
                                        <p:tgtEl>
                                          <p:spTgt spid="83"/>
                                        </p:tgtEl>
                                      </p:cBhvr>
                                    </p:animEffect>
                                    <p:set>
                                      <p:cBhvr>
                                        <p:cTn id="182" dur="1" fill="hold">
                                          <p:stCondLst>
                                            <p:cond delay="2999"/>
                                          </p:stCondLst>
                                        </p:cTn>
                                        <p:tgtEl>
                                          <p:spTgt spid="83"/>
                                        </p:tgtEl>
                                        <p:attrNameLst>
                                          <p:attrName>style.visibility</p:attrName>
                                        </p:attrNameLst>
                                      </p:cBhvr>
                                      <p:to>
                                        <p:strVal val="hidden"/>
                                      </p:to>
                                    </p:set>
                                  </p:childTnLst>
                                </p:cTn>
                              </p:par>
                              <p:par>
                                <p:cTn id="183" presetID="16" presetClass="exit" presetSubtype="42" fill="hold" nodeType="withEffect">
                                  <p:stCondLst>
                                    <p:cond delay="0"/>
                                  </p:stCondLst>
                                  <p:childTnLst>
                                    <p:animEffect transition="out" filter="barn(outHorizontal)">
                                      <p:cBhvr>
                                        <p:cTn id="184" dur="3000"/>
                                        <p:tgtEl>
                                          <p:spTgt spid="84"/>
                                        </p:tgtEl>
                                      </p:cBhvr>
                                    </p:animEffect>
                                    <p:set>
                                      <p:cBhvr>
                                        <p:cTn id="185" dur="1" fill="hold">
                                          <p:stCondLst>
                                            <p:cond delay="2999"/>
                                          </p:stCondLst>
                                        </p:cTn>
                                        <p:tgtEl>
                                          <p:spTgt spid="84"/>
                                        </p:tgtEl>
                                        <p:attrNameLst>
                                          <p:attrName>style.visibility</p:attrName>
                                        </p:attrNameLst>
                                      </p:cBhvr>
                                      <p:to>
                                        <p:strVal val="hidden"/>
                                      </p:to>
                                    </p:set>
                                  </p:childTnLst>
                                </p:cTn>
                              </p:par>
                              <p:par>
                                <p:cTn id="186" presetID="16" presetClass="exit" presetSubtype="42" fill="hold" nodeType="withEffect">
                                  <p:stCondLst>
                                    <p:cond delay="0"/>
                                  </p:stCondLst>
                                  <p:childTnLst>
                                    <p:animEffect transition="out" filter="barn(outHorizontal)">
                                      <p:cBhvr>
                                        <p:cTn id="187" dur="3000"/>
                                        <p:tgtEl>
                                          <p:spTgt spid="97"/>
                                        </p:tgtEl>
                                      </p:cBhvr>
                                    </p:animEffect>
                                    <p:set>
                                      <p:cBhvr>
                                        <p:cTn id="188" dur="1" fill="hold">
                                          <p:stCondLst>
                                            <p:cond delay="2999"/>
                                          </p:stCondLst>
                                        </p:cTn>
                                        <p:tgtEl>
                                          <p:spTgt spid="97"/>
                                        </p:tgtEl>
                                        <p:attrNameLst>
                                          <p:attrName>style.visibility</p:attrName>
                                        </p:attrNameLst>
                                      </p:cBhvr>
                                      <p:to>
                                        <p:strVal val="hidden"/>
                                      </p:to>
                                    </p:set>
                                  </p:childTnLst>
                                </p:cTn>
                              </p:par>
                              <p:par>
                                <p:cTn id="189" presetID="16" presetClass="exit" presetSubtype="42" fill="hold" nodeType="withEffect">
                                  <p:stCondLst>
                                    <p:cond delay="0"/>
                                  </p:stCondLst>
                                  <p:childTnLst>
                                    <p:animEffect transition="out" filter="barn(outHorizontal)">
                                      <p:cBhvr>
                                        <p:cTn id="190" dur="3000"/>
                                        <p:tgtEl>
                                          <p:spTgt spid="98"/>
                                        </p:tgtEl>
                                      </p:cBhvr>
                                    </p:animEffect>
                                    <p:set>
                                      <p:cBhvr>
                                        <p:cTn id="191" dur="1" fill="hold">
                                          <p:stCondLst>
                                            <p:cond delay="2999"/>
                                          </p:stCondLst>
                                        </p:cTn>
                                        <p:tgtEl>
                                          <p:spTgt spid="98"/>
                                        </p:tgtEl>
                                        <p:attrNameLst>
                                          <p:attrName>style.visibility</p:attrName>
                                        </p:attrNameLst>
                                      </p:cBhvr>
                                      <p:to>
                                        <p:strVal val="hidden"/>
                                      </p:to>
                                    </p:set>
                                  </p:childTnLst>
                                </p:cTn>
                              </p:par>
                              <p:par>
                                <p:cTn id="192" presetID="16" presetClass="exit" presetSubtype="42" fill="hold" nodeType="withEffect">
                                  <p:stCondLst>
                                    <p:cond delay="0"/>
                                  </p:stCondLst>
                                  <p:childTnLst>
                                    <p:animEffect transition="out" filter="barn(outHorizontal)">
                                      <p:cBhvr>
                                        <p:cTn id="193" dur="3000"/>
                                        <p:tgtEl>
                                          <p:spTgt spid="99"/>
                                        </p:tgtEl>
                                      </p:cBhvr>
                                    </p:animEffect>
                                    <p:set>
                                      <p:cBhvr>
                                        <p:cTn id="194" dur="1" fill="hold">
                                          <p:stCondLst>
                                            <p:cond delay="2999"/>
                                          </p:stCondLst>
                                        </p:cTn>
                                        <p:tgtEl>
                                          <p:spTgt spid="99"/>
                                        </p:tgtEl>
                                        <p:attrNameLst>
                                          <p:attrName>style.visibility</p:attrName>
                                        </p:attrNameLst>
                                      </p:cBhvr>
                                      <p:to>
                                        <p:strVal val="hidden"/>
                                      </p:to>
                                    </p:set>
                                  </p:childTnLst>
                                </p:cTn>
                              </p:par>
                              <p:par>
                                <p:cTn id="195" presetID="16" presetClass="exit" presetSubtype="42" fill="hold" nodeType="withEffect">
                                  <p:stCondLst>
                                    <p:cond delay="0"/>
                                  </p:stCondLst>
                                  <p:childTnLst>
                                    <p:animEffect transition="out" filter="barn(outHorizontal)">
                                      <p:cBhvr>
                                        <p:cTn id="196" dur="3000"/>
                                        <p:tgtEl>
                                          <p:spTgt spid="100"/>
                                        </p:tgtEl>
                                      </p:cBhvr>
                                    </p:animEffect>
                                    <p:set>
                                      <p:cBhvr>
                                        <p:cTn id="197" dur="1" fill="hold">
                                          <p:stCondLst>
                                            <p:cond delay="2999"/>
                                          </p:stCondLst>
                                        </p:cTn>
                                        <p:tgtEl>
                                          <p:spTgt spid="10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C:\Users\Jose Luis\Desktop\0dec23f4b3dc0a9b4da51995d5a60df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83" y="0"/>
            <a:ext cx="6337300" cy="63373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5" descr="C:\Users\Jose Luis\Desktop\the-basilisk-is-often-called-the-jesus-christ-lizard-because-22613475.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9334"/>
          <a:stretch/>
        </p:blipFill>
        <p:spPr bwMode="auto">
          <a:xfrm>
            <a:off x="6348983" y="-21084"/>
            <a:ext cx="4920680" cy="6517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463581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4" descr="C:\Users\Jose Luis\Desktop\unnam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265"/>
            <a:ext cx="11269664" cy="63707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175178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6"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378247" y="4743896"/>
            <a:ext cx="1775562" cy="1257254"/>
          </a:xfrm>
          <a:prstGeom prst="rect">
            <a:avLst/>
          </a:prstGeom>
          <a:noFill/>
        </p:spPr>
      </p:pic>
      <p:sp>
        <p:nvSpPr>
          <p:cNvPr id="2" name="1 Rectángulo"/>
          <p:cNvSpPr/>
          <p:nvPr/>
        </p:nvSpPr>
        <p:spPr>
          <a:xfrm>
            <a:off x="1735782" y="1285404"/>
            <a:ext cx="8145610" cy="3539430"/>
          </a:xfrm>
          <a:prstGeom prst="rect">
            <a:avLst/>
          </a:prstGeom>
        </p:spPr>
        <p:txBody>
          <a:bodyPr wrap="square">
            <a:spAutoFit/>
          </a:bodyPr>
          <a:lstStyle/>
          <a:p>
            <a:pPr algn="ctr"/>
            <a:r>
              <a:rPr lang="es-ES" sz="3200" b="1" dirty="0"/>
              <a:t>Los basiliscos comunes pueden permanecer bajo el agua durante 30 minutos. La mayoría de basiliscos comunes viven en las selvas tropicales de Centro América y América del Sur. Las crías del basilisco común pueden trepar, nadar, correr en tierra y sobre el agua tan pronto como salen del </a:t>
            </a:r>
            <a:r>
              <a:rPr lang="es-ES" sz="3200" b="1" dirty="0" smtClean="0"/>
              <a:t>cascarón.</a:t>
            </a:r>
            <a:endParaRPr lang="es-ES" sz="3200" b="1" dirty="0"/>
          </a:p>
        </p:txBody>
      </p:sp>
      <p:sp>
        <p:nvSpPr>
          <p:cNvPr id="3" name="2 Rectángulo"/>
          <p:cNvSpPr/>
          <p:nvPr/>
        </p:nvSpPr>
        <p:spPr>
          <a:xfrm>
            <a:off x="-69169" y="-359742"/>
            <a:ext cx="11755512" cy="7202656"/>
          </a:xfrm>
          <a:prstGeom prst="rect">
            <a:avLst/>
          </a:prstGeom>
          <a:blipFill>
            <a:blip r:embed="rId3">
              <a:duotone>
                <a:prstClr val="black"/>
                <a:schemeClr val="accent3">
                  <a:tint val="45000"/>
                  <a:satMod val="400000"/>
                </a:schemeClr>
              </a:duotone>
              <a:extLst>
                <a:ext uri="{28A0092B-C50C-407E-A947-70E740481C1C}">
                  <a14:useLocalDpi xmlns:a14="http://schemas.microsoft.com/office/drawing/2010/main" val="0"/>
                </a:ext>
              </a:extLst>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Click="0" advTm="22000">
        <p:checker/>
      </p:transition>
    </mc:Choice>
    <mc:Fallback xmlns="">
      <p:transition spd="slow" advClick="0" advTm="2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2D050">
            <a:alpha val="56000"/>
          </a:srgbClr>
        </a:solidFill>
        <a:effectLst/>
      </p:bgPr>
    </p:bg>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4038" y="663575"/>
            <a:ext cx="7620000" cy="501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Luna"/>
          <p:cNvSpPr/>
          <p:nvPr/>
        </p:nvSpPr>
        <p:spPr>
          <a:xfrm flipH="1">
            <a:off x="8942774" y="5607"/>
            <a:ext cx="2817436" cy="3316565"/>
          </a:xfrm>
          <a:prstGeom prst="moon">
            <a:avLst>
              <a:gd name="adj" fmla="val 40623"/>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13" name="12 Luna"/>
          <p:cNvSpPr/>
          <p:nvPr/>
        </p:nvSpPr>
        <p:spPr>
          <a:xfrm>
            <a:off x="2" y="1"/>
            <a:ext cx="2817413" cy="3242607"/>
          </a:xfrm>
          <a:prstGeom prst="moon">
            <a:avLst>
              <a:gd name="adj" fmla="val 40623"/>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17" name="16 Luna"/>
          <p:cNvSpPr/>
          <p:nvPr/>
        </p:nvSpPr>
        <p:spPr>
          <a:xfrm>
            <a:off x="2" y="3168650"/>
            <a:ext cx="2817413" cy="3168650"/>
          </a:xfrm>
          <a:prstGeom prst="moon">
            <a:avLst>
              <a:gd name="adj" fmla="val 3254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18" name="17 Luna"/>
          <p:cNvSpPr/>
          <p:nvPr/>
        </p:nvSpPr>
        <p:spPr>
          <a:xfrm>
            <a:off x="2732997" y="3316565"/>
            <a:ext cx="2817413" cy="3020735"/>
          </a:xfrm>
          <a:prstGeom prst="moon">
            <a:avLst>
              <a:gd name="adj" fmla="val 40623"/>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19" name="18 Luna"/>
          <p:cNvSpPr/>
          <p:nvPr/>
        </p:nvSpPr>
        <p:spPr>
          <a:xfrm>
            <a:off x="2647649" y="1"/>
            <a:ext cx="2817413" cy="3242607"/>
          </a:xfrm>
          <a:prstGeom prst="moon">
            <a:avLst>
              <a:gd name="adj" fmla="val 40623"/>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21" name="20 Luna"/>
          <p:cNvSpPr/>
          <p:nvPr/>
        </p:nvSpPr>
        <p:spPr>
          <a:xfrm flipH="1">
            <a:off x="8452227" y="3242608"/>
            <a:ext cx="2817436" cy="3094693"/>
          </a:xfrm>
          <a:prstGeom prst="moon">
            <a:avLst>
              <a:gd name="adj" fmla="val 40623"/>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22" name="21 Luna"/>
          <p:cNvSpPr/>
          <p:nvPr/>
        </p:nvSpPr>
        <p:spPr>
          <a:xfrm flipH="1">
            <a:off x="6232267" y="0"/>
            <a:ext cx="2817436" cy="3316565"/>
          </a:xfrm>
          <a:prstGeom prst="moon">
            <a:avLst>
              <a:gd name="adj" fmla="val 40623"/>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23" name="22 Luna"/>
          <p:cNvSpPr/>
          <p:nvPr/>
        </p:nvSpPr>
        <p:spPr>
          <a:xfrm flipH="1">
            <a:off x="6146919" y="3242608"/>
            <a:ext cx="2817436" cy="3094693"/>
          </a:xfrm>
          <a:prstGeom prst="moon">
            <a:avLst>
              <a:gd name="adj" fmla="val 40623"/>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0" fill="hold"/>
                                        <p:tgtEl>
                                          <p:spTgt spid="13"/>
                                        </p:tgtEl>
                                        <p:attrNameLst>
                                          <p:attrName>ppt_x</p:attrName>
                                        </p:attrNameLst>
                                      </p:cBhvr>
                                      <p:tavLst>
                                        <p:tav tm="0">
                                          <p:val>
                                            <p:strVal val="1+#ppt_w/2"/>
                                          </p:val>
                                        </p:tav>
                                        <p:tav tm="100000">
                                          <p:val>
                                            <p:strVal val="#ppt_x"/>
                                          </p:val>
                                        </p:tav>
                                      </p:tavLst>
                                    </p:anim>
                                    <p:anim calcmode="lin" valueType="num">
                                      <p:cBhvr additive="base">
                                        <p:cTn id="8" dur="5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0-#ppt_w/2"/>
                                          </p:val>
                                        </p:tav>
                                        <p:tav tm="100000">
                                          <p:val>
                                            <p:strVal val="#ppt_x"/>
                                          </p:val>
                                        </p:tav>
                                      </p:tavLst>
                                    </p:anim>
                                    <p:anim calcmode="lin" valueType="num">
                                      <p:cBhvr additive="base">
                                        <p:cTn id="12" dur="5000" fill="hold"/>
                                        <p:tgtEl>
                                          <p:spTgt spid="7"/>
                                        </p:tgtEl>
                                        <p:attrNameLst>
                                          <p:attrName>ppt_y</p:attrName>
                                        </p:attrNameLst>
                                      </p:cBhvr>
                                      <p:tavLst>
                                        <p:tav tm="0">
                                          <p:val>
                                            <p:strVal val="#ppt_y"/>
                                          </p:val>
                                        </p:tav>
                                        <p:tav tm="100000">
                                          <p:val>
                                            <p:strVal val="#ppt_y"/>
                                          </p:val>
                                        </p:tav>
                                      </p:tavLst>
                                    </p:anim>
                                  </p:childTnLst>
                                </p:cTn>
                              </p:par>
                              <p:par>
                                <p:cTn id="13" presetID="8" presetClass="emph" presetSubtype="0" fill="hold" grpId="1" nodeType="withEffect">
                                  <p:stCondLst>
                                    <p:cond delay="0"/>
                                  </p:stCondLst>
                                  <p:childTnLst>
                                    <p:animRot by="21600000">
                                      <p:cBhvr>
                                        <p:cTn id="14" dur="5000" fill="hold"/>
                                        <p:tgtEl>
                                          <p:spTgt spid="13"/>
                                        </p:tgtEl>
                                        <p:attrNameLst>
                                          <p:attrName>r</p:attrName>
                                        </p:attrNameLst>
                                      </p:cBhvr>
                                    </p:animRot>
                                  </p:childTnLst>
                                </p:cTn>
                              </p:par>
                              <p:par>
                                <p:cTn id="15" presetID="8" presetClass="emph" presetSubtype="0" fill="hold" grpId="1" nodeType="withEffect">
                                  <p:stCondLst>
                                    <p:cond delay="0"/>
                                  </p:stCondLst>
                                  <p:childTnLst>
                                    <p:animRot by="-21600000">
                                      <p:cBhvr>
                                        <p:cTn id="16" dur="5000" fill="hold"/>
                                        <p:tgtEl>
                                          <p:spTgt spid="7"/>
                                        </p:tgtEl>
                                        <p:attrNameLst>
                                          <p:attrName>r</p:attrName>
                                        </p:attrNameLst>
                                      </p:cBhvr>
                                    </p:animRot>
                                  </p:childTnLst>
                                </p:cTn>
                              </p:par>
                              <p:par>
                                <p:cTn id="17" presetID="2" presetClass="exit" presetSubtype="2" fill="hold" grpId="2"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1+ppt_w/2"/>
                                          </p:val>
                                        </p:tav>
                                      </p:tavLst>
                                    </p:anim>
                                    <p:anim calcmode="lin" valueType="num">
                                      <p:cBhvr additive="base">
                                        <p:cTn id="19" dur="5000"/>
                                        <p:tgtEl>
                                          <p:spTgt spid="13"/>
                                        </p:tgtEl>
                                        <p:attrNameLst>
                                          <p:attrName>ppt_y</p:attrName>
                                        </p:attrNameLst>
                                      </p:cBhvr>
                                      <p:tavLst>
                                        <p:tav tm="0">
                                          <p:val>
                                            <p:strVal val="ppt_y"/>
                                          </p:val>
                                        </p:tav>
                                        <p:tav tm="100000">
                                          <p:val>
                                            <p:strVal val="ppt_y"/>
                                          </p:val>
                                        </p:tav>
                                      </p:tavLst>
                                    </p:anim>
                                    <p:set>
                                      <p:cBhvr>
                                        <p:cTn id="20" dur="1" fill="hold">
                                          <p:stCondLst>
                                            <p:cond delay="4999"/>
                                          </p:stCondLst>
                                        </p:cTn>
                                        <p:tgtEl>
                                          <p:spTgt spid="13"/>
                                        </p:tgtEl>
                                        <p:attrNameLst>
                                          <p:attrName>style.visibility</p:attrName>
                                        </p:attrNameLst>
                                      </p:cBhvr>
                                      <p:to>
                                        <p:strVal val="hidden"/>
                                      </p:to>
                                    </p:set>
                                  </p:childTnLst>
                                </p:cTn>
                              </p:par>
                              <p:par>
                                <p:cTn id="21" presetID="2" presetClass="exit" presetSubtype="8" fill="hold" grpId="2"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0-ppt_w/2"/>
                                          </p:val>
                                        </p:tav>
                                      </p:tavLst>
                                    </p:anim>
                                    <p:anim calcmode="lin" valueType="num">
                                      <p:cBhvr additive="base">
                                        <p:cTn id="23" dur="5000"/>
                                        <p:tgtEl>
                                          <p:spTgt spid="7"/>
                                        </p:tgtEl>
                                        <p:attrNameLst>
                                          <p:attrName>ppt_y</p:attrName>
                                        </p:attrNameLst>
                                      </p:cBhvr>
                                      <p:tavLst>
                                        <p:tav tm="0">
                                          <p:val>
                                            <p:strVal val="ppt_y"/>
                                          </p:val>
                                        </p:tav>
                                        <p:tav tm="100000">
                                          <p:val>
                                            <p:strVal val="ppt_y"/>
                                          </p:val>
                                        </p:tav>
                                      </p:tavLst>
                                    </p:anim>
                                    <p:set>
                                      <p:cBhvr>
                                        <p:cTn id="24" dur="1" fill="hold">
                                          <p:stCondLst>
                                            <p:cond delay="4999"/>
                                          </p:stCondLst>
                                        </p:cTn>
                                        <p:tgtEl>
                                          <p:spTgt spid="7"/>
                                        </p:tgtEl>
                                        <p:attrNameLst>
                                          <p:attrName>style.visibility</p:attrName>
                                        </p:attrNameLst>
                                      </p:cBhvr>
                                      <p:to>
                                        <p:strVal val="hidden"/>
                                      </p:to>
                                    </p:set>
                                  </p:childTnLst>
                                </p:cTn>
                              </p:par>
                              <p:par>
                                <p:cTn id="25" presetID="8" presetClass="emph" presetSubtype="0" fill="hold" grpId="3" nodeType="withEffect">
                                  <p:stCondLst>
                                    <p:cond delay="0"/>
                                  </p:stCondLst>
                                  <p:childTnLst>
                                    <p:animRot by="21600000">
                                      <p:cBhvr>
                                        <p:cTn id="26" dur="5000" fill="hold"/>
                                        <p:tgtEl>
                                          <p:spTgt spid="13"/>
                                        </p:tgtEl>
                                        <p:attrNameLst>
                                          <p:attrName>r</p:attrName>
                                        </p:attrNameLst>
                                      </p:cBhvr>
                                    </p:animRot>
                                  </p:childTnLst>
                                </p:cTn>
                              </p:par>
                              <p:par>
                                <p:cTn id="27" presetID="8" presetClass="emph" presetSubtype="0" fill="hold" grpId="3" nodeType="withEffect">
                                  <p:stCondLst>
                                    <p:cond delay="0"/>
                                  </p:stCondLst>
                                  <p:childTnLst>
                                    <p:animRot by="-21600000">
                                      <p:cBhvr>
                                        <p:cTn id="28" dur="5000" fill="hold"/>
                                        <p:tgtEl>
                                          <p:spTgt spid="7"/>
                                        </p:tgtEl>
                                        <p:attrNameLst>
                                          <p:attrName>r</p:attrName>
                                        </p:attrNameLst>
                                      </p:cBhvr>
                                    </p:animRot>
                                  </p:childTnLst>
                                </p:cTn>
                              </p:par>
                              <p:par>
                                <p:cTn id="29" presetID="2" presetClass="entr" presetSubtype="2"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0" fill="hold"/>
                                        <p:tgtEl>
                                          <p:spTgt spid="17"/>
                                        </p:tgtEl>
                                        <p:attrNameLst>
                                          <p:attrName>ppt_x</p:attrName>
                                        </p:attrNameLst>
                                      </p:cBhvr>
                                      <p:tavLst>
                                        <p:tav tm="0">
                                          <p:val>
                                            <p:strVal val="1+#ppt_w/2"/>
                                          </p:val>
                                        </p:tav>
                                        <p:tav tm="100000">
                                          <p:val>
                                            <p:strVal val="#ppt_x"/>
                                          </p:val>
                                        </p:tav>
                                      </p:tavLst>
                                    </p:anim>
                                    <p:anim calcmode="lin" valueType="num">
                                      <p:cBhvr additive="base">
                                        <p:cTn id="32" dur="5000" fill="hold"/>
                                        <p:tgtEl>
                                          <p:spTgt spid="17"/>
                                        </p:tgtEl>
                                        <p:attrNameLst>
                                          <p:attrName>ppt_y</p:attrName>
                                        </p:attrNameLst>
                                      </p:cBhvr>
                                      <p:tavLst>
                                        <p:tav tm="0">
                                          <p:val>
                                            <p:strVal val="#ppt_y"/>
                                          </p:val>
                                        </p:tav>
                                        <p:tav tm="100000">
                                          <p:val>
                                            <p:strVal val="#ppt_y"/>
                                          </p:val>
                                        </p:tav>
                                      </p:tavLst>
                                    </p:anim>
                                  </p:childTnLst>
                                </p:cTn>
                              </p:par>
                              <p:par>
                                <p:cTn id="33" presetID="8" presetClass="emph" presetSubtype="0" fill="hold" grpId="1" nodeType="withEffect">
                                  <p:stCondLst>
                                    <p:cond delay="0"/>
                                  </p:stCondLst>
                                  <p:childTnLst>
                                    <p:animRot by="21600000">
                                      <p:cBhvr>
                                        <p:cTn id="34" dur="5000" fill="hold"/>
                                        <p:tgtEl>
                                          <p:spTgt spid="17"/>
                                        </p:tgtEl>
                                        <p:attrNameLst>
                                          <p:attrName>r</p:attrName>
                                        </p:attrNameLst>
                                      </p:cBhvr>
                                    </p:animRot>
                                  </p:childTnLst>
                                </p:cTn>
                              </p:par>
                              <p:par>
                                <p:cTn id="35" presetID="2" presetClass="exit" presetSubtype="2" fill="hold" grpId="2" nodeType="withEffect">
                                  <p:stCondLst>
                                    <p:cond delay="0"/>
                                  </p:stCondLst>
                                  <p:childTnLst>
                                    <p:anim calcmode="lin" valueType="num">
                                      <p:cBhvr additive="base">
                                        <p:cTn id="36" dur="5000"/>
                                        <p:tgtEl>
                                          <p:spTgt spid="17"/>
                                        </p:tgtEl>
                                        <p:attrNameLst>
                                          <p:attrName>ppt_x</p:attrName>
                                        </p:attrNameLst>
                                      </p:cBhvr>
                                      <p:tavLst>
                                        <p:tav tm="0">
                                          <p:val>
                                            <p:strVal val="ppt_x"/>
                                          </p:val>
                                        </p:tav>
                                        <p:tav tm="100000">
                                          <p:val>
                                            <p:strVal val="1+ppt_w/2"/>
                                          </p:val>
                                        </p:tav>
                                      </p:tavLst>
                                    </p:anim>
                                    <p:anim calcmode="lin" valueType="num">
                                      <p:cBhvr additive="base">
                                        <p:cTn id="37" dur="5000"/>
                                        <p:tgtEl>
                                          <p:spTgt spid="17"/>
                                        </p:tgtEl>
                                        <p:attrNameLst>
                                          <p:attrName>ppt_y</p:attrName>
                                        </p:attrNameLst>
                                      </p:cBhvr>
                                      <p:tavLst>
                                        <p:tav tm="0">
                                          <p:val>
                                            <p:strVal val="ppt_y"/>
                                          </p:val>
                                        </p:tav>
                                        <p:tav tm="100000">
                                          <p:val>
                                            <p:strVal val="ppt_y"/>
                                          </p:val>
                                        </p:tav>
                                      </p:tavLst>
                                    </p:anim>
                                    <p:set>
                                      <p:cBhvr>
                                        <p:cTn id="38" dur="1" fill="hold">
                                          <p:stCondLst>
                                            <p:cond delay="4999"/>
                                          </p:stCondLst>
                                        </p:cTn>
                                        <p:tgtEl>
                                          <p:spTgt spid="17"/>
                                        </p:tgtEl>
                                        <p:attrNameLst>
                                          <p:attrName>style.visibility</p:attrName>
                                        </p:attrNameLst>
                                      </p:cBhvr>
                                      <p:to>
                                        <p:strVal val="hidden"/>
                                      </p:to>
                                    </p:set>
                                  </p:childTnLst>
                                </p:cTn>
                              </p:par>
                              <p:par>
                                <p:cTn id="39" presetID="8" presetClass="emph" presetSubtype="0" fill="hold" grpId="3" nodeType="withEffect">
                                  <p:stCondLst>
                                    <p:cond delay="0"/>
                                  </p:stCondLst>
                                  <p:childTnLst>
                                    <p:animRot by="21600000">
                                      <p:cBhvr>
                                        <p:cTn id="40" dur="5000" fill="hold"/>
                                        <p:tgtEl>
                                          <p:spTgt spid="17"/>
                                        </p:tgtEl>
                                        <p:attrNameLst>
                                          <p:attrName>r</p:attrName>
                                        </p:attrNameLst>
                                      </p:cBhvr>
                                    </p:animRot>
                                  </p:childTnLst>
                                </p:cTn>
                              </p:par>
                              <p:par>
                                <p:cTn id="41" presetID="2" presetClass="entr" presetSubtype="2"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0" fill="hold"/>
                                        <p:tgtEl>
                                          <p:spTgt spid="18"/>
                                        </p:tgtEl>
                                        <p:attrNameLst>
                                          <p:attrName>ppt_x</p:attrName>
                                        </p:attrNameLst>
                                      </p:cBhvr>
                                      <p:tavLst>
                                        <p:tav tm="0">
                                          <p:val>
                                            <p:strVal val="1+#ppt_w/2"/>
                                          </p:val>
                                        </p:tav>
                                        <p:tav tm="100000">
                                          <p:val>
                                            <p:strVal val="#ppt_x"/>
                                          </p:val>
                                        </p:tav>
                                      </p:tavLst>
                                    </p:anim>
                                    <p:anim calcmode="lin" valueType="num">
                                      <p:cBhvr additive="base">
                                        <p:cTn id="44" dur="5000" fill="hold"/>
                                        <p:tgtEl>
                                          <p:spTgt spid="18"/>
                                        </p:tgtEl>
                                        <p:attrNameLst>
                                          <p:attrName>ppt_y</p:attrName>
                                        </p:attrNameLst>
                                      </p:cBhvr>
                                      <p:tavLst>
                                        <p:tav tm="0">
                                          <p:val>
                                            <p:strVal val="#ppt_y"/>
                                          </p:val>
                                        </p:tav>
                                        <p:tav tm="100000">
                                          <p:val>
                                            <p:strVal val="#ppt_y"/>
                                          </p:val>
                                        </p:tav>
                                      </p:tavLst>
                                    </p:anim>
                                  </p:childTnLst>
                                </p:cTn>
                              </p:par>
                              <p:par>
                                <p:cTn id="45" presetID="8" presetClass="emph" presetSubtype="0" fill="hold" grpId="1" nodeType="withEffect">
                                  <p:stCondLst>
                                    <p:cond delay="0"/>
                                  </p:stCondLst>
                                  <p:childTnLst>
                                    <p:animRot by="21600000">
                                      <p:cBhvr>
                                        <p:cTn id="46" dur="5000" fill="hold"/>
                                        <p:tgtEl>
                                          <p:spTgt spid="18"/>
                                        </p:tgtEl>
                                        <p:attrNameLst>
                                          <p:attrName>r</p:attrName>
                                        </p:attrNameLst>
                                      </p:cBhvr>
                                    </p:animRot>
                                  </p:childTnLst>
                                </p:cTn>
                              </p:par>
                              <p:par>
                                <p:cTn id="47" presetID="2" presetClass="exit" presetSubtype="2" fill="hold" grpId="2" nodeType="withEffect">
                                  <p:stCondLst>
                                    <p:cond delay="0"/>
                                  </p:stCondLst>
                                  <p:childTnLst>
                                    <p:anim calcmode="lin" valueType="num">
                                      <p:cBhvr additive="base">
                                        <p:cTn id="48" dur="5000"/>
                                        <p:tgtEl>
                                          <p:spTgt spid="18"/>
                                        </p:tgtEl>
                                        <p:attrNameLst>
                                          <p:attrName>ppt_x</p:attrName>
                                        </p:attrNameLst>
                                      </p:cBhvr>
                                      <p:tavLst>
                                        <p:tav tm="0">
                                          <p:val>
                                            <p:strVal val="ppt_x"/>
                                          </p:val>
                                        </p:tav>
                                        <p:tav tm="100000">
                                          <p:val>
                                            <p:strVal val="1+ppt_w/2"/>
                                          </p:val>
                                        </p:tav>
                                      </p:tavLst>
                                    </p:anim>
                                    <p:anim calcmode="lin" valueType="num">
                                      <p:cBhvr additive="base">
                                        <p:cTn id="49" dur="5000"/>
                                        <p:tgtEl>
                                          <p:spTgt spid="18"/>
                                        </p:tgtEl>
                                        <p:attrNameLst>
                                          <p:attrName>ppt_y</p:attrName>
                                        </p:attrNameLst>
                                      </p:cBhvr>
                                      <p:tavLst>
                                        <p:tav tm="0">
                                          <p:val>
                                            <p:strVal val="ppt_y"/>
                                          </p:val>
                                        </p:tav>
                                        <p:tav tm="100000">
                                          <p:val>
                                            <p:strVal val="ppt_y"/>
                                          </p:val>
                                        </p:tav>
                                      </p:tavLst>
                                    </p:anim>
                                    <p:set>
                                      <p:cBhvr>
                                        <p:cTn id="50" dur="1" fill="hold">
                                          <p:stCondLst>
                                            <p:cond delay="4999"/>
                                          </p:stCondLst>
                                        </p:cTn>
                                        <p:tgtEl>
                                          <p:spTgt spid="18"/>
                                        </p:tgtEl>
                                        <p:attrNameLst>
                                          <p:attrName>style.visibility</p:attrName>
                                        </p:attrNameLst>
                                      </p:cBhvr>
                                      <p:to>
                                        <p:strVal val="hidden"/>
                                      </p:to>
                                    </p:set>
                                  </p:childTnLst>
                                </p:cTn>
                              </p:par>
                              <p:par>
                                <p:cTn id="51" presetID="8" presetClass="emph" presetSubtype="0" fill="hold" grpId="3" nodeType="withEffect">
                                  <p:stCondLst>
                                    <p:cond delay="0"/>
                                  </p:stCondLst>
                                  <p:childTnLst>
                                    <p:animRot by="21600000">
                                      <p:cBhvr>
                                        <p:cTn id="52" dur="5000" fill="hold"/>
                                        <p:tgtEl>
                                          <p:spTgt spid="18"/>
                                        </p:tgtEl>
                                        <p:attrNameLst>
                                          <p:attrName>r</p:attrName>
                                        </p:attrNameLst>
                                      </p:cBhvr>
                                    </p:animRot>
                                  </p:childTnLst>
                                </p:cTn>
                              </p:par>
                              <p:par>
                                <p:cTn id="53" presetID="2" presetClass="entr" presetSubtype="2"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0" fill="hold"/>
                                        <p:tgtEl>
                                          <p:spTgt spid="19"/>
                                        </p:tgtEl>
                                        <p:attrNameLst>
                                          <p:attrName>ppt_x</p:attrName>
                                        </p:attrNameLst>
                                      </p:cBhvr>
                                      <p:tavLst>
                                        <p:tav tm="0">
                                          <p:val>
                                            <p:strVal val="1+#ppt_w/2"/>
                                          </p:val>
                                        </p:tav>
                                        <p:tav tm="100000">
                                          <p:val>
                                            <p:strVal val="#ppt_x"/>
                                          </p:val>
                                        </p:tav>
                                      </p:tavLst>
                                    </p:anim>
                                    <p:anim calcmode="lin" valueType="num">
                                      <p:cBhvr additive="base">
                                        <p:cTn id="56" dur="5000" fill="hold"/>
                                        <p:tgtEl>
                                          <p:spTgt spid="19"/>
                                        </p:tgtEl>
                                        <p:attrNameLst>
                                          <p:attrName>ppt_y</p:attrName>
                                        </p:attrNameLst>
                                      </p:cBhvr>
                                      <p:tavLst>
                                        <p:tav tm="0">
                                          <p:val>
                                            <p:strVal val="#ppt_y"/>
                                          </p:val>
                                        </p:tav>
                                        <p:tav tm="100000">
                                          <p:val>
                                            <p:strVal val="#ppt_y"/>
                                          </p:val>
                                        </p:tav>
                                      </p:tavLst>
                                    </p:anim>
                                  </p:childTnLst>
                                </p:cTn>
                              </p:par>
                              <p:par>
                                <p:cTn id="57" presetID="8" presetClass="emph" presetSubtype="0" fill="hold" grpId="1" nodeType="withEffect">
                                  <p:stCondLst>
                                    <p:cond delay="0"/>
                                  </p:stCondLst>
                                  <p:childTnLst>
                                    <p:animRot by="21600000">
                                      <p:cBhvr>
                                        <p:cTn id="58" dur="5000" fill="hold"/>
                                        <p:tgtEl>
                                          <p:spTgt spid="19"/>
                                        </p:tgtEl>
                                        <p:attrNameLst>
                                          <p:attrName>r</p:attrName>
                                        </p:attrNameLst>
                                      </p:cBhvr>
                                    </p:animRot>
                                  </p:childTnLst>
                                </p:cTn>
                              </p:par>
                              <p:par>
                                <p:cTn id="59" presetID="2" presetClass="exit" presetSubtype="2" fill="hold" grpId="2" nodeType="withEffect">
                                  <p:stCondLst>
                                    <p:cond delay="0"/>
                                  </p:stCondLst>
                                  <p:childTnLst>
                                    <p:anim calcmode="lin" valueType="num">
                                      <p:cBhvr additive="base">
                                        <p:cTn id="60" dur="5000"/>
                                        <p:tgtEl>
                                          <p:spTgt spid="19"/>
                                        </p:tgtEl>
                                        <p:attrNameLst>
                                          <p:attrName>ppt_x</p:attrName>
                                        </p:attrNameLst>
                                      </p:cBhvr>
                                      <p:tavLst>
                                        <p:tav tm="0">
                                          <p:val>
                                            <p:strVal val="ppt_x"/>
                                          </p:val>
                                        </p:tav>
                                        <p:tav tm="100000">
                                          <p:val>
                                            <p:strVal val="1+ppt_w/2"/>
                                          </p:val>
                                        </p:tav>
                                      </p:tavLst>
                                    </p:anim>
                                    <p:anim calcmode="lin" valueType="num">
                                      <p:cBhvr additive="base">
                                        <p:cTn id="61" dur="5000"/>
                                        <p:tgtEl>
                                          <p:spTgt spid="19"/>
                                        </p:tgtEl>
                                        <p:attrNameLst>
                                          <p:attrName>ppt_y</p:attrName>
                                        </p:attrNameLst>
                                      </p:cBhvr>
                                      <p:tavLst>
                                        <p:tav tm="0">
                                          <p:val>
                                            <p:strVal val="ppt_y"/>
                                          </p:val>
                                        </p:tav>
                                        <p:tav tm="100000">
                                          <p:val>
                                            <p:strVal val="ppt_y"/>
                                          </p:val>
                                        </p:tav>
                                      </p:tavLst>
                                    </p:anim>
                                    <p:set>
                                      <p:cBhvr>
                                        <p:cTn id="62" dur="1" fill="hold">
                                          <p:stCondLst>
                                            <p:cond delay="4999"/>
                                          </p:stCondLst>
                                        </p:cTn>
                                        <p:tgtEl>
                                          <p:spTgt spid="19"/>
                                        </p:tgtEl>
                                        <p:attrNameLst>
                                          <p:attrName>style.visibility</p:attrName>
                                        </p:attrNameLst>
                                      </p:cBhvr>
                                      <p:to>
                                        <p:strVal val="hidden"/>
                                      </p:to>
                                    </p:set>
                                  </p:childTnLst>
                                </p:cTn>
                              </p:par>
                              <p:par>
                                <p:cTn id="63" presetID="8" presetClass="emph" presetSubtype="0" fill="hold" grpId="3" nodeType="withEffect">
                                  <p:stCondLst>
                                    <p:cond delay="0"/>
                                  </p:stCondLst>
                                  <p:childTnLst>
                                    <p:animRot by="21600000">
                                      <p:cBhvr>
                                        <p:cTn id="64" dur="5000" fill="hold"/>
                                        <p:tgtEl>
                                          <p:spTgt spid="19"/>
                                        </p:tgtEl>
                                        <p:attrNameLst>
                                          <p:attrName>r</p:attrName>
                                        </p:attrNameLst>
                                      </p:cBhvr>
                                    </p:animRot>
                                  </p:childTnLst>
                                </p:cTn>
                              </p:par>
                              <p:par>
                                <p:cTn id="65" presetID="2" presetClass="entr" presetSubtype="8"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0" fill="hold"/>
                                        <p:tgtEl>
                                          <p:spTgt spid="21"/>
                                        </p:tgtEl>
                                        <p:attrNameLst>
                                          <p:attrName>ppt_x</p:attrName>
                                        </p:attrNameLst>
                                      </p:cBhvr>
                                      <p:tavLst>
                                        <p:tav tm="0">
                                          <p:val>
                                            <p:strVal val="0-#ppt_w/2"/>
                                          </p:val>
                                        </p:tav>
                                        <p:tav tm="100000">
                                          <p:val>
                                            <p:strVal val="#ppt_x"/>
                                          </p:val>
                                        </p:tav>
                                      </p:tavLst>
                                    </p:anim>
                                    <p:anim calcmode="lin" valueType="num">
                                      <p:cBhvr additive="base">
                                        <p:cTn id="68" dur="5000" fill="hold"/>
                                        <p:tgtEl>
                                          <p:spTgt spid="21"/>
                                        </p:tgtEl>
                                        <p:attrNameLst>
                                          <p:attrName>ppt_y</p:attrName>
                                        </p:attrNameLst>
                                      </p:cBhvr>
                                      <p:tavLst>
                                        <p:tav tm="0">
                                          <p:val>
                                            <p:strVal val="#ppt_y"/>
                                          </p:val>
                                        </p:tav>
                                        <p:tav tm="100000">
                                          <p:val>
                                            <p:strVal val="#ppt_y"/>
                                          </p:val>
                                        </p:tav>
                                      </p:tavLst>
                                    </p:anim>
                                  </p:childTnLst>
                                </p:cTn>
                              </p:par>
                              <p:par>
                                <p:cTn id="69" presetID="8" presetClass="emph" presetSubtype="0" fill="hold" grpId="1" nodeType="withEffect">
                                  <p:stCondLst>
                                    <p:cond delay="0"/>
                                  </p:stCondLst>
                                  <p:childTnLst>
                                    <p:animRot by="-21600000">
                                      <p:cBhvr>
                                        <p:cTn id="70" dur="5000" fill="hold"/>
                                        <p:tgtEl>
                                          <p:spTgt spid="21"/>
                                        </p:tgtEl>
                                        <p:attrNameLst>
                                          <p:attrName>r</p:attrName>
                                        </p:attrNameLst>
                                      </p:cBhvr>
                                    </p:animRot>
                                  </p:childTnLst>
                                </p:cTn>
                              </p:par>
                              <p:par>
                                <p:cTn id="71" presetID="2" presetClass="exit" presetSubtype="8" fill="hold" grpId="2" nodeType="withEffect">
                                  <p:stCondLst>
                                    <p:cond delay="0"/>
                                  </p:stCondLst>
                                  <p:childTnLst>
                                    <p:anim calcmode="lin" valueType="num">
                                      <p:cBhvr additive="base">
                                        <p:cTn id="72" dur="5000"/>
                                        <p:tgtEl>
                                          <p:spTgt spid="21"/>
                                        </p:tgtEl>
                                        <p:attrNameLst>
                                          <p:attrName>ppt_x</p:attrName>
                                        </p:attrNameLst>
                                      </p:cBhvr>
                                      <p:tavLst>
                                        <p:tav tm="0">
                                          <p:val>
                                            <p:strVal val="ppt_x"/>
                                          </p:val>
                                        </p:tav>
                                        <p:tav tm="100000">
                                          <p:val>
                                            <p:strVal val="0-ppt_w/2"/>
                                          </p:val>
                                        </p:tav>
                                      </p:tavLst>
                                    </p:anim>
                                    <p:anim calcmode="lin" valueType="num">
                                      <p:cBhvr additive="base">
                                        <p:cTn id="73" dur="5000"/>
                                        <p:tgtEl>
                                          <p:spTgt spid="21"/>
                                        </p:tgtEl>
                                        <p:attrNameLst>
                                          <p:attrName>ppt_y</p:attrName>
                                        </p:attrNameLst>
                                      </p:cBhvr>
                                      <p:tavLst>
                                        <p:tav tm="0">
                                          <p:val>
                                            <p:strVal val="ppt_y"/>
                                          </p:val>
                                        </p:tav>
                                        <p:tav tm="100000">
                                          <p:val>
                                            <p:strVal val="ppt_y"/>
                                          </p:val>
                                        </p:tav>
                                      </p:tavLst>
                                    </p:anim>
                                    <p:set>
                                      <p:cBhvr>
                                        <p:cTn id="74" dur="1" fill="hold">
                                          <p:stCondLst>
                                            <p:cond delay="4999"/>
                                          </p:stCondLst>
                                        </p:cTn>
                                        <p:tgtEl>
                                          <p:spTgt spid="21"/>
                                        </p:tgtEl>
                                        <p:attrNameLst>
                                          <p:attrName>style.visibility</p:attrName>
                                        </p:attrNameLst>
                                      </p:cBhvr>
                                      <p:to>
                                        <p:strVal val="hidden"/>
                                      </p:to>
                                    </p:set>
                                  </p:childTnLst>
                                </p:cTn>
                              </p:par>
                              <p:par>
                                <p:cTn id="75" presetID="8" presetClass="emph" presetSubtype="0" fill="hold" grpId="3" nodeType="withEffect">
                                  <p:stCondLst>
                                    <p:cond delay="0"/>
                                  </p:stCondLst>
                                  <p:childTnLst>
                                    <p:animRot by="-21600000">
                                      <p:cBhvr>
                                        <p:cTn id="76" dur="5000" fill="hold"/>
                                        <p:tgtEl>
                                          <p:spTgt spid="21"/>
                                        </p:tgtEl>
                                        <p:attrNameLst>
                                          <p:attrName>r</p:attrName>
                                        </p:attrNameLst>
                                      </p:cBhvr>
                                    </p:animRot>
                                  </p:childTnLst>
                                </p:cTn>
                              </p:par>
                              <p:par>
                                <p:cTn id="77" presetID="2" presetClass="entr" presetSubtype="8"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additive="base">
                                        <p:cTn id="79" dur="5000" fill="hold"/>
                                        <p:tgtEl>
                                          <p:spTgt spid="22"/>
                                        </p:tgtEl>
                                        <p:attrNameLst>
                                          <p:attrName>ppt_x</p:attrName>
                                        </p:attrNameLst>
                                      </p:cBhvr>
                                      <p:tavLst>
                                        <p:tav tm="0">
                                          <p:val>
                                            <p:strVal val="0-#ppt_w/2"/>
                                          </p:val>
                                        </p:tav>
                                        <p:tav tm="100000">
                                          <p:val>
                                            <p:strVal val="#ppt_x"/>
                                          </p:val>
                                        </p:tav>
                                      </p:tavLst>
                                    </p:anim>
                                    <p:anim calcmode="lin" valueType="num">
                                      <p:cBhvr additive="base">
                                        <p:cTn id="80" dur="5000" fill="hold"/>
                                        <p:tgtEl>
                                          <p:spTgt spid="22"/>
                                        </p:tgtEl>
                                        <p:attrNameLst>
                                          <p:attrName>ppt_y</p:attrName>
                                        </p:attrNameLst>
                                      </p:cBhvr>
                                      <p:tavLst>
                                        <p:tav tm="0">
                                          <p:val>
                                            <p:strVal val="#ppt_y"/>
                                          </p:val>
                                        </p:tav>
                                        <p:tav tm="100000">
                                          <p:val>
                                            <p:strVal val="#ppt_y"/>
                                          </p:val>
                                        </p:tav>
                                      </p:tavLst>
                                    </p:anim>
                                  </p:childTnLst>
                                </p:cTn>
                              </p:par>
                              <p:par>
                                <p:cTn id="81" presetID="8" presetClass="emph" presetSubtype="0" fill="hold" grpId="1" nodeType="withEffect">
                                  <p:stCondLst>
                                    <p:cond delay="0"/>
                                  </p:stCondLst>
                                  <p:childTnLst>
                                    <p:animRot by="-21600000">
                                      <p:cBhvr>
                                        <p:cTn id="82" dur="5000" fill="hold"/>
                                        <p:tgtEl>
                                          <p:spTgt spid="22"/>
                                        </p:tgtEl>
                                        <p:attrNameLst>
                                          <p:attrName>r</p:attrName>
                                        </p:attrNameLst>
                                      </p:cBhvr>
                                    </p:animRot>
                                  </p:childTnLst>
                                </p:cTn>
                              </p:par>
                              <p:par>
                                <p:cTn id="83" presetID="2" presetClass="exit" presetSubtype="8" fill="hold" grpId="2" nodeType="withEffect">
                                  <p:stCondLst>
                                    <p:cond delay="0"/>
                                  </p:stCondLst>
                                  <p:childTnLst>
                                    <p:anim calcmode="lin" valueType="num">
                                      <p:cBhvr additive="base">
                                        <p:cTn id="84" dur="5000"/>
                                        <p:tgtEl>
                                          <p:spTgt spid="22"/>
                                        </p:tgtEl>
                                        <p:attrNameLst>
                                          <p:attrName>ppt_x</p:attrName>
                                        </p:attrNameLst>
                                      </p:cBhvr>
                                      <p:tavLst>
                                        <p:tav tm="0">
                                          <p:val>
                                            <p:strVal val="ppt_x"/>
                                          </p:val>
                                        </p:tav>
                                        <p:tav tm="100000">
                                          <p:val>
                                            <p:strVal val="0-ppt_w/2"/>
                                          </p:val>
                                        </p:tav>
                                      </p:tavLst>
                                    </p:anim>
                                    <p:anim calcmode="lin" valueType="num">
                                      <p:cBhvr additive="base">
                                        <p:cTn id="85" dur="5000"/>
                                        <p:tgtEl>
                                          <p:spTgt spid="22"/>
                                        </p:tgtEl>
                                        <p:attrNameLst>
                                          <p:attrName>ppt_y</p:attrName>
                                        </p:attrNameLst>
                                      </p:cBhvr>
                                      <p:tavLst>
                                        <p:tav tm="0">
                                          <p:val>
                                            <p:strVal val="ppt_y"/>
                                          </p:val>
                                        </p:tav>
                                        <p:tav tm="100000">
                                          <p:val>
                                            <p:strVal val="ppt_y"/>
                                          </p:val>
                                        </p:tav>
                                      </p:tavLst>
                                    </p:anim>
                                    <p:set>
                                      <p:cBhvr>
                                        <p:cTn id="86" dur="1" fill="hold">
                                          <p:stCondLst>
                                            <p:cond delay="4999"/>
                                          </p:stCondLst>
                                        </p:cTn>
                                        <p:tgtEl>
                                          <p:spTgt spid="22"/>
                                        </p:tgtEl>
                                        <p:attrNameLst>
                                          <p:attrName>style.visibility</p:attrName>
                                        </p:attrNameLst>
                                      </p:cBhvr>
                                      <p:to>
                                        <p:strVal val="hidden"/>
                                      </p:to>
                                    </p:set>
                                  </p:childTnLst>
                                </p:cTn>
                              </p:par>
                              <p:par>
                                <p:cTn id="87" presetID="8" presetClass="emph" presetSubtype="0" fill="hold" grpId="3" nodeType="withEffect">
                                  <p:stCondLst>
                                    <p:cond delay="0"/>
                                  </p:stCondLst>
                                  <p:childTnLst>
                                    <p:animRot by="-21600000">
                                      <p:cBhvr>
                                        <p:cTn id="88" dur="5000" fill="hold"/>
                                        <p:tgtEl>
                                          <p:spTgt spid="22"/>
                                        </p:tgtEl>
                                        <p:attrNameLst>
                                          <p:attrName>r</p:attrName>
                                        </p:attrNameLst>
                                      </p:cBhvr>
                                    </p:animRot>
                                  </p:childTnLst>
                                </p:cTn>
                              </p:par>
                              <p:par>
                                <p:cTn id="89" presetID="2" presetClass="entr" presetSubtype="8" fill="hold" grpId="0" nodeType="with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additive="base">
                                        <p:cTn id="91" dur="5000" fill="hold"/>
                                        <p:tgtEl>
                                          <p:spTgt spid="23"/>
                                        </p:tgtEl>
                                        <p:attrNameLst>
                                          <p:attrName>ppt_x</p:attrName>
                                        </p:attrNameLst>
                                      </p:cBhvr>
                                      <p:tavLst>
                                        <p:tav tm="0">
                                          <p:val>
                                            <p:strVal val="0-#ppt_w/2"/>
                                          </p:val>
                                        </p:tav>
                                        <p:tav tm="100000">
                                          <p:val>
                                            <p:strVal val="#ppt_x"/>
                                          </p:val>
                                        </p:tav>
                                      </p:tavLst>
                                    </p:anim>
                                    <p:anim calcmode="lin" valueType="num">
                                      <p:cBhvr additive="base">
                                        <p:cTn id="92" dur="5000" fill="hold"/>
                                        <p:tgtEl>
                                          <p:spTgt spid="23"/>
                                        </p:tgtEl>
                                        <p:attrNameLst>
                                          <p:attrName>ppt_y</p:attrName>
                                        </p:attrNameLst>
                                      </p:cBhvr>
                                      <p:tavLst>
                                        <p:tav tm="0">
                                          <p:val>
                                            <p:strVal val="#ppt_y"/>
                                          </p:val>
                                        </p:tav>
                                        <p:tav tm="100000">
                                          <p:val>
                                            <p:strVal val="#ppt_y"/>
                                          </p:val>
                                        </p:tav>
                                      </p:tavLst>
                                    </p:anim>
                                  </p:childTnLst>
                                </p:cTn>
                              </p:par>
                              <p:par>
                                <p:cTn id="93" presetID="8" presetClass="emph" presetSubtype="0" fill="hold" grpId="1" nodeType="withEffect">
                                  <p:stCondLst>
                                    <p:cond delay="0"/>
                                  </p:stCondLst>
                                  <p:childTnLst>
                                    <p:animRot by="-21600000">
                                      <p:cBhvr>
                                        <p:cTn id="94" dur="5000" fill="hold"/>
                                        <p:tgtEl>
                                          <p:spTgt spid="23"/>
                                        </p:tgtEl>
                                        <p:attrNameLst>
                                          <p:attrName>r</p:attrName>
                                        </p:attrNameLst>
                                      </p:cBhvr>
                                    </p:animRot>
                                  </p:childTnLst>
                                </p:cTn>
                              </p:par>
                              <p:par>
                                <p:cTn id="95" presetID="2" presetClass="exit" presetSubtype="8" fill="hold" grpId="2" nodeType="withEffect">
                                  <p:stCondLst>
                                    <p:cond delay="0"/>
                                  </p:stCondLst>
                                  <p:childTnLst>
                                    <p:anim calcmode="lin" valueType="num">
                                      <p:cBhvr additive="base">
                                        <p:cTn id="96" dur="5000"/>
                                        <p:tgtEl>
                                          <p:spTgt spid="23"/>
                                        </p:tgtEl>
                                        <p:attrNameLst>
                                          <p:attrName>ppt_x</p:attrName>
                                        </p:attrNameLst>
                                      </p:cBhvr>
                                      <p:tavLst>
                                        <p:tav tm="0">
                                          <p:val>
                                            <p:strVal val="ppt_x"/>
                                          </p:val>
                                        </p:tav>
                                        <p:tav tm="100000">
                                          <p:val>
                                            <p:strVal val="0-ppt_w/2"/>
                                          </p:val>
                                        </p:tav>
                                      </p:tavLst>
                                    </p:anim>
                                    <p:anim calcmode="lin" valueType="num">
                                      <p:cBhvr additive="base">
                                        <p:cTn id="97" dur="5000"/>
                                        <p:tgtEl>
                                          <p:spTgt spid="23"/>
                                        </p:tgtEl>
                                        <p:attrNameLst>
                                          <p:attrName>ppt_y</p:attrName>
                                        </p:attrNameLst>
                                      </p:cBhvr>
                                      <p:tavLst>
                                        <p:tav tm="0">
                                          <p:val>
                                            <p:strVal val="ppt_y"/>
                                          </p:val>
                                        </p:tav>
                                        <p:tav tm="100000">
                                          <p:val>
                                            <p:strVal val="ppt_y"/>
                                          </p:val>
                                        </p:tav>
                                      </p:tavLst>
                                    </p:anim>
                                    <p:set>
                                      <p:cBhvr>
                                        <p:cTn id="98" dur="1" fill="hold">
                                          <p:stCondLst>
                                            <p:cond delay="4999"/>
                                          </p:stCondLst>
                                        </p:cTn>
                                        <p:tgtEl>
                                          <p:spTgt spid="23"/>
                                        </p:tgtEl>
                                        <p:attrNameLst>
                                          <p:attrName>style.visibility</p:attrName>
                                        </p:attrNameLst>
                                      </p:cBhvr>
                                      <p:to>
                                        <p:strVal val="hidden"/>
                                      </p:to>
                                    </p:set>
                                  </p:childTnLst>
                                </p:cTn>
                              </p:par>
                              <p:par>
                                <p:cTn id="99" presetID="8" presetClass="emph" presetSubtype="0" fill="hold" grpId="3" nodeType="withEffect">
                                  <p:stCondLst>
                                    <p:cond delay="0"/>
                                  </p:stCondLst>
                                  <p:childTnLst>
                                    <p:animRot by="-21600000">
                                      <p:cBhvr>
                                        <p:cTn id="100" dur="5000" fill="hold"/>
                                        <p:tgtEl>
                                          <p:spTgt spid="23"/>
                                        </p:tgtEl>
                                        <p:attrNameLst>
                                          <p:attrName>r</p:attrName>
                                        </p:attrNameLst>
                                      </p:cBhvr>
                                    </p:animRot>
                                  </p:childTnLst>
                                </p:cTn>
                              </p:par>
                              <p:par>
                                <p:cTn id="101" presetID="1" presetClass="entr" presetSubtype="0" fill="hold" nodeType="withEffect">
                                  <p:stCondLst>
                                    <p:cond delay="0"/>
                                  </p:stCondLst>
                                  <p:childTnLst>
                                    <p:set>
                                      <p:cBhvr>
                                        <p:cTn id="102" dur="1" fill="hold">
                                          <p:stCondLst>
                                            <p:cond delay="1499"/>
                                          </p:stCondLst>
                                        </p:cTn>
                                        <p:tgtEl>
                                          <p:spTgt spid="491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13" grpId="0" animBg="1"/>
      <p:bldP spid="13" grpId="1" animBg="1"/>
      <p:bldP spid="13" grpId="2" animBg="1"/>
      <p:bldP spid="13"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611495" cy="6813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349"/>
            <a:ext cx="11269662" cy="6348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ombo"/>
          <p:cNvSpPr/>
          <p:nvPr/>
        </p:nvSpPr>
        <p:spPr>
          <a:xfrm>
            <a:off x="2" y="0"/>
            <a:ext cx="11269663" cy="6337300"/>
          </a:xfrm>
          <a:prstGeom prst="diamond">
            <a:avLst/>
          </a:prstGeom>
          <a:solidFill>
            <a:srgbClr val="7030A0"/>
          </a:soli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Rombo"/>
          <p:cNvSpPr/>
          <p:nvPr/>
        </p:nvSpPr>
        <p:spPr>
          <a:xfrm>
            <a:off x="1282078" y="0"/>
            <a:ext cx="8790854" cy="6337300"/>
          </a:xfrm>
          <a:prstGeom prst="diamond">
            <a:avLst/>
          </a:prstGeom>
          <a:solidFill>
            <a:srgbClr val="00FF00">
              <a:alpha val="55000"/>
            </a:srgbClr>
          </a:soli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Rombo"/>
          <p:cNvSpPr/>
          <p:nvPr/>
        </p:nvSpPr>
        <p:spPr>
          <a:xfrm>
            <a:off x="2220909" y="0"/>
            <a:ext cx="6486455" cy="6337300"/>
          </a:xfrm>
          <a:prstGeom prst="diamond">
            <a:avLst/>
          </a:prstGeom>
          <a:solidFill>
            <a:srgbClr val="7030A0"/>
          </a:soli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dirty="0">
              <a:solidFill>
                <a:srgbClr val="FF0000"/>
              </a:solidFill>
              <a:cs typeface="Arial" pitchFamily="34" charset="0"/>
            </a:endParaRPr>
          </a:p>
        </p:txBody>
      </p:sp>
      <p:sp>
        <p:nvSpPr>
          <p:cNvPr id="8" name="7 Rombo"/>
          <p:cNvSpPr/>
          <p:nvPr/>
        </p:nvSpPr>
        <p:spPr>
          <a:xfrm>
            <a:off x="2989040" y="0"/>
            <a:ext cx="5035538" cy="6337300"/>
          </a:xfrm>
          <a:prstGeom prst="diamond">
            <a:avLst/>
          </a:prstGeom>
          <a:solidFill>
            <a:srgbClr val="00FF00">
              <a:alpha val="55000"/>
            </a:srgbClr>
          </a:soli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Rombo"/>
          <p:cNvSpPr/>
          <p:nvPr/>
        </p:nvSpPr>
        <p:spPr>
          <a:xfrm>
            <a:off x="4024386" y="288330"/>
            <a:ext cx="2862320" cy="6337300"/>
          </a:xfrm>
          <a:prstGeom prst="diamond">
            <a:avLst/>
          </a:prstGeom>
          <a:solidFill>
            <a:srgbClr val="7030A0"/>
          </a:soli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00B050"/>
              </a:solidFill>
              <a:cs typeface="Arial" pitchFamily="34" charset="0"/>
            </a:endParaRPr>
          </a:p>
        </p:txBody>
      </p:sp>
      <p:sp>
        <p:nvSpPr>
          <p:cNvPr id="2" name="1 Rectángulo"/>
          <p:cNvSpPr/>
          <p:nvPr/>
        </p:nvSpPr>
        <p:spPr>
          <a:xfrm>
            <a:off x="306239" y="273050"/>
            <a:ext cx="4320480" cy="923330"/>
          </a:xfrm>
          <a:prstGeom prst="rect">
            <a:avLst/>
          </a:prstGeom>
        </p:spPr>
        <p:txBody>
          <a:bodyPr wrap="square">
            <a:spAutoFit/>
          </a:bodyPr>
          <a:lstStyle/>
          <a:p>
            <a:r>
              <a:rPr lang="es-ES" b="1" dirty="0">
                <a:solidFill>
                  <a:schemeClr val="bg1"/>
                </a:solidFill>
              </a:rPr>
              <a:t>Tras la fecundación, y una gestación que dura unos 50 días, la hembra de basilisco verde pone entre 5 y 20 huevos.</a:t>
            </a:r>
          </a:p>
        </p:txBody>
      </p:sp>
      <p:pic>
        <p:nvPicPr>
          <p:cNvPr id="10"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9619" y="5061419"/>
            <a:ext cx="1775562" cy="125725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14000">
        <p:checker/>
      </p:transition>
    </mc:Choice>
    <mc:Fallback xmlns="">
      <p:transition spd="slow" advTm="1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200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1500"/>
                                  </p:stCondLst>
                                  <p:childTnLst>
                                    <p:anim calcmode="lin" valueType="num">
                                      <p:cBhvr>
                                        <p:cTn id="10" dur="3000"/>
                                        <p:tgtEl>
                                          <p:spTgt spid="6"/>
                                        </p:tgtEl>
                                        <p:attrNameLst>
                                          <p:attrName>ppt_h</p:attrName>
                                        </p:attrNameLst>
                                      </p:cBhvr>
                                      <p:tavLst>
                                        <p:tav tm="0">
                                          <p:val>
                                            <p:strVal val="ppt_h"/>
                                          </p:val>
                                        </p:tav>
                                        <p:tav tm="100000">
                                          <p:val>
                                            <p:strVal val="ppt_h"/>
                                          </p:val>
                                        </p:tav>
                                      </p:tavLst>
                                    </p:anim>
                                    <p:anim calcmode="lin" valueType="num">
                                      <p:cBhvr>
                                        <p:cTn id="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100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grpId="0" nodeType="withEffect">
                                  <p:stCondLst>
                                    <p:cond delay="50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3000"/>
                                        <p:tgtEl>
                                          <p:spTgt spid="9"/>
                                        </p:tgtEl>
                                        <p:attrNameLst>
                                          <p:attrName>ppt_h</p:attrName>
                                        </p:attrNameLst>
                                      </p:cBhvr>
                                      <p:tavLst>
                                        <p:tav tm="0">
                                          <p:val>
                                            <p:strVal val="ppt_h"/>
                                          </p:val>
                                        </p:tav>
                                        <p:tav tm="100000">
                                          <p:val>
                                            <p:strVal val="ppt_h"/>
                                          </p:val>
                                        </p:tav>
                                      </p:tavLst>
                                    </p:anim>
                                    <p:anim calcmode="lin" valueType="num">
                                      <p:cBhvr>
                                        <p:cTn id="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8" presetClass="exit" presetSubtype="32" fill="hold" grpId="1" nodeType="withEffect">
                                  <p:stCondLst>
                                    <p:cond delay="2000"/>
                                  </p:stCondLst>
                                  <p:childTnLst>
                                    <p:animEffect transition="out" filter="diamond(out)">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8" presetClass="exit" presetSubtype="32" fill="hold" grpId="1" nodeType="withEffect">
                                  <p:stCondLst>
                                    <p:cond delay="1500"/>
                                  </p:stCondLst>
                                  <p:childTnLst>
                                    <p:animEffect transition="out" filter="diamond(out)">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8" presetClass="exit" presetSubtype="32" fill="hold" grpId="1" nodeType="withEffect">
                                  <p:stCondLst>
                                    <p:cond delay="1000"/>
                                  </p:stCondLst>
                                  <p:childTnLst>
                                    <p:animEffect transition="out" filter="diamond(out)">
                                      <p:cBhvr>
                                        <p:cTn id="32" dur="3000"/>
                                        <p:tgtEl>
                                          <p:spTgt spid="7"/>
                                        </p:tgtEl>
                                      </p:cBhvr>
                                    </p:animEffect>
                                    <p:set>
                                      <p:cBhvr>
                                        <p:cTn id="33" dur="1" fill="hold">
                                          <p:stCondLst>
                                            <p:cond delay="2999"/>
                                          </p:stCondLst>
                                        </p:cTn>
                                        <p:tgtEl>
                                          <p:spTgt spid="7"/>
                                        </p:tgtEl>
                                        <p:attrNameLst>
                                          <p:attrName>style.visibility</p:attrName>
                                        </p:attrNameLst>
                                      </p:cBhvr>
                                      <p:to>
                                        <p:strVal val="hidden"/>
                                      </p:to>
                                    </p:set>
                                  </p:childTnLst>
                                </p:cTn>
                              </p:par>
                              <p:par>
                                <p:cTn id="34" presetID="8" presetClass="exit" presetSubtype="32" fill="hold" grpId="1" nodeType="withEffect">
                                  <p:stCondLst>
                                    <p:cond delay="500"/>
                                  </p:stCondLst>
                                  <p:childTnLst>
                                    <p:animEffect transition="out" filter="diamond(out)">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8" presetClass="exit" presetSubtype="32" fill="hold" grpId="1" nodeType="withEffect">
                                  <p:stCondLst>
                                    <p:cond delay="0"/>
                                  </p:stCondLst>
                                  <p:childTnLst>
                                    <p:animEffect transition="out" filter="diamond(out)">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1" presetClass="entr" presetSubtype="0" fill="hold" nodeType="withEffect">
                                  <p:stCondLst>
                                    <p:cond delay="0"/>
                                  </p:stCondLst>
                                  <p:childTnLst>
                                    <p:set>
                                      <p:cBhvr>
                                        <p:cTn id="41" dur="1" fill="hold">
                                          <p:stCondLst>
                                            <p:cond delay="0"/>
                                          </p:stCondLst>
                                        </p:cTn>
                                        <p:tgtEl>
                                          <p:spTgt spid="317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781613619-basilic-commun-animal-briller-surface-de-l'eau-amerique-centra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0418"/>
            <a:ext cx="11269663" cy="6347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253872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47" y="0"/>
            <a:ext cx="11301810" cy="70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266090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Resultado de imagen de basilis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323376" cy="6337300"/>
          </a:xfrm>
          <a:prstGeom prst="rect">
            <a:avLst/>
          </a:prstGeom>
          <a:noFill/>
          <a:extLst>
            <a:ext uri="{909E8E84-426E-40DD-AFC4-6F175D3DCCD1}">
              <a14:hiddenFill xmlns:a14="http://schemas.microsoft.com/office/drawing/2010/main">
                <a:solidFill>
                  <a:srgbClr val="FFFFFF"/>
                </a:solidFill>
              </a14:hiddenFill>
            </a:ext>
          </a:extLst>
        </p:spPr>
      </p:pic>
      <p:sp>
        <p:nvSpPr>
          <p:cNvPr id="6" name="5 Luna"/>
          <p:cNvSpPr/>
          <p:nvPr/>
        </p:nvSpPr>
        <p:spPr>
          <a:xfrm>
            <a:off x="1408679" y="0"/>
            <a:ext cx="9860985" cy="6337300"/>
          </a:xfrm>
          <a:prstGeom prst="moon">
            <a:avLst>
              <a:gd name="adj" fmla="val 2332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Luna"/>
          <p:cNvSpPr/>
          <p:nvPr/>
        </p:nvSpPr>
        <p:spPr>
          <a:xfrm flipH="1">
            <a:off x="428599" y="0"/>
            <a:ext cx="9344343" cy="6337300"/>
          </a:xfrm>
          <a:prstGeom prst="moon">
            <a:avLst>
              <a:gd name="adj" fmla="val 2403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8" name="7 Luna"/>
          <p:cNvSpPr/>
          <p:nvPr/>
        </p:nvSpPr>
        <p:spPr>
          <a:xfrm>
            <a:off x="0" y="0"/>
            <a:ext cx="8707362" cy="6337300"/>
          </a:xfrm>
          <a:prstGeom prst="moon">
            <a:avLst>
              <a:gd name="adj" fmla="val 2332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9" name="8 Luna"/>
          <p:cNvSpPr/>
          <p:nvPr/>
        </p:nvSpPr>
        <p:spPr>
          <a:xfrm flipH="1">
            <a:off x="2476951" y="0"/>
            <a:ext cx="8792712" cy="6337300"/>
          </a:xfrm>
          <a:prstGeom prst="moon">
            <a:avLst>
              <a:gd name="adj" fmla="val 2403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1+#ppt_w/2"/>
                                          </p:val>
                                        </p:tav>
                                        <p:tav tm="100000">
                                          <p:val>
                                            <p:strVal val="#ppt_x"/>
                                          </p:val>
                                        </p:tav>
                                      </p:tavLst>
                                    </p:anim>
                                    <p:anim calcmode="lin" valueType="num">
                                      <p:cBhvr additive="base">
                                        <p:cTn id="8" dur="2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0-#ppt_w/2"/>
                                          </p:val>
                                        </p:tav>
                                        <p:tav tm="100000">
                                          <p:val>
                                            <p:strVal val="#ppt_x"/>
                                          </p:val>
                                        </p:tav>
                                      </p:tavLst>
                                    </p:anim>
                                    <p:anim calcmode="lin" valueType="num">
                                      <p:cBhvr additive="base">
                                        <p:cTn id="12" dur="2000" fill="hold"/>
                                        <p:tgtEl>
                                          <p:spTgt spid="7"/>
                                        </p:tgtEl>
                                        <p:attrNameLst>
                                          <p:attrName>ppt_y</p:attrName>
                                        </p:attrNameLst>
                                      </p:cBhvr>
                                      <p:tavLst>
                                        <p:tav tm="0">
                                          <p:val>
                                            <p:strVal val="#ppt_y"/>
                                          </p:val>
                                        </p:tav>
                                        <p:tav tm="100000">
                                          <p:val>
                                            <p:strVal val="#ppt_y"/>
                                          </p:val>
                                        </p:tav>
                                      </p:tavLst>
                                    </p:anim>
                                  </p:childTnLst>
                                </p:cTn>
                              </p:par>
                              <p:par>
                                <p:cTn id="13" presetID="19" presetClass="entr" presetSubtype="10" fill="hold" grpId="1"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fmla="#ppt_w*sin(2.5*pi*$)">
                                          <p:val>
                                            <p:fltVal val="0"/>
                                          </p:val>
                                        </p:tav>
                                        <p:tav tm="100000">
                                          <p:val>
                                            <p:fltVal val="1"/>
                                          </p:val>
                                        </p:tav>
                                      </p:tavLst>
                                    </p:anim>
                                    <p:anim calcmode="lin" valueType="num">
                                      <p:cBhvr>
                                        <p:cTn id="16" dur="2000" fill="hold"/>
                                        <p:tgtEl>
                                          <p:spTgt spid="6"/>
                                        </p:tgtEl>
                                        <p:attrNameLst>
                                          <p:attrName>ppt_h</p:attrName>
                                        </p:attrNameLst>
                                      </p:cBhvr>
                                      <p:tavLst>
                                        <p:tav tm="0">
                                          <p:val>
                                            <p:strVal val="#ppt_h"/>
                                          </p:val>
                                        </p:tav>
                                        <p:tav tm="100000">
                                          <p:val>
                                            <p:strVal val="#ppt_h"/>
                                          </p:val>
                                        </p:tav>
                                      </p:tavLst>
                                    </p:anim>
                                  </p:childTnLst>
                                </p:cTn>
                              </p:par>
                              <p:par>
                                <p:cTn id="17" presetID="19" presetClass="entr" presetSubtype="10" fill="hold" grpId="1"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fmla="#ppt_w*sin(2.5*pi*$)">
                                          <p:val>
                                            <p:fltVal val="0"/>
                                          </p:val>
                                        </p:tav>
                                        <p:tav tm="100000">
                                          <p:val>
                                            <p:fltVal val="1"/>
                                          </p:val>
                                        </p:tav>
                                      </p:tavLst>
                                    </p:anim>
                                    <p:anim calcmode="lin" valueType="num">
                                      <p:cBhvr>
                                        <p:cTn id="20" dur="2000" fill="hold"/>
                                        <p:tgtEl>
                                          <p:spTgt spid="7"/>
                                        </p:tgtEl>
                                        <p:attrNameLst>
                                          <p:attrName>ppt_h</p:attrName>
                                        </p:attrNameLst>
                                      </p:cBhvr>
                                      <p:tavLst>
                                        <p:tav tm="0">
                                          <p:val>
                                            <p:strVal val="#ppt_h"/>
                                          </p:val>
                                        </p:tav>
                                        <p:tav tm="100000">
                                          <p:val>
                                            <p:strVal val="#ppt_h"/>
                                          </p:val>
                                        </p:tav>
                                      </p:tavLst>
                                    </p:anim>
                                  </p:childTnLst>
                                </p:cTn>
                              </p:par>
                              <p:par>
                                <p:cTn id="21" presetID="2" presetClass="entr" presetSubtype="2"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2000" fill="hold"/>
                                        <p:tgtEl>
                                          <p:spTgt spid="8"/>
                                        </p:tgtEl>
                                        <p:attrNameLst>
                                          <p:attrName>ppt_x</p:attrName>
                                        </p:attrNameLst>
                                      </p:cBhvr>
                                      <p:tavLst>
                                        <p:tav tm="0">
                                          <p:val>
                                            <p:strVal val="1+#ppt_w/2"/>
                                          </p:val>
                                        </p:tav>
                                        <p:tav tm="100000">
                                          <p:val>
                                            <p:strVal val="#ppt_x"/>
                                          </p:val>
                                        </p:tav>
                                      </p:tavLst>
                                    </p:anim>
                                    <p:anim calcmode="lin" valueType="num">
                                      <p:cBhvr additive="base">
                                        <p:cTn id="24" dur="2000" fill="hold"/>
                                        <p:tgtEl>
                                          <p:spTgt spid="8"/>
                                        </p:tgtEl>
                                        <p:attrNameLst>
                                          <p:attrName>ppt_y</p:attrName>
                                        </p:attrNameLst>
                                      </p:cBhvr>
                                      <p:tavLst>
                                        <p:tav tm="0">
                                          <p:val>
                                            <p:strVal val="#ppt_y"/>
                                          </p:val>
                                        </p:tav>
                                        <p:tav tm="100000">
                                          <p:val>
                                            <p:strVal val="#ppt_y"/>
                                          </p:val>
                                        </p:tav>
                                      </p:tavLst>
                                    </p:anim>
                                  </p:childTnLst>
                                </p:cTn>
                              </p:par>
                              <p:par>
                                <p:cTn id="25" presetID="19" presetClass="entr" presetSubtype="10"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fmla="#ppt_w*sin(2.5*pi*$)">
                                          <p:val>
                                            <p:fltVal val="0"/>
                                          </p:val>
                                        </p:tav>
                                        <p:tav tm="100000">
                                          <p:val>
                                            <p:fltVal val="1"/>
                                          </p:val>
                                        </p:tav>
                                      </p:tavLst>
                                    </p:anim>
                                    <p:anim calcmode="lin" valueType="num">
                                      <p:cBhvr>
                                        <p:cTn id="28" dur="2000" fill="hold"/>
                                        <p:tgtEl>
                                          <p:spTgt spid="8"/>
                                        </p:tgtEl>
                                        <p:attrNameLst>
                                          <p:attrName>ppt_h</p:attrName>
                                        </p:attrNameLst>
                                      </p:cBhvr>
                                      <p:tavLst>
                                        <p:tav tm="0">
                                          <p:val>
                                            <p:strVal val="#ppt_h"/>
                                          </p:val>
                                        </p:tav>
                                        <p:tav tm="100000">
                                          <p:val>
                                            <p:strVal val="#ppt_h"/>
                                          </p:val>
                                        </p:tav>
                                      </p:tavLst>
                                    </p:anim>
                                  </p:childTnLst>
                                </p:cTn>
                              </p:par>
                              <p:par>
                                <p:cTn id="29" presetID="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2000" fill="hold"/>
                                        <p:tgtEl>
                                          <p:spTgt spid="9"/>
                                        </p:tgtEl>
                                        <p:attrNameLst>
                                          <p:attrName>ppt_x</p:attrName>
                                        </p:attrNameLst>
                                      </p:cBhvr>
                                      <p:tavLst>
                                        <p:tav tm="0">
                                          <p:val>
                                            <p:strVal val="0-#ppt_w/2"/>
                                          </p:val>
                                        </p:tav>
                                        <p:tav tm="100000">
                                          <p:val>
                                            <p:strVal val="#ppt_x"/>
                                          </p:val>
                                        </p:tav>
                                      </p:tavLst>
                                    </p:anim>
                                    <p:anim calcmode="lin" valueType="num">
                                      <p:cBhvr additive="base">
                                        <p:cTn id="32" dur="2000" fill="hold"/>
                                        <p:tgtEl>
                                          <p:spTgt spid="9"/>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2000" fill="hold"/>
                                        <p:tgtEl>
                                          <p:spTgt spid="9"/>
                                        </p:tgtEl>
                                        <p:attrNameLst>
                                          <p:attrName>ppt_w</p:attrName>
                                        </p:attrNameLst>
                                      </p:cBhvr>
                                      <p:tavLst>
                                        <p:tav tm="0" fmla="#ppt_w*sin(2.5*pi*$)">
                                          <p:val>
                                            <p:fltVal val="0"/>
                                          </p:val>
                                        </p:tav>
                                        <p:tav tm="100000">
                                          <p:val>
                                            <p:fltVal val="1"/>
                                          </p:val>
                                        </p:tav>
                                      </p:tavLst>
                                    </p:anim>
                                    <p:anim calcmode="lin" valueType="num">
                                      <p:cBhvr>
                                        <p:cTn id="36" dur="2000" fill="hold"/>
                                        <p:tgtEl>
                                          <p:spTgt spid="9"/>
                                        </p:tgtEl>
                                        <p:attrNameLst>
                                          <p:attrName>ppt_h</p:attrName>
                                        </p:attrNameLst>
                                      </p:cBhvr>
                                      <p:tavLst>
                                        <p:tav tm="0">
                                          <p:val>
                                            <p:strVal val="#ppt_h"/>
                                          </p:val>
                                        </p:tav>
                                        <p:tav tm="100000">
                                          <p:val>
                                            <p:strVal val="#ppt_h"/>
                                          </p:val>
                                        </p:tav>
                                      </p:tavLst>
                                    </p:anim>
                                  </p:childTnLst>
                                </p:cTn>
                              </p:par>
                            </p:childTnLst>
                          </p:cTn>
                        </p:par>
                        <p:par>
                          <p:cTn id="37" fill="hold">
                            <p:stCondLst>
                              <p:cond delay="2000"/>
                            </p:stCondLst>
                            <p:childTnLst>
                              <p:par>
                                <p:cTn id="38" presetID="2" presetClass="exit" presetSubtype="2" fill="hold" grpId="2" nodeType="afterEffect">
                                  <p:stCondLst>
                                    <p:cond delay="0"/>
                                  </p:stCondLst>
                                  <p:childTnLst>
                                    <p:anim calcmode="lin" valueType="num">
                                      <p:cBhvr additive="base">
                                        <p:cTn id="39" dur="2000"/>
                                        <p:tgtEl>
                                          <p:spTgt spid="6"/>
                                        </p:tgtEl>
                                        <p:attrNameLst>
                                          <p:attrName>ppt_x</p:attrName>
                                        </p:attrNameLst>
                                      </p:cBhvr>
                                      <p:tavLst>
                                        <p:tav tm="0">
                                          <p:val>
                                            <p:strVal val="ppt_x"/>
                                          </p:val>
                                        </p:tav>
                                        <p:tav tm="100000">
                                          <p:val>
                                            <p:strVal val="1+ppt_w/2"/>
                                          </p:val>
                                        </p:tav>
                                      </p:tavLst>
                                    </p:anim>
                                    <p:anim calcmode="lin" valueType="num">
                                      <p:cBhvr additive="base">
                                        <p:cTn id="40" dur="2000"/>
                                        <p:tgtEl>
                                          <p:spTgt spid="6"/>
                                        </p:tgtEl>
                                        <p:attrNameLst>
                                          <p:attrName>ppt_y</p:attrName>
                                        </p:attrNameLst>
                                      </p:cBhvr>
                                      <p:tavLst>
                                        <p:tav tm="0">
                                          <p:val>
                                            <p:strVal val="ppt_y"/>
                                          </p:val>
                                        </p:tav>
                                        <p:tav tm="100000">
                                          <p:val>
                                            <p:strVal val="ppt_y"/>
                                          </p:val>
                                        </p:tav>
                                      </p:tavLst>
                                    </p:anim>
                                    <p:set>
                                      <p:cBhvr>
                                        <p:cTn id="41" dur="1" fill="hold">
                                          <p:stCondLst>
                                            <p:cond delay="1999"/>
                                          </p:stCondLst>
                                        </p:cTn>
                                        <p:tgtEl>
                                          <p:spTgt spid="6"/>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2000"/>
                                        <p:tgtEl>
                                          <p:spTgt spid="8"/>
                                        </p:tgtEl>
                                        <p:attrNameLst>
                                          <p:attrName>ppt_x</p:attrName>
                                        </p:attrNameLst>
                                      </p:cBhvr>
                                      <p:tavLst>
                                        <p:tav tm="0">
                                          <p:val>
                                            <p:strVal val="ppt_x"/>
                                          </p:val>
                                        </p:tav>
                                        <p:tav tm="100000">
                                          <p:val>
                                            <p:strVal val="1+ppt_w/2"/>
                                          </p:val>
                                        </p:tav>
                                      </p:tavLst>
                                    </p:anim>
                                    <p:anim calcmode="lin" valueType="num">
                                      <p:cBhvr additive="base">
                                        <p:cTn id="44" dur="2000"/>
                                        <p:tgtEl>
                                          <p:spTgt spid="8"/>
                                        </p:tgtEl>
                                        <p:attrNameLst>
                                          <p:attrName>ppt_y</p:attrName>
                                        </p:attrNameLst>
                                      </p:cBhvr>
                                      <p:tavLst>
                                        <p:tav tm="0">
                                          <p:val>
                                            <p:strVal val="ppt_y"/>
                                          </p:val>
                                        </p:tav>
                                        <p:tav tm="100000">
                                          <p:val>
                                            <p:strVal val="ppt_y"/>
                                          </p:val>
                                        </p:tav>
                                      </p:tavLst>
                                    </p:anim>
                                    <p:set>
                                      <p:cBhvr>
                                        <p:cTn id="45" dur="1" fill="hold">
                                          <p:stCondLst>
                                            <p:cond delay="1999"/>
                                          </p:stCondLst>
                                        </p:cTn>
                                        <p:tgtEl>
                                          <p:spTgt spid="8"/>
                                        </p:tgtEl>
                                        <p:attrNameLst>
                                          <p:attrName>style.visibility</p:attrName>
                                        </p:attrNameLst>
                                      </p:cBhvr>
                                      <p:to>
                                        <p:strVal val="hidden"/>
                                      </p:to>
                                    </p:set>
                                  </p:childTnLst>
                                </p:cTn>
                              </p:par>
                              <p:par>
                                <p:cTn id="46" presetID="2" presetClass="exit" presetSubtype="8" fill="hold" grpId="2"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0-ppt_w/2"/>
                                          </p:val>
                                        </p:tav>
                                      </p:tavLst>
                                    </p:anim>
                                    <p:anim calcmode="lin" valueType="num">
                                      <p:cBhvr additive="base">
                                        <p:cTn id="48" dur="2000"/>
                                        <p:tgtEl>
                                          <p:spTgt spid="7"/>
                                        </p:tgtEl>
                                        <p:attrNameLst>
                                          <p:attrName>ppt_y</p:attrName>
                                        </p:attrNameLst>
                                      </p:cBhvr>
                                      <p:tavLst>
                                        <p:tav tm="0">
                                          <p:val>
                                            <p:strVal val="ppt_y"/>
                                          </p:val>
                                        </p:tav>
                                        <p:tav tm="100000">
                                          <p:val>
                                            <p:strVal val="ppt_y"/>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8" fill="hold" grpId="2" nodeType="withEffect">
                                  <p:stCondLst>
                                    <p:cond delay="0"/>
                                  </p:stCondLst>
                                  <p:childTnLst>
                                    <p:anim calcmode="lin" valueType="num">
                                      <p:cBhvr additive="base">
                                        <p:cTn id="51" dur="2000"/>
                                        <p:tgtEl>
                                          <p:spTgt spid="9"/>
                                        </p:tgtEl>
                                        <p:attrNameLst>
                                          <p:attrName>ppt_x</p:attrName>
                                        </p:attrNameLst>
                                      </p:cBhvr>
                                      <p:tavLst>
                                        <p:tav tm="0">
                                          <p:val>
                                            <p:strVal val="ppt_x"/>
                                          </p:val>
                                        </p:tav>
                                        <p:tav tm="100000">
                                          <p:val>
                                            <p:strVal val="0-ppt_w/2"/>
                                          </p:val>
                                        </p:tav>
                                      </p:tavLst>
                                    </p:anim>
                                    <p:anim calcmode="lin" valueType="num">
                                      <p:cBhvr additive="base">
                                        <p:cTn id="52" dur="2000"/>
                                        <p:tgtEl>
                                          <p:spTgt spid="9"/>
                                        </p:tgtEl>
                                        <p:attrNameLst>
                                          <p:attrName>ppt_y</p:attrName>
                                        </p:attrNameLst>
                                      </p:cBhvr>
                                      <p:tavLst>
                                        <p:tav tm="0">
                                          <p:val>
                                            <p:strVal val="ppt_y"/>
                                          </p:val>
                                        </p:tav>
                                        <p:tav tm="100000">
                                          <p:val>
                                            <p:strVal val="ppt_y"/>
                                          </p:val>
                                        </p:tav>
                                      </p:tavLst>
                                    </p:anim>
                                    <p:set>
                                      <p:cBhvr>
                                        <p:cTn id="53" dur="1" fill="hold">
                                          <p:stCondLst>
                                            <p:cond delay="1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Documents and Settings\Jose Luis\Escritorio\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11269663" cy="6337300"/>
          </a:xfrm>
          <a:prstGeom prst="rect">
            <a:avLst/>
          </a:prstGeom>
          <a:noFill/>
        </p:spPr>
      </p:pic>
      <p:sp>
        <p:nvSpPr>
          <p:cNvPr id="21" name="20 Rectángulo"/>
          <p:cNvSpPr/>
          <p:nvPr/>
        </p:nvSpPr>
        <p:spPr>
          <a:xfrm>
            <a:off x="-1" y="0"/>
            <a:ext cx="11269663"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5" name="4 Anillo"/>
          <p:cNvSpPr/>
          <p:nvPr/>
        </p:nvSpPr>
        <p:spPr>
          <a:xfrm flipH="1">
            <a:off x="13911048" y="2706553"/>
            <a:ext cx="56348" cy="66014"/>
          </a:xfrm>
          <a:prstGeom prst="donut">
            <a:avLst>
              <a:gd name="adj" fmla="val 14524"/>
            </a:avLst>
          </a:prstGeom>
          <a:blipFill>
            <a:blip r:embed="rId3" cstate="email">
              <a:extLst>
                <a:ext uri="{28A0092B-C50C-407E-A947-70E740481C1C}">
                  <a14:useLocalDpi xmlns:a14="http://schemas.microsoft.com/office/drawing/2010/main" val="0"/>
                </a:ext>
              </a:extLst>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5 Anillo"/>
          <p:cNvSpPr/>
          <p:nvPr/>
        </p:nvSpPr>
        <p:spPr>
          <a:xfrm flipV="1">
            <a:off x="13911049" y="3894804"/>
            <a:ext cx="88045" cy="42247"/>
          </a:xfrm>
          <a:prstGeom prst="donut">
            <a:avLst>
              <a:gd name="adj" fmla="val 12472"/>
            </a:avLst>
          </a:prstGeom>
          <a:blipFill>
            <a:blip r:embed="rId4" cstate="email">
              <a:extLst>
                <a:ext uri="{28A0092B-C50C-407E-A947-70E740481C1C}">
                  <a14:useLocalDpi xmlns:a14="http://schemas.microsoft.com/office/drawing/2010/main" val="0"/>
                </a:ext>
              </a:extLst>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Anillo"/>
          <p:cNvSpPr/>
          <p:nvPr/>
        </p:nvSpPr>
        <p:spPr>
          <a:xfrm>
            <a:off x="2" y="4752975"/>
            <a:ext cx="2201107" cy="1584325"/>
          </a:xfrm>
          <a:prstGeom prst="donut">
            <a:avLst>
              <a:gd name="adj" fmla="val 14524"/>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Subtítulo"/>
          <p:cNvSpPr>
            <a:spLocks noGrp="1"/>
          </p:cNvSpPr>
          <p:nvPr>
            <p:ph type="subTitle" idx="1"/>
          </p:nvPr>
        </p:nvSpPr>
        <p:spPr>
          <a:xfrm flipH="1">
            <a:off x="-3962058" y="-1122259"/>
            <a:ext cx="88045" cy="42247"/>
          </a:xfrm>
          <a:prstGeom prst="donut">
            <a:avLst>
              <a:gd name="adj" fmla="val 12472"/>
            </a:avLst>
          </a:prstGeom>
          <a:blipFill>
            <a:blip r:embed="rId4" cstate="email">
              <a:extLst>
                <a:ext uri="{28A0092B-C50C-407E-A947-70E740481C1C}">
                  <a14:useLocalDpi xmlns:a14="http://schemas.microsoft.com/office/drawing/2010/main" val="0"/>
                </a:ext>
              </a:extLst>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a:defRPr/>
            </a:pPr>
            <a:endParaRPr lang="es-ES" dirty="0"/>
          </a:p>
        </p:txBody>
      </p:sp>
      <p:sp>
        <p:nvSpPr>
          <p:cNvPr id="10" name="9 Anillo"/>
          <p:cNvSpPr/>
          <p:nvPr/>
        </p:nvSpPr>
        <p:spPr>
          <a:xfrm>
            <a:off x="2" y="3234665"/>
            <a:ext cx="2201107" cy="1650338"/>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1" name="10 Anillo"/>
          <p:cNvSpPr/>
          <p:nvPr/>
        </p:nvSpPr>
        <p:spPr>
          <a:xfrm>
            <a:off x="9156603" y="0"/>
            <a:ext cx="2113061" cy="1571124"/>
          </a:xfrm>
          <a:prstGeom prst="donut">
            <a:avLst>
              <a:gd name="adj" fmla="val 12472"/>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2" name="11 Anillo"/>
          <p:cNvSpPr/>
          <p:nvPr/>
        </p:nvSpPr>
        <p:spPr>
          <a:xfrm>
            <a:off x="2" y="1638604"/>
            <a:ext cx="2201107" cy="1650338"/>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4" name="13 Anillo"/>
          <p:cNvSpPr/>
          <p:nvPr/>
        </p:nvSpPr>
        <p:spPr>
          <a:xfrm>
            <a:off x="2" y="1"/>
            <a:ext cx="2201107" cy="1650339"/>
          </a:xfrm>
          <a:prstGeom prst="donut">
            <a:avLst>
              <a:gd name="adj" fmla="val 12472"/>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7" name="16 Anillo"/>
          <p:cNvSpPr/>
          <p:nvPr/>
        </p:nvSpPr>
        <p:spPr>
          <a:xfrm>
            <a:off x="9156603" y="1571124"/>
            <a:ext cx="2113061" cy="1597526"/>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8" name="17 Anillo"/>
          <p:cNvSpPr/>
          <p:nvPr/>
        </p:nvSpPr>
        <p:spPr>
          <a:xfrm>
            <a:off x="9156603" y="3168650"/>
            <a:ext cx="2113061" cy="1597528"/>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9" name="18 Anillo"/>
          <p:cNvSpPr/>
          <p:nvPr/>
        </p:nvSpPr>
        <p:spPr>
          <a:xfrm>
            <a:off x="9156603" y="4766178"/>
            <a:ext cx="2113061" cy="1571122"/>
          </a:xfrm>
          <a:prstGeom prst="donut">
            <a:avLst>
              <a:gd name="adj" fmla="val 12472"/>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pic>
        <p:nvPicPr>
          <p:cNvPr id="34818" name="Picture 2" descr="Resultado de imagen de basilisc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01109" y="0"/>
            <a:ext cx="6955494" cy="6337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7"/>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10"/>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11"/>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12"/>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4"/>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7"/>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8"/>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9"/>
                                        </p:tgtEl>
                                        <p:attrNameLst>
                                          <p:attrName>r</p:attrName>
                                        </p:attrNameLst>
                                      </p:cBhvr>
                                    </p:animRot>
                                  </p:childTnLst>
                                </p:cTn>
                              </p:par>
                              <p:par>
                                <p:cTn id="21" presetID="16" presetClass="exit" presetSubtype="37" fill="hold" nodeType="withEffect">
                                  <p:stCondLst>
                                    <p:cond delay="0"/>
                                  </p:stCondLst>
                                  <p:childTnLst>
                                    <p:animEffect transition="out" filter="barn(outVertical)">
                                      <p:cBhvr>
                                        <p:cTn id="22" dur="5000"/>
                                        <p:tgtEl>
                                          <p:spTgt spid="21"/>
                                        </p:tgtEl>
                                      </p:cBhvr>
                                    </p:animEffect>
                                    <p:set>
                                      <p:cBhvr>
                                        <p:cTn id="23" dur="1" fill="hold">
                                          <p:stCondLst>
                                            <p:cond delay="4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CCFF"/>
        </a:solidFill>
        <a:effectLst/>
      </p:bgPr>
    </p:bg>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1322" y="-90077"/>
            <a:ext cx="6809171" cy="64969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rot="2191837">
            <a:off x="-508699" y="1290933"/>
            <a:ext cx="5859834" cy="168701"/>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7" name="6 Rectángulo"/>
          <p:cNvSpPr/>
          <p:nvPr/>
        </p:nvSpPr>
        <p:spPr>
          <a:xfrm rot="19246806">
            <a:off x="-571307" y="4804320"/>
            <a:ext cx="5773746" cy="184838"/>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8" name="7 Rectángulo"/>
          <p:cNvSpPr/>
          <p:nvPr/>
        </p:nvSpPr>
        <p:spPr>
          <a:xfrm rot="19153358">
            <a:off x="6337230" y="1337875"/>
            <a:ext cx="5540918" cy="156966"/>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9" name="8 Rectángulo"/>
          <p:cNvSpPr/>
          <p:nvPr/>
        </p:nvSpPr>
        <p:spPr>
          <a:xfrm rot="13444277">
            <a:off x="6464405" y="4710434"/>
            <a:ext cx="5537004" cy="171634"/>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Rectángulo"/>
          <p:cNvSpPr/>
          <p:nvPr/>
        </p:nvSpPr>
        <p:spPr>
          <a:xfrm rot="2191837">
            <a:off x="-467614" y="1518314"/>
            <a:ext cx="5403962" cy="177502"/>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Rectángulo"/>
          <p:cNvSpPr/>
          <p:nvPr/>
        </p:nvSpPr>
        <p:spPr>
          <a:xfrm rot="19246806">
            <a:off x="-508699" y="4647354"/>
            <a:ext cx="5278741" cy="170168"/>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Rectángulo"/>
          <p:cNvSpPr/>
          <p:nvPr/>
        </p:nvSpPr>
        <p:spPr>
          <a:xfrm rot="19153358">
            <a:off x="6767668" y="1530049"/>
            <a:ext cx="5014609" cy="143763"/>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Rectángulo"/>
          <p:cNvSpPr/>
          <p:nvPr/>
        </p:nvSpPr>
        <p:spPr>
          <a:xfrm rot="13444277">
            <a:off x="6978976" y="4554936"/>
            <a:ext cx="4901129" cy="171634"/>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Rectángulo"/>
          <p:cNvSpPr/>
          <p:nvPr/>
        </p:nvSpPr>
        <p:spPr>
          <a:xfrm rot="2191837">
            <a:off x="-412830" y="1763296"/>
            <a:ext cx="5010696" cy="152564"/>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Rectángulo"/>
          <p:cNvSpPr/>
          <p:nvPr/>
        </p:nvSpPr>
        <p:spPr>
          <a:xfrm rot="19246806">
            <a:off x="-416743" y="4415574"/>
            <a:ext cx="4856131" cy="180437"/>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rot="19153358">
            <a:off x="7131586" y="1651806"/>
            <a:ext cx="4633083" cy="155499"/>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7" name="16 Rectángulo"/>
          <p:cNvSpPr/>
          <p:nvPr/>
        </p:nvSpPr>
        <p:spPr>
          <a:xfrm rot="13444277">
            <a:off x="7362458" y="4397969"/>
            <a:ext cx="4494169" cy="154032"/>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1+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0-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0-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53" presetClass="entr" presetSubtype="16" fill="hold" nodeType="withEffect">
                                  <p:stCondLst>
                                    <p:cond delay="0"/>
                                  </p:stCondLst>
                                  <p:childTnLst>
                                    <p:set>
                                      <p:cBhvr>
                                        <p:cTn id="139" dur="1" fill="hold">
                                          <p:stCondLst>
                                            <p:cond delay="0"/>
                                          </p:stCondLst>
                                        </p:cTn>
                                        <p:tgtEl>
                                          <p:spTgt spid="37890"/>
                                        </p:tgtEl>
                                        <p:attrNameLst>
                                          <p:attrName>style.visibility</p:attrName>
                                        </p:attrNameLst>
                                      </p:cBhvr>
                                      <p:to>
                                        <p:strVal val="visible"/>
                                      </p:to>
                                    </p:set>
                                    <p:anim calcmode="lin" valueType="num">
                                      <p:cBhvr>
                                        <p:cTn id="140" dur="2000" fill="hold"/>
                                        <p:tgtEl>
                                          <p:spTgt spid="37890"/>
                                        </p:tgtEl>
                                        <p:attrNameLst>
                                          <p:attrName>ppt_w</p:attrName>
                                        </p:attrNameLst>
                                      </p:cBhvr>
                                      <p:tavLst>
                                        <p:tav tm="0">
                                          <p:val>
                                            <p:fltVal val="0"/>
                                          </p:val>
                                        </p:tav>
                                        <p:tav tm="100000">
                                          <p:val>
                                            <p:strVal val="#ppt_w"/>
                                          </p:val>
                                        </p:tav>
                                      </p:tavLst>
                                    </p:anim>
                                    <p:anim calcmode="lin" valueType="num">
                                      <p:cBhvr>
                                        <p:cTn id="141" dur="2000" fill="hold"/>
                                        <p:tgtEl>
                                          <p:spTgt spid="37890"/>
                                        </p:tgtEl>
                                        <p:attrNameLst>
                                          <p:attrName>ppt_h</p:attrName>
                                        </p:attrNameLst>
                                      </p:cBhvr>
                                      <p:tavLst>
                                        <p:tav tm="0">
                                          <p:val>
                                            <p:fltVal val="0"/>
                                          </p:val>
                                        </p:tav>
                                        <p:tav tm="100000">
                                          <p:val>
                                            <p:strVal val="#ppt_h"/>
                                          </p:val>
                                        </p:tav>
                                      </p:tavLst>
                                    </p:anim>
                                    <p:animEffect transition="in" filter="fade">
                                      <p:cBhvr>
                                        <p:cTn id="142" dur="2000"/>
                                        <p:tgtEl>
                                          <p:spTgt spid="37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712"/>
            <a:ext cx="11269663" cy="6737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4"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588" y="-4763"/>
            <a:ext cx="11272837" cy="6353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460741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8194"/>
                                        </p:tgtEl>
                                      </p:cBhvr>
                                    </p:animEffect>
                                    <p:set>
                                      <p:cBhvr>
                                        <p:cTn id="7" dur="1" fill="hold">
                                          <p:stCondLst>
                                            <p:cond delay="2999"/>
                                          </p:stCondLst>
                                        </p:cTn>
                                        <p:tgtEl>
                                          <p:spTgt spid="819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3" descr="C:\Users\Jose Luis\Desktop\BASILISCO\maxres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1154" y="-251548"/>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Resultado de imagen de basilis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0415" y="7466"/>
            <a:ext cx="7776863" cy="6341964"/>
          </a:xfrm>
          <a:prstGeom prst="rect">
            <a:avLst/>
          </a:prstGeom>
          <a:noFill/>
          <a:extLst>
            <a:ext uri="{909E8E84-426E-40DD-AFC4-6F175D3DCCD1}">
              <a14:hiddenFill xmlns:a14="http://schemas.microsoft.com/office/drawing/2010/main">
                <a:solidFill>
                  <a:srgbClr val="FFFFFF"/>
                </a:solidFill>
              </a14:hiddenFill>
            </a:ext>
          </a:extLst>
        </p:spPr>
      </p:pic>
      <p:sp>
        <p:nvSpPr>
          <p:cNvPr id="5" name="4 Luna"/>
          <p:cNvSpPr/>
          <p:nvPr/>
        </p:nvSpPr>
        <p:spPr>
          <a:xfrm rot="16200000">
            <a:off x="3995470" y="-1794387"/>
            <a:ext cx="3102636" cy="6691409"/>
          </a:xfrm>
          <a:prstGeom prst="moon">
            <a:avLst>
              <a:gd name="adj" fmla="val 44267"/>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6" name="5 Luna"/>
          <p:cNvSpPr/>
          <p:nvPr/>
        </p:nvSpPr>
        <p:spPr>
          <a:xfrm rot="5400000">
            <a:off x="3929456" y="1462307"/>
            <a:ext cx="3234664" cy="6515320"/>
          </a:xfrm>
          <a:prstGeom prst="moon">
            <a:avLst>
              <a:gd name="adj" fmla="val 41751"/>
            </a:avLst>
          </a:prstGeom>
          <a:solidFill>
            <a:srgbClr val="7030A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
                                          </p:val>
                                        </p:tav>
                                        <p:tav tm="100000">
                                          <p:val>
                                            <p:strVal val="#ppt_w"/>
                                          </p:val>
                                        </p:tav>
                                      </p:tavLst>
                                    </p:anim>
                                    <p:anim calcmode="lin" valueType="num">
                                      <p:cBhvr>
                                        <p:cTn id="8" dur="2000" fill="hold"/>
                                        <p:tgtEl>
                                          <p:spTgt spid="5"/>
                                        </p:tgtEl>
                                        <p:attrNameLst>
                                          <p:attrName>ppt_h</p:attrName>
                                        </p:attrNameLst>
                                      </p:cBhvr>
                                      <p:tavLst>
                                        <p:tav tm="0" fmla="#ppt_h*sin(2.5*pi*$)">
                                          <p:val>
                                            <p:fltVal val="0"/>
                                          </p:val>
                                        </p:tav>
                                        <p:tav tm="100000">
                                          <p:val>
                                            <p:fltVal val="1"/>
                                          </p:val>
                                        </p:tav>
                                      </p:tavLst>
                                    </p:anim>
                                  </p:childTnLst>
                                </p:cTn>
                              </p:par>
                              <p:par>
                                <p:cTn id="9" presetID="19" presetClass="entr" presetSubtype="5"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strVal val="#ppt_w"/>
                                          </p:val>
                                        </p:tav>
                                        <p:tav tm="100000">
                                          <p:val>
                                            <p:strVal val="#ppt_w"/>
                                          </p:val>
                                        </p:tav>
                                      </p:tavLst>
                                    </p:anim>
                                    <p:anim calcmode="lin" valueType="num">
                                      <p:cBhvr>
                                        <p:cTn id="12" dur="2000" fill="hold"/>
                                        <p:tgtEl>
                                          <p:spTgt spid="6"/>
                                        </p:tgtEl>
                                        <p:attrNameLst>
                                          <p:attrName>ppt_h</p:attrName>
                                        </p:attrNameLst>
                                      </p:cBhvr>
                                      <p:tavLst>
                                        <p:tav tm="0" fmla="#ppt_h*sin(2.5*pi*$)">
                                          <p:val>
                                            <p:fltVal val="0"/>
                                          </p:val>
                                        </p:tav>
                                        <p:tav tm="100000">
                                          <p:val>
                                            <p:fltVal val="1"/>
                                          </p:val>
                                        </p:tav>
                                      </p:tavLst>
                                    </p:anim>
                                  </p:childTnLst>
                                </p:cTn>
                              </p:par>
                              <p:par>
                                <p:cTn id="13" presetID="2" presetClass="entr" presetSubtype="4" fill="hold" grpId="1"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ppt_x"/>
                                          </p:val>
                                        </p:tav>
                                        <p:tav tm="100000">
                                          <p:val>
                                            <p:strVal val="#ppt_x"/>
                                          </p:val>
                                        </p:tav>
                                      </p:tavLst>
                                    </p:anim>
                                    <p:anim calcmode="lin" valueType="num">
                                      <p:cBhvr additive="base">
                                        <p:cTn id="16" dur="20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1" fill="hold" grpId="1"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ppt_x"/>
                                          </p:val>
                                        </p:tav>
                                        <p:tav tm="100000">
                                          <p:val>
                                            <p:strVal val="#ppt_x"/>
                                          </p:val>
                                        </p:tav>
                                      </p:tavLst>
                                    </p:anim>
                                    <p:anim calcmode="lin" valueType="num">
                                      <p:cBhvr additive="base">
                                        <p:cTn id="20" dur="2000" fill="hold"/>
                                        <p:tgtEl>
                                          <p:spTgt spid="6"/>
                                        </p:tgtEl>
                                        <p:attrNameLst>
                                          <p:attrName>ppt_y</p:attrName>
                                        </p:attrNameLst>
                                      </p:cBhvr>
                                      <p:tavLst>
                                        <p:tav tm="0">
                                          <p:val>
                                            <p:strVal val="0-#ppt_h/2"/>
                                          </p:val>
                                        </p:tav>
                                        <p:tav tm="100000">
                                          <p:val>
                                            <p:strVal val="#ppt_y"/>
                                          </p:val>
                                        </p:tav>
                                      </p:tavLst>
                                    </p:anim>
                                  </p:childTnLst>
                                </p:cTn>
                              </p:par>
                              <p:par>
                                <p:cTn id="21" presetID="16" presetClass="entr" presetSubtype="21" fill="hold" grpId="2"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2000"/>
                                        <p:tgtEl>
                                          <p:spTgt spid="5"/>
                                        </p:tgtEl>
                                      </p:cBhvr>
                                    </p:animEffect>
                                  </p:childTnLst>
                                </p:cTn>
                              </p:par>
                              <p:par>
                                <p:cTn id="24" presetID="16" presetClass="entr" presetSubtype="21" fill="hold" grpId="2"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inVertical)">
                                      <p:cBhvr>
                                        <p:cTn id="26" dur="2000"/>
                                        <p:tgtEl>
                                          <p:spTgt spid="6"/>
                                        </p:tgtEl>
                                      </p:cBhvr>
                                    </p:animEffect>
                                  </p:childTnLst>
                                </p:cTn>
                              </p:par>
                            </p:childTnLst>
                          </p:cTn>
                        </p:par>
                        <p:par>
                          <p:cTn id="27" fill="hold">
                            <p:stCondLst>
                              <p:cond delay="2000"/>
                            </p:stCondLst>
                            <p:childTnLst>
                              <p:par>
                                <p:cTn id="28" presetID="2" presetClass="exit" presetSubtype="4" fill="hold" grpId="3" nodeType="afterEffect">
                                  <p:stCondLst>
                                    <p:cond delay="0"/>
                                  </p:stCondLst>
                                  <p:childTnLst>
                                    <p:anim calcmode="lin" valueType="num">
                                      <p:cBhvr additive="base">
                                        <p:cTn id="29" dur="2000"/>
                                        <p:tgtEl>
                                          <p:spTgt spid="5"/>
                                        </p:tgtEl>
                                        <p:attrNameLst>
                                          <p:attrName>ppt_x</p:attrName>
                                        </p:attrNameLst>
                                      </p:cBhvr>
                                      <p:tavLst>
                                        <p:tav tm="0">
                                          <p:val>
                                            <p:strVal val="ppt_x"/>
                                          </p:val>
                                        </p:tav>
                                        <p:tav tm="100000">
                                          <p:val>
                                            <p:strVal val="ppt_x"/>
                                          </p:val>
                                        </p:tav>
                                      </p:tavLst>
                                    </p:anim>
                                    <p:anim calcmode="lin" valueType="num">
                                      <p:cBhvr additive="base">
                                        <p:cTn id="30" dur="2000"/>
                                        <p:tgtEl>
                                          <p:spTgt spid="5"/>
                                        </p:tgtEl>
                                        <p:attrNameLst>
                                          <p:attrName>ppt_y</p:attrName>
                                        </p:attrNameLst>
                                      </p:cBhvr>
                                      <p:tavLst>
                                        <p:tav tm="0">
                                          <p:val>
                                            <p:strVal val="ppt_y"/>
                                          </p:val>
                                        </p:tav>
                                        <p:tav tm="100000">
                                          <p:val>
                                            <p:strVal val="1+ppt_h/2"/>
                                          </p:val>
                                        </p:tav>
                                      </p:tavLst>
                                    </p:anim>
                                    <p:set>
                                      <p:cBhvr>
                                        <p:cTn id="31" dur="1" fill="hold">
                                          <p:stCondLst>
                                            <p:cond delay="1999"/>
                                          </p:stCondLst>
                                        </p:cTn>
                                        <p:tgtEl>
                                          <p:spTgt spid="5"/>
                                        </p:tgtEl>
                                        <p:attrNameLst>
                                          <p:attrName>style.visibility</p:attrName>
                                        </p:attrNameLst>
                                      </p:cBhvr>
                                      <p:to>
                                        <p:strVal val="hidden"/>
                                      </p:to>
                                    </p:set>
                                  </p:childTnLst>
                                </p:cTn>
                              </p:par>
                              <p:par>
                                <p:cTn id="32" presetID="2" presetClass="exit" presetSubtype="1" fill="hold" grpId="3" nodeType="withEffect">
                                  <p:stCondLst>
                                    <p:cond delay="0"/>
                                  </p:stCondLst>
                                  <p:childTnLst>
                                    <p:anim calcmode="lin" valueType="num">
                                      <p:cBhvr additive="base">
                                        <p:cTn id="33" dur="2000"/>
                                        <p:tgtEl>
                                          <p:spTgt spid="6"/>
                                        </p:tgtEl>
                                        <p:attrNameLst>
                                          <p:attrName>ppt_x</p:attrName>
                                        </p:attrNameLst>
                                      </p:cBhvr>
                                      <p:tavLst>
                                        <p:tav tm="0">
                                          <p:val>
                                            <p:strVal val="ppt_x"/>
                                          </p:val>
                                        </p:tav>
                                        <p:tav tm="100000">
                                          <p:val>
                                            <p:strVal val="ppt_x"/>
                                          </p:val>
                                        </p:tav>
                                      </p:tavLst>
                                    </p:anim>
                                    <p:anim calcmode="lin" valueType="num">
                                      <p:cBhvr additive="base">
                                        <p:cTn id="34" dur="2000"/>
                                        <p:tgtEl>
                                          <p:spTgt spid="6"/>
                                        </p:tgtEl>
                                        <p:attrNameLst>
                                          <p:attrName>ppt_y</p:attrName>
                                        </p:attrNameLst>
                                      </p:cBhvr>
                                      <p:tavLst>
                                        <p:tav tm="0">
                                          <p:val>
                                            <p:strVal val="ppt_y"/>
                                          </p:val>
                                        </p:tav>
                                        <p:tav tm="100000">
                                          <p:val>
                                            <p:strVal val="0-ppt_h/2"/>
                                          </p:val>
                                        </p:tav>
                                      </p:tavLst>
                                    </p:anim>
                                    <p:set>
                                      <p:cBhvr>
                                        <p:cTn id="35" dur="1" fill="hold">
                                          <p:stCondLst>
                                            <p:cond delay="1999"/>
                                          </p:stCondLst>
                                        </p:cTn>
                                        <p:tgtEl>
                                          <p:spTgt spid="6"/>
                                        </p:tgtEl>
                                        <p:attrNameLst>
                                          <p:attrName>style.visibility</p:attrName>
                                        </p:attrNameLst>
                                      </p:cBhvr>
                                      <p:to>
                                        <p:strVal val="hidden"/>
                                      </p:to>
                                    </p:set>
                                  </p:childTnLst>
                                </p:cTn>
                              </p:par>
                              <p:par>
                                <p:cTn id="36" presetID="16" presetClass="exit" presetSubtype="37" fill="hold" grpId="4" nodeType="withEffect">
                                  <p:stCondLst>
                                    <p:cond delay="0"/>
                                  </p:stCondLst>
                                  <p:childTnLst>
                                    <p:animEffect transition="out" filter="barn(outVertical)">
                                      <p:cBhvr>
                                        <p:cTn id="37" dur="2000"/>
                                        <p:tgtEl>
                                          <p:spTgt spid="5"/>
                                        </p:tgtEl>
                                      </p:cBhvr>
                                    </p:animEffect>
                                    <p:set>
                                      <p:cBhvr>
                                        <p:cTn id="38" dur="1" fill="hold">
                                          <p:stCondLst>
                                            <p:cond delay="1999"/>
                                          </p:stCondLst>
                                        </p:cTn>
                                        <p:tgtEl>
                                          <p:spTgt spid="5"/>
                                        </p:tgtEl>
                                        <p:attrNameLst>
                                          <p:attrName>style.visibility</p:attrName>
                                        </p:attrNameLst>
                                      </p:cBhvr>
                                      <p:to>
                                        <p:strVal val="hidden"/>
                                      </p:to>
                                    </p:set>
                                  </p:childTnLst>
                                </p:cTn>
                              </p:par>
                              <p:par>
                                <p:cTn id="39" presetID="16" presetClass="exit" presetSubtype="37" fill="hold" grpId="4" nodeType="withEffect">
                                  <p:stCondLst>
                                    <p:cond delay="0"/>
                                  </p:stCondLst>
                                  <p:childTnLst>
                                    <p:animEffect transition="out" filter="barn(outVertical)">
                                      <p:cBhvr>
                                        <p:cTn id="40" dur="2000"/>
                                        <p:tgtEl>
                                          <p:spTgt spid="6"/>
                                        </p:tgtEl>
                                      </p:cBhvr>
                                    </p:animEffect>
                                    <p:set>
                                      <p:cBhvr>
                                        <p:cTn id="41"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0d99b1e10e0b127cfe8df98aba9ebe86.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63373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420649" y="1239824"/>
            <a:ext cx="4560880" cy="4154984"/>
          </a:xfrm>
          <a:prstGeom prst="rect">
            <a:avLst/>
          </a:prstGeom>
        </p:spPr>
        <p:txBody>
          <a:bodyPr wrap="square">
            <a:spAutoFit/>
          </a:bodyPr>
          <a:lstStyle/>
          <a:p>
            <a:r>
              <a:rPr lang="es-ES" sz="2400" b="1" dirty="0" smtClean="0"/>
              <a:t>¿Cómo logran los basiliscos comunes desafiar a la gravedad?</a:t>
            </a:r>
            <a:endParaRPr lang="es-ES" sz="2400" dirty="0" smtClean="0"/>
          </a:p>
          <a:p>
            <a:r>
              <a:rPr lang="es-ES" sz="2400" dirty="0" smtClean="0"/>
              <a:t>Gracias a sus pies grandes, dedos extendidos  y a la capacidad de mover sus patas traseras como aspas de molino a tal velocidad que crea una bolsa de aire e impide que se hunda.   </a:t>
            </a:r>
          </a:p>
          <a:p>
            <a:r>
              <a:rPr lang="es-ES" sz="2400" dirty="0" smtClean="0"/>
              <a:t>Los basiliscos pueden correr sobre el agua más de 4.5 metros antes de caer y empezar a nadar.</a:t>
            </a:r>
            <a:endParaRPr lang="es-ES" sz="2400" dirty="0"/>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9494101" y="5080046"/>
            <a:ext cx="1775562" cy="125725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30000">
        <p:checker/>
      </p:transition>
    </mc:Choice>
    <mc:Fallback xmlns="">
      <p:transition spd="slow" advTm="30000">
        <p:checker/>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5" name="Picture 7" descr="C:\Users\Jose Luis\Desktop\35405981113_e83fc6e6b2_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7" y="-207963"/>
            <a:ext cx="11275170" cy="7841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27784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6" descr="C:\Users\Jose Luis\Desktop\33788b98fa5609ed70cf744fcfed582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26" y="21952"/>
            <a:ext cx="11238237" cy="6315348"/>
          </a:xfrm>
          <a:prstGeom prst="rect">
            <a:avLst/>
          </a:prstGeom>
          <a:noFill/>
          <a:extLst>
            <a:ext uri="{909E8E84-426E-40DD-AFC4-6F175D3DCCD1}">
              <a14:hiddenFill xmlns:a14="http://schemas.microsoft.com/office/drawing/2010/main">
                <a:solidFill>
                  <a:srgbClr val="FFFFFF"/>
                </a:solidFill>
              </a14:hiddenFill>
            </a:ext>
          </a:extLst>
        </p:spPr>
      </p:pic>
      <p:sp>
        <p:nvSpPr>
          <p:cNvPr id="58370" name="2 Subtítulo"/>
          <p:cNvSpPr>
            <a:spLocks noGrp="1"/>
          </p:cNvSpPr>
          <p:nvPr>
            <p:ph type="subTitle" idx="1"/>
          </p:nvPr>
        </p:nvSpPr>
        <p:spPr/>
        <p:txBody>
          <a:bodyPr/>
          <a:lstStyle/>
          <a:p>
            <a:pPr eaLnBrk="1" hangingPunct="1"/>
            <a:endParaRPr lang="es-ES" smtClean="0">
              <a:solidFill>
                <a:srgbClr val="898989"/>
              </a:solidFill>
            </a:endParaRPr>
          </a:p>
        </p:txBody>
      </p:sp>
      <p:sp>
        <p:nvSpPr>
          <p:cNvPr id="6" name="5 Rectángulo"/>
          <p:cNvSpPr/>
          <p:nvPr/>
        </p:nvSpPr>
        <p:spPr>
          <a:xfrm>
            <a:off x="0" y="0"/>
            <a:ext cx="1408708" cy="6337300"/>
          </a:xfrm>
          <a:prstGeom prst="rect">
            <a:avLst/>
          </a:prstGeom>
          <a:solidFill>
            <a:schemeClr val="accent6">
              <a:lumMod val="5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Rectángulo"/>
          <p:cNvSpPr/>
          <p:nvPr/>
        </p:nvSpPr>
        <p:spPr>
          <a:xfrm>
            <a:off x="1408707" y="0"/>
            <a:ext cx="1408708" cy="6337300"/>
          </a:xfrm>
          <a:prstGeom prst="rect">
            <a:avLst/>
          </a:prstGeom>
          <a:solidFill>
            <a:srgbClr val="FF33CC"/>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Rectángulo"/>
          <p:cNvSpPr/>
          <p:nvPr/>
        </p:nvSpPr>
        <p:spPr>
          <a:xfrm>
            <a:off x="2817416" y="0"/>
            <a:ext cx="1408708" cy="6337300"/>
          </a:xfrm>
          <a:prstGeom prst="rect">
            <a:avLst/>
          </a:prstGeom>
          <a:solidFill>
            <a:schemeClr val="accent6">
              <a:lumMod val="50000"/>
              <a:alpha val="92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Rectángulo"/>
          <p:cNvSpPr/>
          <p:nvPr/>
        </p:nvSpPr>
        <p:spPr>
          <a:xfrm>
            <a:off x="4226124" y="0"/>
            <a:ext cx="1408708" cy="6337300"/>
          </a:xfrm>
          <a:prstGeom prst="rect">
            <a:avLst/>
          </a:prstGeom>
          <a:solidFill>
            <a:srgbClr val="FF33CC"/>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Rectángulo"/>
          <p:cNvSpPr/>
          <p:nvPr/>
        </p:nvSpPr>
        <p:spPr>
          <a:xfrm>
            <a:off x="5634831" y="-20836"/>
            <a:ext cx="1408708" cy="6337300"/>
          </a:xfrm>
          <a:prstGeom prst="rect">
            <a:avLst/>
          </a:prstGeom>
          <a:solidFill>
            <a:schemeClr val="accent6">
              <a:lumMod val="5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Rectángulo"/>
          <p:cNvSpPr/>
          <p:nvPr/>
        </p:nvSpPr>
        <p:spPr>
          <a:xfrm>
            <a:off x="7043539" y="0"/>
            <a:ext cx="1408708" cy="6337300"/>
          </a:xfrm>
          <a:prstGeom prst="rect">
            <a:avLst/>
          </a:prstGeom>
          <a:solidFill>
            <a:srgbClr val="FF33CC"/>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Rectángulo"/>
          <p:cNvSpPr/>
          <p:nvPr/>
        </p:nvSpPr>
        <p:spPr>
          <a:xfrm>
            <a:off x="8452248" y="0"/>
            <a:ext cx="1408708" cy="6337300"/>
          </a:xfrm>
          <a:prstGeom prst="rect">
            <a:avLst/>
          </a:prstGeom>
          <a:solidFill>
            <a:schemeClr val="accent6">
              <a:lumMod val="5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Rectángulo"/>
          <p:cNvSpPr/>
          <p:nvPr/>
        </p:nvSpPr>
        <p:spPr>
          <a:xfrm>
            <a:off x="9925681" y="-20836"/>
            <a:ext cx="1408708" cy="6337300"/>
          </a:xfrm>
          <a:prstGeom prst="rect">
            <a:avLst/>
          </a:prstGeom>
          <a:solidFill>
            <a:srgbClr val="FF33CC"/>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55" presetClass="entr" presetSubtype="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strVal val="#ppt_w*0.70"/>
                                          </p:val>
                                        </p:tav>
                                        <p:tav tm="100000">
                                          <p:val>
                                            <p:strVal val="#ppt_w"/>
                                          </p:val>
                                        </p:tav>
                                      </p:tavLst>
                                    </p:anim>
                                    <p:anim calcmode="lin" valueType="num">
                                      <p:cBhvr>
                                        <p:cTn id="32" dur="1000" fill="hold"/>
                                        <p:tgtEl>
                                          <p:spTgt spid="14"/>
                                        </p:tgtEl>
                                        <p:attrNameLst>
                                          <p:attrName>ppt_h</p:attrName>
                                        </p:attrNameLst>
                                      </p:cBhvr>
                                      <p:tavLst>
                                        <p:tav tm="0">
                                          <p:val>
                                            <p:strVal val="#ppt_h"/>
                                          </p:val>
                                        </p:tav>
                                        <p:tav tm="100000">
                                          <p:val>
                                            <p:strVal val="#ppt_h"/>
                                          </p:val>
                                        </p:tav>
                                      </p:tavLst>
                                    </p:anim>
                                    <p:animEffect transition="in" filter="fade">
                                      <p:cBhvr>
                                        <p:cTn id="33"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C:\Users\Jose Luis\Desktop\article-2192411-14A8C0F3000005DC-507_634x4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8059"/>
            <a:ext cx="11269664" cy="6687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557992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481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238" y="0"/>
            <a:ext cx="9753600" cy="6505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rot="18764272">
            <a:off x="2732804" y="1930935"/>
            <a:ext cx="3300700" cy="124415"/>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6" name="5 Rectángulo"/>
          <p:cNvSpPr/>
          <p:nvPr/>
        </p:nvSpPr>
        <p:spPr>
          <a:xfrm rot="2721420">
            <a:off x="5828773" y="1878107"/>
            <a:ext cx="3300700" cy="94042"/>
          </a:xfrm>
          <a:prstGeom prst="rect">
            <a:avLst/>
          </a:prstGeom>
          <a:solidFill>
            <a:schemeClr val="bg2">
              <a:lumMod val="40000"/>
              <a:lumOff val="6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Rectángulo"/>
          <p:cNvSpPr/>
          <p:nvPr/>
        </p:nvSpPr>
        <p:spPr>
          <a:xfrm rot="18764272">
            <a:off x="5775805" y="4272527"/>
            <a:ext cx="3300700" cy="120728"/>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8" name="7 Rectángulo"/>
          <p:cNvSpPr/>
          <p:nvPr/>
        </p:nvSpPr>
        <p:spPr>
          <a:xfrm rot="2721420" flipV="1">
            <a:off x="2839358" y="4294844"/>
            <a:ext cx="3300700" cy="105597"/>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9" name="8 Rectángulo"/>
          <p:cNvSpPr/>
          <p:nvPr/>
        </p:nvSpPr>
        <p:spPr>
          <a:xfrm rot="18764272">
            <a:off x="2611342" y="1846459"/>
            <a:ext cx="3300700" cy="104999"/>
          </a:xfrm>
          <a:prstGeom prst="rect">
            <a:avLst/>
          </a:prstGeom>
          <a:solidFill>
            <a:schemeClr val="bg2">
              <a:lumMod val="40000"/>
              <a:lumOff val="6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0" name="9 Rectángulo"/>
          <p:cNvSpPr/>
          <p:nvPr/>
        </p:nvSpPr>
        <p:spPr>
          <a:xfrm rot="2721420">
            <a:off x="5708741" y="1956754"/>
            <a:ext cx="3300700" cy="124512"/>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1" name="10 Rectángulo"/>
          <p:cNvSpPr/>
          <p:nvPr/>
        </p:nvSpPr>
        <p:spPr>
          <a:xfrm rot="18764272">
            <a:off x="5905310" y="4371105"/>
            <a:ext cx="3300700" cy="124418"/>
          </a:xfrm>
          <a:prstGeom prst="rect">
            <a:avLst/>
          </a:prstGeom>
          <a:solidFill>
            <a:schemeClr val="bg2">
              <a:lumMod val="40000"/>
              <a:lumOff val="6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2" name="11 Rectángulo"/>
          <p:cNvSpPr/>
          <p:nvPr/>
        </p:nvSpPr>
        <p:spPr>
          <a:xfrm rot="2721420">
            <a:off x="2670596" y="4379033"/>
            <a:ext cx="3300700" cy="126197"/>
          </a:xfrm>
          <a:prstGeom prst="rect">
            <a:avLst/>
          </a:prstGeom>
          <a:solidFill>
            <a:schemeClr val="bg2">
              <a:lumMod val="40000"/>
              <a:lumOff val="6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3" name="12 Rectángulo"/>
          <p:cNvSpPr/>
          <p:nvPr/>
        </p:nvSpPr>
        <p:spPr>
          <a:xfrm rot="18764272">
            <a:off x="2523297" y="1714430"/>
            <a:ext cx="3300700" cy="104999"/>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4" name="13 Rectángulo"/>
          <p:cNvSpPr/>
          <p:nvPr/>
        </p:nvSpPr>
        <p:spPr>
          <a:xfrm rot="2721420">
            <a:off x="6004861" y="1812093"/>
            <a:ext cx="3300700" cy="94042"/>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5" name="14 Rectángulo"/>
          <p:cNvSpPr/>
          <p:nvPr/>
        </p:nvSpPr>
        <p:spPr>
          <a:xfrm rot="18764272">
            <a:off x="6140266" y="4416235"/>
            <a:ext cx="3300700" cy="124418"/>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6" name="15 Rectángulo"/>
          <p:cNvSpPr/>
          <p:nvPr/>
        </p:nvSpPr>
        <p:spPr>
          <a:xfrm rot="2721420">
            <a:off x="2494507" y="4445047"/>
            <a:ext cx="3300700" cy="126197"/>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2" presetClass="entr" presetSubtype="6"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3000" fill="hold"/>
                                        <p:tgtEl>
                                          <p:spTgt spid="5"/>
                                        </p:tgtEl>
                                        <p:attrNameLst>
                                          <p:attrName>ppt_x</p:attrName>
                                        </p:attrNameLst>
                                      </p:cBhvr>
                                      <p:tavLst>
                                        <p:tav tm="0">
                                          <p:val>
                                            <p:strVal val="1+#ppt_w/2"/>
                                          </p:val>
                                        </p:tav>
                                        <p:tav tm="100000">
                                          <p:val>
                                            <p:strVal val="#ppt_x"/>
                                          </p:val>
                                        </p:tav>
                                      </p:tavLst>
                                    </p:anim>
                                    <p:anim calcmode="lin" valueType="num">
                                      <p:cBhvr additive="base">
                                        <p:cTn id="44" dur="3000" fill="hold"/>
                                        <p:tgtEl>
                                          <p:spTgt spid="5"/>
                                        </p:tgtEl>
                                        <p:attrNameLst>
                                          <p:attrName>ppt_y</p:attrName>
                                        </p:attrNameLst>
                                      </p:cBhvr>
                                      <p:tavLst>
                                        <p:tav tm="0">
                                          <p:val>
                                            <p:strVal val="1+#ppt_h/2"/>
                                          </p:val>
                                        </p:tav>
                                        <p:tav tm="100000">
                                          <p:val>
                                            <p:strVal val="#ppt_y"/>
                                          </p:val>
                                        </p:tav>
                                      </p:tavLst>
                                    </p:anim>
                                  </p:childTnLst>
                                </p:cTn>
                              </p:par>
                              <p:par>
                                <p:cTn id="45" presetID="2" presetClass="entr" presetSubtype="6"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3000" fill="hold"/>
                                        <p:tgtEl>
                                          <p:spTgt spid="9"/>
                                        </p:tgtEl>
                                        <p:attrNameLst>
                                          <p:attrName>ppt_x</p:attrName>
                                        </p:attrNameLst>
                                      </p:cBhvr>
                                      <p:tavLst>
                                        <p:tav tm="0">
                                          <p:val>
                                            <p:strVal val="1+#ppt_w/2"/>
                                          </p:val>
                                        </p:tav>
                                        <p:tav tm="100000">
                                          <p:val>
                                            <p:strVal val="#ppt_x"/>
                                          </p:val>
                                        </p:tav>
                                      </p:tavLst>
                                    </p:anim>
                                    <p:anim calcmode="lin" valueType="num">
                                      <p:cBhvr additive="base">
                                        <p:cTn id="48" dur="3000" fill="hold"/>
                                        <p:tgtEl>
                                          <p:spTgt spid="9"/>
                                        </p:tgtEl>
                                        <p:attrNameLst>
                                          <p:attrName>ppt_y</p:attrName>
                                        </p:attrNameLst>
                                      </p:cBhvr>
                                      <p:tavLst>
                                        <p:tav tm="0">
                                          <p:val>
                                            <p:strVal val="1+#ppt_h/2"/>
                                          </p:val>
                                        </p:tav>
                                        <p:tav tm="100000">
                                          <p:val>
                                            <p:strVal val="#ppt_y"/>
                                          </p:val>
                                        </p:tav>
                                      </p:tavLst>
                                    </p:anim>
                                  </p:childTnLst>
                                </p:cTn>
                              </p:par>
                              <p:par>
                                <p:cTn id="49" presetID="2" presetClass="entr" presetSubtype="6" fill="hold" grpId="1"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1+#ppt_w/2"/>
                                          </p:val>
                                        </p:tav>
                                        <p:tav tm="100000">
                                          <p:val>
                                            <p:strVal val="#ppt_x"/>
                                          </p:val>
                                        </p:tav>
                                      </p:tavLst>
                                    </p:anim>
                                    <p:anim calcmode="lin" valueType="num">
                                      <p:cBhvr additive="base">
                                        <p:cTn id="52" dur="30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12"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0-#ppt_w/2"/>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12"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3000" fill="hold"/>
                                        <p:tgtEl>
                                          <p:spTgt spid="10"/>
                                        </p:tgtEl>
                                        <p:attrNameLst>
                                          <p:attrName>ppt_x</p:attrName>
                                        </p:attrNameLst>
                                      </p:cBhvr>
                                      <p:tavLst>
                                        <p:tav tm="0">
                                          <p:val>
                                            <p:strVal val="0-#ppt_w/2"/>
                                          </p:val>
                                        </p:tav>
                                        <p:tav tm="100000">
                                          <p:val>
                                            <p:strVal val="#ppt_x"/>
                                          </p:val>
                                        </p:tav>
                                      </p:tavLst>
                                    </p:anim>
                                    <p:anim calcmode="lin" valueType="num">
                                      <p:cBhvr additive="base">
                                        <p:cTn id="60" dur="3000" fill="hold"/>
                                        <p:tgtEl>
                                          <p:spTgt spid="10"/>
                                        </p:tgtEl>
                                        <p:attrNameLst>
                                          <p:attrName>ppt_y</p:attrName>
                                        </p:attrNameLst>
                                      </p:cBhvr>
                                      <p:tavLst>
                                        <p:tav tm="0">
                                          <p:val>
                                            <p:strVal val="1+#ppt_h/2"/>
                                          </p:val>
                                        </p:tav>
                                        <p:tav tm="100000">
                                          <p:val>
                                            <p:strVal val="#ppt_y"/>
                                          </p:val>
                                        </p:tav>
                                      </p:tavLst>
                                    </p:anim>
                                  </p:childTnLst>
                                </p:cTn>
                              </p:par>
                              <p:par>
                                <p:cTn id="61" presetID="2" presetClass="entr" presetSubtype="12" fill="hold" grpId="1"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0-#ppt_w/2"/>
                                          </p:val>
                                        </p:tav>
                                        <p:tav tm="100000">
                                          <p:val>
                                            <p:strVal val="#ppt_x"/>
                                          </p:val>
                                        </p:tav>
                                      </p:tavLst>
                                    </p:anim>
                                    <p:anim calcmode="lin" valueType="num">
                                      <p:cBhvr additive="base">
                                        <p:cTn id="64" dur="3000" fill="hold"/>
                                        <p:tgtEl>
                                          <p:spTgt spid="14"/>
                                        </p:tgtEl>
                                        <p:attrNameLst>
                                          <p:attrName>ppt_y</p:attrName>
                                        </p:attrNameLst>
                                      </p:cBhvr>
                                      <p:tavLst>
                                        <p:tav tm="0">
                                          <p:val>
                                            <p:strVal val="1+#ppt_h/2"/>
                                          </p:val>
                                        </p:tav>
                                        <p:tav tm="100000">
                                          <p:val>
                                            <p:strVal val="#ppt_y"/>
                                          </p:val>
                                        </p:tav>
                                      </p:tavLst>
                                    </p:anim>
                                  </p:childTnLst>
                                </p:cTn>
                              </p:par>
                              <p:par>
                                <p:cTn id="65" presetID="2" presetClass="entr" presetSubtype="3"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3000" fill="hold"/>
                                        <p:tgtEl>
                                          <p:spTgt spid="8"/>
                                        </p:tgtEl>
                                        <p:attrNameLst>
                                          <p:attrName>ppt_x</p:attrName>
                                        </p:attrNameLst>
                                      </p:cBhvr>
                                      <p:tavLst>
                                        <p:tav tm="0">
                                          <p:val>
                                            <p:strVal val="1+#ppt_w/2"/>
                                          </p:val>
                                        </p:tav>
                                        <p:tav tm="100000">
                                          <p:val>
                                            <p:strVal val="#ppt_x"/>
                                          </p:val>
                                        </p:tav>
                                      </p:tavLst>
                                    </p:anim>
                                    <p:anim calcmode="lin" valueType="num">
                                      <p:cBhvr additive="base">
                                        <p:cTn id="68" dur="3000" fill="hold"/>
                                        <p:tgtEl>
                                          <p:spTgt spid="8"/>
                                        </p:tgtEl>
                                        <p:attrNameLst>
                                          <p:attrName>ppt_y</p:attrName>
                                        </p:attrNameLst>
                                      </p:cBhvr>
                                      <p:tavLst>
                                        <p:tav tm="0">
                                          <p:val>
                                            <p:strVal val="0-#ppt_h/2"/>
                                          </p:val>
                                        </p:tav>
                                        <p:tav tm="100000">
                                          <p:val>
                                            <p:strVal val="#ppt_y"/>
                                          </p:val>
                                        </p:tav>
                                      </p:tavLst>
                                    </p:anim>
                                  </p:childTnLst>
                                </p:cTn>
                              </p:par>
                              <p:par>
                                <p:cTn id="69" presetID="2" presetClass="entr" presetSubtype="3"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3000" fill="hold"/>
                                        <p:tgtEl>
                                          <p:spTgt spid="12"/>
                                        </p:tgtEl>
                                        <p:attrNameLst>
                                          <p:attrName>ppt_x</p:attrName>
                                        </p:attrNameLst>
                                      </p:cBhvr>
                                      <p:tavLst>
                                        <p:tav tm="0">
                                          <p:val>
                                            <p:strVal val="1+#ppt_w/2"/>
                                          </p:val>
                                        </p:tav>
                                        <p:tav tm="100000">
                                          <p:val>
                                            <p:strVal val="#ppt_x"/>
                                          </p:val>
                                        </p:tav>
                                      </p:tavLst>
                                    </p:anim>
                                    <p:anim calcmode="lin" valueType="num">
                                      <p:cBhvr additive="base">
                                        <p:cTn id="72" dur="3000" fill="hold"/>
                                        <p:tgtEl>
                                          <p:spTgt spid="12"/>
                                        </p:tgtEl>
                                        <p:attrNameLst>
                                          <p:attrName>ppt_y</p:attrName>
                                        </p:attrNameLst>
                                      </p:cBhvr>
                                      <p:tavLst>
                                        <p:tav tm="0">
                                          <p:val>
                                            <p:strVal val="0-#ppt_h/2"/>
                                          </p:val>
                                        </p:tav>
                                        <p:tav tm="100000">
                                          <p:val>
                                            <p:strVal val="#ppt_y"/>
                                          </p:val>
                                        </p:tav>
                                      </p:tavLst>
                                    </p:anim>
                                  </p:childTnLst>
                                </p:cTn>
                              </p:par>
                              <p:par>
                                <p:cTn id="73" presetID="2" presetClass="entr" presetSubtype="3" fill="hold" grpId="1"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3000" fill="hold"/>
                                        <p:tgtEl>
                                          <p:spTgt spid="16"/>
                                        </p:tgtEl>
                                        <p:attrNameLst>
                                          <p:attrName>ppt_x</p:attrName>
                                        </p:attrNameLst>
                                      </p:cBhvr>
                                      <p:tavLst>
                                        <p:tav tm="0">
                                          <p:val>
                                            <p:strVal val="1+#ppt_w/2"/>
                                          </p:val>
                                        </p:tav>
                                        <p:tav tm="100000">
                                          <p:val>
                                            <p:strVal val="#ppt_x"/>
                                          </p:val>
                                        </p:tav>
                                      </p:tavLst>
                                    </p:anim>
                                    <p:anim calcmode="lin" valueType="num">
                                      <p:cBhvr additive="base">
                                        <p:cTn id="76" dur="3000" fill="hold"/>
                                        <p:tgtEl>
                                          <p:spTgt spid="16"/>
                                        </p:tgtEl>
                                        <p:attrNameLst>
                                          <p:attrName>ppt_y</p:attrName>
                                        </p:attrNameLst>
                                      </p:cBhvr>
                                      <p:tavLst>
                                        <p:tav tm="0">
                                          <p:val>
                                            <p:strVal val="0-#ppt_h/2"/>
                                          </p:val>
                                        </p:tav>
                                        <p:tav tm="100000">
                                          <p:val>
                                            <p:strVal val="#ppt_y"/>
                                          </p:val>
                                        </p:tav>
                                      </p:tavLst>
                                    </p:anim>
                                  </p:childTnLst>
                                </p:cTn>
                              </p:par>
                              <p:par>
                                <p:cTn id="77" presetID="2" presetClass="entr" presetSubtype="9" fill="hold" grpId="1" nodeType="with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additive="base">
                                        <p:cTn id="79" dur="3000" fill="hold"/>
                                        <p:tgtEl>
                                          <p:spTgt spid="7"/>
                                        </p:tgtEl>
                                        <p:attrNameLst>
                                          <p:attrName>ppt_x</p:attrName>
                                        </p:attrNameLst>
                                      </p:cBhvr>
                                      <p:tavLst>
                                        <p:tav tm="0">
                                          <p:val>
                                            <p:strVal val="0-#ppt_w/2"/>
                                          </p:val>
                                        </p:tav>
                                        <p:tav tm="100000">
                                          <p:val>
                                            <p:strVal val="#ppt_x"/>
                                          </p:val>
                                        </p:tav>
                                      </p:tavLst>
                                    </p:anim>
                                    <p:anim calcmode="lin" valueType="num">
                                      <p:cBhvr additive="base">
                                        <p:cTn id="80" dur="3000" fill="hold"/>
                                        <p:tgtEl>
                                          <p:spTgt spid="7"/>
                                        </p:tgtEl>
                                        <p:attrNameLst>
                                          <p:attrName>ppt_y</p:attrName>
                                        </p:attrNameLst>
                                      </p:cBhvr>
                                      <p:tavLst>
                                        <p:tav tm="0">
                                          <p:val>
                                            <p:strVal val="0-#ppt_h/2"/>
                                          </p:val>
                                        </p:tav>
                                        <p:tav tm="100000">
                                          <p:val>
                                            <p:strVal val="#ppt_y"/>
                                          </p:val>
                                        </p:tav>
                                      </p:tavLst>
                                    </p:anim>
                                  </p:childTnLst>
                                </p:cTn>
                              </p:par>
                              <p:par>
                                <p:cTn id="81" presetID="2" presetClass="entr" presetSubtype="9" fill="hold" grpId="1" nodeType="with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additive="base">
                                        <p:cTn id="83" dur="3000" fill="hold"/>
                                        <p:tgtEl>
                                          <p:spTgt spid="11"/>
                                        </p:tgtEl>
                                        <p:attrNameLst>
                                          <p:attrName>ppt_x</p:attrName>
                                        </p:attrNameLst>
                                      </p:cBhvr>
                                      <p:tavLst>
                                        <p:tav tm="0">
                                          <p:val>
                                            <p:strVal val="0-#ppt_w/2"/>
                                          </p:val>
                                        </p:tav>
                                        <p:tav tm="100000">
                                          <p:val>
                                            <p:strVal val="#ppt_x"/>
                                          </p:val>
                                        </p:tav>
                                      </p:tavLst>
                                    </p:anim>
                                    <p:anim calcmode="lin" valueType="num">
                                      <p:cBhvr additive="base">
                                        <p:cTn id="84" dur="3000" fill="hold"/>
                                        <p:tgtEl>
                                          <p:spTgt spid="11"/>
                                        </p:tgtEl>
                                        <p:attrNameLst>
                                          <p:attrName>ppt_y</p:attrName>
                                        </p:attrNameLst>
                                      </p:cBhvr>
                                      <p:tavLst>
                                        <p:tav tm="0">
                                          <p:val>
                                            <p:strVal val="0-#ppt_h/2"/>
                                          </p:val>
                                        </p:tav>
                                        <p:tav tm="100000">
                                          <p:val>
                                            <p:strVal val="#ppt_y"/>
                                          </p:val>
                                        </p:tav>
                                      </p:tavLst>
                                    </p:anim>
                                  </p:childTnLst>
                                </p:cTn>
                              </p:par>
                              <p:par>
                                <p:cTn id="85" presetID="2" presetClass="entr" presetSubtype="9" fill="hold" grpId="1"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additive="base">
                                        <p:cTn id="87" dur="3000" fill="hold"/>
                                        <p:tgtEl>
                                          <p:spTgt spid="15"/>
                                        </p:tgtEl>
                                        <p:attrNameLst>
                                          <p:attrName>ppt_x</p:attrName>
                                        </p:attrNameLst>
                                      </p:cBhvr>
                                      <p:tavLst>
                                        <p:tav tm="0">
                                          <p:val>
                                            <p:strVal val="0-#ppt_w/2"/>
                                          </p:val>
                                        </p:tav>
                                        <p:tav tm="100000">
                                          <p:val>
                                            <p:strVal val="#ppt_x"/>
                                          </p:val>
                                        </p:tav>
                                      </p:tavLst>
                                    </p:anim>
                                    <p:anim calcmode="lin" valueType="num">
                                      <p:cBhvr additive="base">
                                        <p:cTn id="88" dur="3000" fill="hold"/>
                                        <p:tgtEl>
                                          <p:spTgt spid="15"/>
                                        </p:tgtEl>
                                        <p:attrNameLst>
                                          <p:attrName>ppt_y</p:attrName>
                                        </p:attrNameLst>
                                      </p:cBhvr>
                                      <p:tavLst>
                                        <p:tav tm="0">
                                          <p:val>
                                            <p:strVal val="0-#ppt_h/2"/>
                                          </p:val>
                                        </p:tav>
                                        <p:tav tm="100000">
                                          <p:val>
                                            <p:strVal val="#ppt_y"/>
                                          </p:val>
                                        </p:tav>
                                      </p:tavLst>
                                    </p:anim>
                                  </p:childTnLst>
                                </p:cTn>
                              </p:par>
                            </p:childTnLst>
                          </p:cTn>
                        </p:par>
                        <p:par>
                          <p:cTn id="89" fill="hold">
                            <p:stCondLst>
                              <p:cond delay="3000"/>
                            </p:stCondLst>
                            <p:childTnLst>
                              <p:par>
                                <p:cTn id="90" presetID="13" presetClass="exit" presetSubtype="32" fill="hold" grpId="2" nodeType="afterEffect">
                                  <p:stCondLst>
                                    <p:cond delay="0"/>
                                  </p:stCondLst>
                                  <p:childTnLst>
                                    <p:animEffect transition="out" filter="plus(out)">
                                      <p:cBhvr>
                                        <p:cTn id="91" dur="3000"/>
                                        <p:tgtEl>
                                          <p:spTgt spid="5"/>
                                        </p:tgtEl>
                                      </p:cBhvr>
                                    </p:animEffect>
                                    <p:set>
                                      <p:cBhvr>
                                        <p:cTn id="92" dur="1" fill="hold">
                                          <p:stCondLst>
                                            <p:cond delay="2999"/>
                                          </p:stCondLst>
                                        </p:cTn>
                                        <p:tgtEl>
                                          <p:spTgt spid="5"/>
                                        </p:tgtEl>
                                        <p:attrNameLst>
                                          <p:attrName>style.visibility</p:attrName>
                                        </p:attrNameLst>
                                      </p:cBhvr>
                                      <p:to>
                                        <p:strVal val="hidden"/>
                                      </p:to>
                                    </p:set>
                                  </p:childTnLst>
                                </p:cTn>
                              </p:par>
                              <p:par>
                                <p:cTn id="93" presetID="13" presetClass="exit" presetSubtype="32" fill="hold" grpId="2" nodeType="withEffect">
                                  <p:stCondLst>
                                    <p:cond delay="0"/>
                                  </p:stCondLst>
                                  <p:childTnLst>
                                    <p:animEffect transition="out" filter="plus(out)">
                                      <p:cBhvr>
                                        <p:cTn id="94" dur="3000"/>
                                        <p:tgtEl>
                                          <p:spTgt spid="6"/>
                                        </p:tgtEl>
                                      </p:cBhvr>
                                    </p:animEffect>
                                    <p:set>
                                      <p:cBhvr>
                                        <p:cTn id="95" dur="1" fill="hold">
                                          <p:stCondLst>
                                            <p:cond delay="2999"/>
                                          </p:stCondLst>
                                        </p:cTn>
                                        <p:tgtEl>
                                          <p:spTgt spid="6"/>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3000"/>
                                        <p:tgtEl>
                                          <p:spTgt spid="7"/>
                                        </p:tgtEl>
                                      </p:cBhvr>
                                    </p:animEffect>
                                    <p:set>
                                      <p:cBhvr>
                                        <p:cTn id="98" dur="1" fill="hold">
                                          <p:stCondLst>
                                            <p:cond delay="2999"/>
                                          </p:stCondLst>
                                        </p:cTn>
                                        <p:tgtEl>
                                          <p:spTgt spid="7"/>
                                        </p:tgtEl>
                                        <p:attrNameLst>
                                          <p:attrName>style.visibility</p:attrName>
                                        </p:attrNameLst>
                                      </p:cBhvr>
                                      <p:to>
                                        <p:strVal val="hidden"/>
                                      </p:to>
                                    </p:set>
                                  </p:childTnLst>
                                </p:cTn>
                              </p:par>
                              <p:par>
                                <p:cTn id="99" presetID="13" presetClass="exit" presetSubtype="32" fill="hold" grpId="2" nodeType="withEffect">
                                  <p:stCondLst>
                                    <p:cond delay="0"/>
                                  </p:stCondLst>
                                  <p:childTnLst>
                                    <p:animEffect transition="out" filter="plus(out)">
                                      <p:cBhvr>
                                        <p:cTn id="100" dur="3000"/>
                                        <p:tgtEl>
                                          <p:spTgt spid="8"/>
                                        </p:tgtEl>
                                      </p:cBhvr>
                                    </p:animEffect>
                                    <p:set>
                                      <p:cBhvr>
                                        <p:cTn id="101" dur="1" fill="hold">
                                          <p:stCondLst>
                                            <p:cond delay="2999"/>
                                          </p:stCondLst>
                                        </p:cTn>
                                        <p:tgtEl>
                                          <p:spTgt spid="8"/>
                                        </p:tgtEl>
                                        <p:attrNameLst>
                                          <p:attrName>style.visibility</p:attrName>
                                        </p:attrNameLst>
                                      </p:cBhvr>
                                      <p:to>
                                        <p:strVal val="hidden"/>
                                      </p:to>
                                    </p:set>
                                  </p:childTnLst>
                                </p:cTn>
                              </p:par>
                              <p:par>
                                <p:cTn id="102" presetID="13" presetClass="exit" presetSubtype="32" fill="hold" grpId="2" nodeType="withEffect">
                                  <p:stCondLst>
                                    <p:cond delay="0"/>
                                  </p:stCondLst>
                                  <p:childTnLst>
                                    <p:animEffect transition="out" filter="plus(out)">
                                      <p:cBhvr>
                                        <p:cTn id="103" dur="3000"/>
                                        <p:tgtEl>
                                          <p:spTgt spid="9"/>
                                        </p:tgtEl>
                                      </p:cBhvr>
                                    </p:animEffect>
                                    <p:set>
                                      <p:cBhvr>
                                        <p:cTn id="104" dur="1" fill="hold">
                                          <p:stCondLst>
                                            <p:cond delay="2999"/>
                                          </p:stCondLst>
                                        </p:cTn>
                                        <p:tgtEl>
                                          <p:spTgt spid="9"/>
                                        </p:tgtEl>
                                        <p:attrNameLst>
                                          <p:attrName>style.visibility</p:attrName>
                                        </p:attrNameLst>
                                      </p:cBhvr>
                                      <p:to>
                                        <p:strVal val="hidden"/>
                                      </p:to>
                                    </p:set>
                                  </p:childTnLst>
                                </p:cTn>
                              </p:par>
                              <p:par>
                                <p:cTn id="105" presetID="13" presetClass="exit" presetSubtype="32" fill="hold" grpId="2" nodeType="withEffect">
                                  <p:stCondLst>
                                    <p:cond delay="0"/>
                                  </p:stCondLst>
                                  <p:childTnLst>
                                    <p:animEffect transition="out" filter="plus(out)">
                                      <p:cBhvr>
                                        <p:cTn id="106" dur="3000"/>
                                        <p:tgtEl>
                                          <p:spTgt spid="10"/>
                                        </p:tgtEl>
                                      </p:cBhvr>
                                    </p:animEffect>
                                    <p:set>
                                      <p:cBhvr>
                                        <p:cTn id="107" dur="1" fill="hold">
                                          <p:stCondLst>
                                            <p:cond delay="2999"/>
                                          </p:stCondLst>
                                        </p:cTn>
                                        <p:tgtEl>
                                          <p:spTgt spid="10"/>
                                        </p:tgtEl>
                                        <p:attrNameLst>
                                          <p:attrName>style.visibility</p:attrName>
                                        </p:attrNameLst>
                                      </p:cBhvr>
                                      <p:to>
                                        <p:strVal val="hidden"/>
                                      </p:to>
                                    </p:set>
                                  </p:childTnLst>
                                </p:cTn>
                              </p:par>
                              <p:par>
                                <p:cTn id="108" presetID="13" presetClass="exit" presetSubtype="32" fill="hold" grpId="2" nodeType="withEffect">
                                  <p:stCondLst>
                                    <p:cond delay="0"/>
                                  </p:stCondLst>
                                  <p:childTnLst>
                                    <p:animEffect transition="out" filter="plus(out)">
                                      <p:cBhvr>
                                        <p:cTn id="109" dur="3000"/>
                                        <p:tgtEl>
                                          <p:spTgt spid="11"/>
                                        </p:tgtEl>
                                      </p:cBhvr>
                                    </p:animEffect>
                                    <p:set>
                                      <p:cBhvr>
                                        <p:cTn id="110" dur="1" fill="hold">
                                          <p:stCondLst>
                                            <p:cond delay="2999"/>
                                          </p:stCondLst>
                                        </p:cTn>
                                        <p:tgtEl>
                                          <p:spTgt spid="11"/>
                                        </p:tgtEl>
                                        <p:attrNameLst>
                                          <p:attrName>style.visibility</p:attrName>
                                        </p:attrNameLst>
                                      </p:cBhvr>
                                      <p:to>
                                        <p:strVal val="hidden"/>
                                      </p:to>
                                    </p:set>
                                  </p:childTnLst>
                                </p:cTn>
                              </p:par>
                              <p:par>
                                <p:cTn id="111" presetID="13" presetClass="exit" presetSubtype="32" fill="hold" grpId="2" nodeType="withEffect">
                                  <p:stCondLst>
                                    <p:cond delay="0"/>
                                  </p:stCondLst>
                                  <p:childTnLst>
                                    <p:animEffect transition="out" filter="plus(out)">
                                      <p:cBhvr>
                                        <p:cTn id="112" dur="3000"/>
                                        <p:tgtEl>
                                          <p:spTgt spid="12"/>
                                        </p:tgtEl>
                                      </p:cBhvr>
                                    </p:animEffect>
                                    <p:set>
                                      <p:cBhvr>
                                        <p:cTn id="113" dur="1" fill="hold">
                                          <p:stCondLst>
                                            <p:cond delay="2999"/>
                                          </p:stCondLst>
                                        </p:cTn>
                                        <p:tgtEl>
                                          <p:spTgt spid="12"/>
                                        </p:tgtEl>
                                        <p:attrNameLst>
                                          <p:attrName>style.visibility</p:attrName>
                                        </p:attrNameLst>
                                      </p:cBhvr>
                                      <p:to>
                                        <p:strVal val="hidden"/>
                                      </p:to>
                                    </p:set>
                                  </p:childTnLst>
                                </p:cTn>
                              </p:par>
                              <p:par>
                                <p:cTn id="114" presetID="13" presetClass="exit" presetSubtype="32" fill="hold" grpId="2" nodeType="withEffect">
                                  <p:stCondLst>
                                    <p:cond delay="0"/>
                                  </p:stCondLst>
                                  <p:childTnLst>
                                    <p:animEffect transition="out" filter="plus(out)">
                                      <p:cBhvr>
                                        <p:cTn id="115" dur="3000"/>
                                        <p:tgtEl>
                                          <p:spTgt spid="13"/>
                                        </p:tgtEl>
                                      </p:cBhvr>
                                    </p:animEffect>
                                    <p:set>
                                      <p:cBhvr>
                                        <p:cTn id="116" dur="1" fill="hold">
                                          <p:stCondLst>
                                            <p:cond delay="2999"/>
                                          </p:stCondLst>
                                        </p:cTn>
                                        <p:tgtEl>
                                          <p:spTgt spid="13"/>
                                        </p:tgtEl>
                                        <p:attrNameLst>
                                          <p:attrName>style.visibility</p:attrName>
                                        </p:attrNameLst>
                                      </p:cBhvr>
                                      <p:to>
                                        <p:strVal val="hidden"/>
                                      </p:to>
                                    </p:set>
                                  </p:childTnLst>
                                </p:cTn>
                              </p:par>
                              <p:par>
                                <p:cTn id="117" presetID="13" presetClass="exit" presetSubtype="32" fill="hold" grpId="2" nodeType="withEffect">
                                  <p:stCondLst>
                                    <p:cond delay="0"/>
                                  </p:stCondLst>
                                  <p:childTnLst>
                                    <p:animEffect transition="out" filter="plus(out)">
                                      <p:cBhvr>
                                        <p:cTn id="118" dur="3000"/>
                                        <p:tgtEl>
                                          <p:spTgt spid="14"/>
                                        </p:tgtEl>
                                      </p:cBhvr>
                                    </p:animEffect>
                                    <p:set>
                                      <p:cBhvr>
                                        <p:cTn id="119" dur="1" fill="hold">
                                          <p:stCondLst>
                                            <p:cond delay="2999"/>
                                          </p:stCondLst>
                                        </p:cTn>
                                        <p:tgtEl>
                                          <p:spTgt spid="14"/>
                                        </p:tgtEl>
                                        <p:attrNameLst>
                                          <p:attrName>style.visibility</p:attrName>
                                        </p:attrNameLst>
                                      </p:cBhvr>
                                      <p:to>
                                        <p:strVal val="hidden"/>
                                      </p:to>
                                    </p:set>
                                  </p:childTnLst>
                                </p:cTn>
                              </p:par>
                              <p:par>
                                <p:cTn id="120" presetID="13" presetClass="exit" presetSubtype="32" fill="hold" grpId="2" nodeType="withEffect">
                                  <p:stCondLst>
                                    <p:cond delay="0"/>
                                  </p:stCondLst>
                                  <p:childTnLst>
                                    <p:animEffect transition="out" filter="plus(out)">
                                      <p:cBhvr>
                                        <p:cTn id="121" dur="3000"/>
                                        <p:tgtEl>
                                          <p:spTgt spid="15"/>
                                        </p:tgtEl>
                                      </p:cBhvr>
                                    </p:animEffect>
                                    <p:set>
                                      <p:cBhvr>
                                        <p:cTn id="122" dur="1" fill="hold">
                                          <p:stCondLst>
                                            <p:cond delay="2999"/>
                                          </p:stCondLst>
                                        </p:cTn>
                                        <p:tgtEl>
                                          <p:spTgt spid="15"/>
                                        </p:tgtEl>
                                        <p:attrNameLst>
                                          <p:attrName>style.visibility</p:attrName>
                                        </p:attrNameLst>
                                      </p:cBhvr>
                                      <p:to>
                                        <p:strVal val="hidden"/>
                                      </p:to>
                                    </p:set>
                                  </p:childTnLst>
                                </p:cTn>
                              </p:par>
                              <p:par>
                                <p:cTn id="123" presetID="13" presetClass="exit" presetSubtype="32" fill="hold" grpId="2" nodeType="withEffect">
                                  <p:stCondLst>
                                    <p:cond delay="0"/>
                                  </p:stCondLst>
                                  <p:childTnLst>
                                    <p:animEffect transition="out" filter="plus(out)">
                                      <p:cBhvr>
                                        <p:cTn id="124" dur="3000"/>
                                        <p:tgtEl>
                                          <p:spTgt spid="16"/>
                                        </p:tgtEl>
                                      </p:cBhvr>
                                    </p:animEffect>
                                    <p:set>
                                      <p:cBhvr>
                                        <p:cTn id="125" dur="1" fill="hold">
                                          <p:stCondLst>
                                            <p:cond delay="2999"/>
                                          </p:stCondLst>
                                        </p:cTn>
                                        <p:tgtEl>
                                          <p:spTgt spid="16"/>
                                        </p:tgtEl>
                                        <p:attrNameLst>
                                          <p:attrName>style.visibility</p:attrName>
                                        </p:attrNameLst>
                                      </p:cBhvr>
                                      <p:to>
                                        <p:strVal val="hidden"/>
                                      </p:to>
                                    </p:set>
                                  </p:childTnLst>
                                </p:cTn>
                              </p:par>
                              <p:par>
                                <p:cTn id="126" presetID="2" presetClass="exit" presetSubtype="6" fill="hold" grpId="3" nodeType="with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1+ppt_w/2"/>
                                          </p:val>
                                        </p:tav>
                                      </p:tavLst>
                                    </p:anim>
                                    <p:anim calcmode="lin" valueType="num">
                                      <p:cBhvr additive="base">
                                        <p:cTn id="128" dur="3000"/>
                                        <p:tgtEl>
                                          <p:spTgt spid="5"/>
                                        </p:tgtEl>
                                        <p:attrNameLst>
                                          <p:attrName>ppt_y</p:attrName>
                                        </p:attrNameLst>
                                      </p:cBhvr>
                                      <p:tavLst>
                                        <p:tav tm="0">
                                          <p:val>
                                            <p:strVal val="ppt_y"/>
                                          </p:val>
                                        </p:tav>
                                        <p:tav tm="100000">
                                          <p:val>
                                            <p:strVal val="1+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6" fill="hold" grpId="3"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1+ppt_w/2"/>
                                          </p:val>
                                        </p:tav>
                                      </p:tavLst>
                                    </p:anim>
                                    <p:anim calcmode="lin" valueType="num">
                                      <p:cBhvr additive="base">
                                        <p:cTn id="132" dur="3000"/>
                                        <p:tgtEl>
                                          <p:spTgt spid="9"/>
                                        </p:tgtEl>
                                        <p:attrNameLst>
                                          <p:attrName>ppt_y</p:attrName>
                                        </p:attrNameLst>
                                      </p:cBhvr>
                                      <p:tavLst>
                                        <p:tav tm="0">
                                          <p:val>
                                            <p:strVal val="ppt_y"/>
                                          </p:val>
                                        </p:tav>
                                        <p:tav tm="100000">
                                          <p:val>
                                            <p:strVal val="1+ppt_h/2"/>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6" fill="hold" grpId="3"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1+ppt_w/2"/>
                                          </p:val>
                                        </p:tav>
                                      </p:tavLst>
                                    </p:anim>
                                    <p:anim calcmode="lin" valueType="num">
                                      <p:cBhvr additive="base">
                                        <p:cTn id="136" dur="3000"/>
                                        <p:tgtEl>
                                          <p:spTgt spid="13"/>
                                        </p:tgtEl>
                                        <p:attrNameLst>
                                          <p:attrName>ppt_y</p:attrName>
                                        </p:attrNameLst>
                                      </p:cBhvr>
                                      <p:tavLst>
                                        <p:tav tm="0">
                                          <p:val>
                                            <p:strVal val="ppt_y"/>
                                          </p:val>
                                        </p:tav>
                                        <p:tav tm="100000">
                                          <p:val>
                                            <p:strVal val="1+ppt_h/2"/>
                                          </p:val>
                                        </p:tav>
                                      </p:tavLst>
                                    </p:anim>
                                    <p:set>
                                      <p:cBhvr>
                                        <p:cTn id="137" dur="1" fill="hold">
                                          <p:stCondLst>
                                            <p:cond delay="2999"/>
                                          </p:stCondLst>
                                        </p:cTn>
                                        <p:tgtEl>
                                          <p:spTgt spid="13"/>
                                        </p:tgtEl>
                                        <p:attrNameLst>
                                          <p:attrName>style.visibility</p:attrName>
                                        </p:attrNameLst>
                                      </p:cBhvr>
                                      <p:to>
                                        <p:strVal val="hidden"/>
                                      </p:to>
                                    </p:set>
                                  </p:childTnLst>
                                </p:cTn>
                              </p:par>
                              <p:par>
                                <p:cTn id="138" presetID="2" presetClass="exit" presetSubtype="9" fill="hold" grpId="3" nodeType="withEffect">
                                  <p:stCondLst>
                                    <p:cond delay="0"/>
                                  </p:stCondLst>
                                  <p:childTnLst>
                                    <p:anim calcmode="lin" valueType="num">
                                      <p:cBhvr additive="base">
                                        <p:cTn id="139" dur="3000"/>
                                        <p:tgtEl>
                                          <p:spTgt spid="7"/>
                                        </p:tgtEl>
                                        <p:attrNameLst>
                                          <p:attrName>ppt_x</p:attrName>
                                        </p:attrNameLst>
                                      </p:cBhvr>
                                      <p:tavLst>
                                        <p:tav tm="0">
                                          <p:val>
                                            <p:strVal val="ppt_x"/>
                                          </p:val>
                                        </p:tav>
                                        <p:tav tm="100000">
                                          <p:val>
                                            <p:strVal val="0-ppt_w/2"/>
                                          </p:val>
                                        </p:tav>
                                      </p:tavLst>
                                    </p:anim>
                                    <p:anim calcmode="lin" valueType="num">
                                      <p:cBhvr additive="base">
                                        <p:cTn id="140" dur="3000"/>
                                        <p:tgtEl>
                                          <p:spTgt spid="7"/>
                                        </p:tgtEl>
                                        <p:attrNameLst>
                                          <p:attrName>ppt_y</p:attrName>
                                        </p:attrNameLst>
                                      </p:cBhvr>
                                      <p:tavLst>
                                        <p:tav tm="0">
                                          <p:val>
                                            <p:strVal val="ppt_y"/>
                                          </p:val>
                                        </p:tav>
                                        <p:tav tm="100000">
                                          <p:val>
                                            <p:strVal val="0-ppt_h/2"/>
                                          </p:val>
                                        </p:tav>
                                      </p:tavLst>
                                    </p:anim>
                                    <p:set>
                                      <p:cBhvr>
                                        <p:cTn id="141" dur="1" fill="hold">
                                          <p:stCondLst>
                                            <p:cond delay="2999"/>
                                          </p:stCondLst>
                                        </p:cTn>
                                        <p:tgtEl>
                                          <p:spTgt spid="7"/>
                                        </p:tgtEl>
                                        <p:attrNameLst>
                                          <p:attrName>style.visibility</p:attrName>
                                        </p:attrNameLst>
                                      </p:cBhvr>
                                      <p:to>
                                        <p:strVal val="hidden"/>
                                      </p:to>
                                    </p:set>
                                  </p:childTnLst>
                                </p:cTn>
                              </p:par>
                              <p:par>
                                <p:cTn id="142" presetID="2" presetClass="exit" presetSubtype="9" fill="hold" grpId="3" nodeType="withEffect">
                                  <p:stCondLst>
                                    <p:cond delay="0"/>
                                  </p:stCondLst>
                                  <p:childTnLst>
                                    <p:anim calcmode="lin" valueType="num">
                                      <p:cBhvr additive="base">
                                        <p:cTn id="143" dur="3000"/>
                                        <p:tgtEl>
                                          <p:spTgt spid="11"/>
                                        </p:tgtEl>
                                        <p:attrNameLst>
                                          <p:attrName>ppt_x</p:attrName>
                                        </p:attrNameLst>
                                      </p:cBhvr>
                                      <p:tavLst>
                                        <p:tav tm="0">
                                          <p:val>
                                            <p:strVal val="ppt_x"/>
                                          </p:val>
                                        </p:tav>
                                        <p:tav tm="100000">
                                          <p:val>
                                            <p:strVal val="0-ppt_w/2"/>
                                          </p:val>
                                        </p:tav>
                                      </p:tavLst>
                                    </p:anim>
                                    <p:anim calcmode="lin" valueType="num">
                                      <p:cBhvr additive="base">
                                        <p:cTn id="144" dur="3000"/>
                                        <p:tgtEl>
                                          <p:spTgt spid="11"/>
                                        </p:tgtEl>
                                        <p:attrNameLst>
                                          <p:attrName>ppt_y</p:attrName>
                                        </p:attrNameLst>
                                      </p:cBhvr>
                                      <p:tavLst>
                                        <p:tav tm="0">
                                          <p:val>
                                            <p:strVal val="ppt_y"/>
                                          </p:val>
                                        </p:tav>
                                        <p:tav tm="100000">
                                          <p:val>
                                            <p:strVal val="0-ppt_h/2"/>
                                          </p:val>
                                        </p:tav>
                                      </p:tavLst>
                                    </p:anim>
                                    <p:set>
                                      <p:cBhvr>
                                        <p:cTn id="145" dur="1" fill="hold">
                                          <p:stCondLst>
                                            <p:cond delay="2999"/>
                                          </p:stCondLst>
                                        </p:cTn>
                                        <p:tgtEl>
                                          <p:spTgt spid="11"/>
                                        </p:tgtEl>
                                        <p:attrNameLst>
                                          <p:attrName>style.visibility</p:attrName>
                                        </p:attrNameLst>
                                      </p:cBhvr>
                                      <p:to>
                                        <p:strVal val="hidden"/>
                                      </p:to>
                                    </p:set>
                                  </p:childTnLst>
                                </p:cTn>
                              </p:par>
                              <p:par>
                                <p:cTn id="146" presetID="2" presetClass="exit" presetSubtype="9" fill="hold" grpId="3" nodeType="withEffect">
                                  <p:stCondLst>
                                    <p:cond delay="0"/>
                                  </p:stCondLst>
                                  <p:childTnLst>
                                    <p:anim calcmode="lin" valueType="num">
                                      <p:cBhvr additive="base">
                                        <p:cTn id="147" dur="3000"/>
                                        <p:tgtEl>
                                          <p:spTgt spid="15"/>
                                        </p:tgtEl>
                                        <p:attrNameLst>
                                          <p:attrName>ppt_x</p:attrName>
                                        </p:attrNameLst>
                                      </p:cBhvr>
                                      <p:tavLst>
                                        <p:tav tm="0">
                                          <p:val>
                                            <p:strVal val="ppt_x"/>
                                          </p:val>
                                        </p:tav>
                                        <p:tav tm="100000">
                                          <p:val>
                                            <p:strVal val="0-ppt_w/2"/>
                                          </p:val>
                                        </p:tav>
                                      </p:tavLst>
                                    </p:anim>
                                    <p:anim calcmode="lin" valueType="num">
                                      <p:cBhvr additive="base">
                                        <p:cTn id="148" dur="3000"/>
                                        <p:tgtEl>
                                          <p:spTgt spid="15"/>
                                        </p:tgtEl>
                                        <p:attrNameLst>
                                          <p:attrName>ppt_y</p:attrName>
                                        </p:attrNameLst>
                                      </p:cBhvr>
                                      <p:tavLst>
                                        <p:tav tm="0">
                                          <p:val>
                                            <p:strVal val="ppt_y"/>
                                          </p:val>
                                        </p:tav>
                                        <p:tav tm="100000">
                                          <p:val>
                                            <p:strVal val="0-ppt_h/2"/>
                                          </p:val>
                                        </p:tav>
                                      </p:tavLst>
                                    </p:anim>
                                    <p:set>
                                      <p:cBhvr>
                                        <p:cTn id="149" dur="1" fill="hold">
                                          <p:stCondLst>
                                            <p:cond delay="2999"/>
                                          </p:stCondLst>
                                        </p:cTn>
                                        <p:tgtEl>
                                          <p:spTgt spid="15"/>
                                        </p:tgtEl>
                                        <p:attrNameLst>
                                          <p:attrName>style.visibility</p:attrName>
                                        </p:attrNameLst>
                                      </p:cBhvr>
                                      <p:to>
                                        <p:strVal val="hidden"/>
                                      </p:to>
                                    </p:set>
                                  </p:childTnLst>
                                </p:cTn>
                              </p:par>
                              <p:par>
                                <p:cTn id="150" presetID="2" presetClass="exit" presetSubtype="12" fill="hold" grpId="3"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0-ppt_w/2"/>
                                          </p:val>
                                        </p:tav>
                                      </p:tavLst>
                                    </p:anim>
                                    <p:anim calcmode="lin" valueType="num">
                                      <p:cBhvr additive="base">
                                        <p:cTn id="152" dur="3000"/>
                                        <p:tgtEl>
                                          <p:spTgt spid="6"/>
                                        </p:tgtEl>
                                        <p:attrNameLst>
                                          <p:attrName>ppt_y</p:attrName>
                                        </p:attrNameLst>
                                      </p:cBhvr>
                                      <p:tavLst>
                                        <p:tav tm="0">
                                          <p:val>
                                            <p:strVal val="ppt_y"/>
                                          </p:val>
                                        </p:tav>
                                        <p:tav tm="100000">
                                          <p:val>
                                            <p:strVal val="1+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2" fill="hold" grpId="3"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0-ppt_w/2"/>
                                          </p:val>
                                        </p:tav>
                                      </p:tavLst>
                                    </p:anim>
                                    <p:anim calcmode="lin" valueType="num">
                                      <p:cBhvr additive="base">
                                        <p:cTn id="156" dur="3000"/>
                                        <p:tgtEl>
                                          <p:spTgt spid="10"/>
                                        </p:tgtEl>
                                        <p:attrNameLst>
                                          <p:attrName>ppt_y</p:attrName>
                                        </p:attrNameLst>
                                      </p:cBhvr>
                                      <p:tavLst>
                                        <p:tav tm="0">
                                          <p:val>
                                            <p:strVal val="ppt_y"/>
                                          </p:val>
                                        </p:tav>
                                        <p:tav tm="100000">
                                          <p:val>
                                            <p:strVal val="1+ppt_h/2"/>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12" fill="hold" grpId="3"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0-ppt_w/2"/>
                                          </p:val>
                                        </p:tav>
                                      </p:tavLst>
                                    </p:anim>
                                    <p:anim calcmode="lin" valueType="num">
                                      <p:cBhvr additive="base">
                                        <p:cTn id="160" dur="3000"/>
                                        <p:tgtEl>
                                          <p:spTgt spid="14"/>
                                        </p:tgtEl>
                                        <p:attrNameLst>
                                          <p:attrName>ppt_y</p:attrName>
                                        </p:attrNameLst>
                                      </p:cBhvr>
                                      <p:tavLst>
                                        <p:tav tm="0">
                                          <p:val>
                                            <p:strVal val="ppt_y"/>
                                          </p:val>
                                        </p:tav>
                                        <p:tav tm="100000">
                                          <p:val>
                                            <p:strVal val="1+ppt_h/2"/>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3" fill="hold" grpId="3" nodeType="withEffect">
                                  <p:stCondLst>
                                    <p:cond delay="0"/>
                                  </p:stCondLst>
                                  <p:childTnLst>
                                    <p:anim calcmode="lin" valueType="num">
                                      <p:cBhvr additive="base">
                                        <p:cTn id="163" dur="3000"/>
                                        <p:tgtEl>
                                          <p:spTgt spid="8"/>
                                        </p:tgtEl>
                                        <p:attrNameLst>
                                          <p:attrName>ppt_x</p:attrName>
                                        </p:attrNameLst>
                                      </p:cBhvr>
                                      <p:tavLst>
                                        <p:tav tm="0">
                                          <p:val>
                                            <p:strVal val="ppt_x"/>
                                          </p:val>
                                        </p:tav>
                                        <p:tav tm="100000">
                                          <p:val>
                                            <p:strVal val="1+ppt_w/2"/>
                                          </p:val>
                                        </p:tav>
                                      </p:tavLst>
                                    </p:anim>
                                    <p:anim calcmode="lin" valueType="num">
                                      <p:cBhvr additive="base">
                                        <p:cTn id="164" dur="3000"/>
                                        <p:tgtEl>
                                          <p:spTgt spid="8"/>
                                        </p:tgtEl>
                                        <p:attrNameLst>
                                          <p:attrName>ppt_y</p:attrName>
                                        </p:attrNameLst>
                                      </p:cBhvr>
                                      <p:tavLst>
                                        <p:tav tm="0">
                                          <p:val>
                                            <p:strVal val="ppt_y"/>
                                          </p:val>
                                        </p:tav>
                                        <p:tav tm="100000">
                                          <p:val>
                                            <p:strVal val="0-ppt_h/2"/>
                                          </p:val>
                                        </p:tav>
                                      </p:tavLst>
                                    </p:anim>
                                    <p:set>
                                      <p:cBhvr>
                                        <p:cTn id="165" dur="1" fill="hold">
                                          <p:stCondLst>
                                            <p:cond delay="2999"/>
                                          </p:stCondLst>
                                        </p:cTn>
                                        <p:tgtEl>
                                          <p:spTgt spid="8"/>
                                        </p:tgtEl>
                                        <p:attrNameLst>
                                          <p:attrName>style.visibility</p:attrName>
                                        </p:attrNameLst>
                                      </p:cBhvr>
                                      <p:to>
                                        <p:strVal val="hidden"/>
                                      </p:to>
                                    </p:set>
                                  </p:childTnLst>
                                </p:cTn>
                              </p:par>
                              <p:par>
                                <p:cTn id="166" presetID="2" presetClass="exit" presetSubtype="3" fill="hold" grpId="3" nodeType="withEffect">
                                  <p:stCondLst>
                                    <p:cond delay="0"/>
                                  </p:stCondLst>
                                  <p:childTnLst>
                                    <p:anim calcmode="lin" valueType="num">
                                      <p:cBhvr additive="base">
                                        <p:cTn id="167" dur="3000"/>
                                        <p:tgtEl>
                                          <p:spTgt spid="12"/>
                                        </p:tgtEl>
                                        <p:attrNameLst>
                                          <p:attrName>ppt_x</p:attrName>
                                        </p:attrNameLst>
                                      </p:cBhvr>
                                      <p:tavLst>
                                        <p:tav tm="0">
                                          <p:val>
                                            <p:strVal val="ppt_x"/>
                                          </p:val>
                                        </p:tav>
                                        <p:tav tm="100000">
                                          <p:val>
                                            <p:strVal val="1+ppt_w/2"/>
                                          </p:val>
                                        </p:tav>
                                      </p:tavLst>
                                    </p:anim>
                                    <p:anim calcmode="lin" valueType="num">
                                      <p:cBhvr additive="base">
                                        <p:cTn id="168" dur="3000"/>
                                        <p:tgtEl>
                                          <p:spTgt spid="12"/>
                                        </p:tgtEl>
                                        <p:attrNameLst>
                                          <p:attrName>ppt_y</p:attrName>
                                        </p:attrNameLst>
                                      </p:cBhvr>
                                      <p:tavLst>
                                        <p:tav tm="0">
                                          <p:val>
                                            <p:strVal val="ppt_y"/>
                                          </p:val>
                                        </p:tav>
                                        <p:tav tm="100000">
                                          <p:val>
                                            <p:strVal val="0-ppt_h/2"/>
                                          </p:val>
                                        </p:tav>
                                      </p:tavLst>
                                    </p:anim>
                                    <p:set>
                                      <p:cBhvr>
                                        <p:cTn id="169" dur="1" fill="hold">
                                          <p:stCondLst>
                                            <p:cond delay="2999"/>
                                          </p:stCondLst>
                                        </p:cTn>
                                        <p:tgtEl>
                                          <p:spTgt spid="12"/>
                                        </p:tgtEl>
                                        <p:attrNameLst>
                                          <p:attrName>style.visibility</p:attrName>
                                        </p:attrNameLst>
                                      </p:cBhvr>
                                      <p:to>
                                        <p:strVal val="hidden"/>
                                      </p:to>
                                    </p:set>
                                  </p:childTnLst>
                                </p:cTn>
                              </p:par>
                              <p:par>
                                <p:cTn id="170" presetID="2" presetClass="exit" presetSubtype="3" fill="hold" grpId="3"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1+ppt_w/2"/>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45" presetClass="entr" presetSubtype="0" fill="hold" nodeType="withEffect">
                                  <p:stCondLst>
                                    <p:cond delay="0"/>
                                  </p:stCondLst>
                                  <p:childTnLst>
                                    <p:set>
                                      <p:cBhvr>
                                        <p:cTn id="175" dur="1" fill="hold">
                                          <p:stCondLst>
                                            <p:cond delay="0"/>
                                          </p:stCondLst>
                                        </p:cTn>
                                        <p:tgtEl>
                                          <p:spTgt spid="48130"/>
                                        </p:tgtEl>
                                        <p:attrNameLst>
                                          <p:attrName>style.visibility</p:attrName>
                                        </p:attrNameLst>
                                      </p:cBhvr>
                                      <p:to>
                                        <p:strVal val="visible"/>
                                      </p:to>
                                    </p:set>
                                    <p:animEffect transition="in" filter="fade">
                                      <p:cBhvr>
                                        <p:cTn id="176" dur="2000"/>
                                        <p:tgtEl>
                                          <p:spTgt spid="48130"/>
                                        </p:tgtEl>
                                      </p:cBhvr>
                                    </p:animEffect>
                                    <p:anim calcmode="lin" valueType="num">
                                      <p:cBhvr>
                                        <p:cTn id="177" dur="2000" fill="hold"/>
                                        <p:tgtEl>
                                          <p:spTgt spid="48130"/>
                                        </p:tgtEl>
                                        <p:attrNameLst>
                                          <p:attrName>ppt_w</p:attrName>
                                        </p:attrNameLst>
                                      </p:cBhvr>
                                      <p:tavLst>
                                        <p:tav tm="0" fmla="#ppt_w*sin(2.5*pi*$)">
                                          <p:val>
                                            <p:fltVal val="0"/>
                                          </p:val>
                                        </p:tav>
                                        <p:tav tm="100000">
                                          <p:val>
                                            <p:fltVal val="1"/>
                                          </p:val>
                                        </p:tav>
                                      </p:tavLst>
                                    </p:anim>
                                    <p:anim calcmode="lin" valueType="num">
                                      <p:cBhvr>
                                        <p:cTn id="178" dur="2000" fill="hold"/>
                                        <p:tgtEl>
                                          <p:spTgt spid="4813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B0F0">
            <a:alpha val="56000"/>
          </a:srgbClr>
        </a:solidFill>
        <a:effectLst/>
      </p:bgPr>
    </p:bg>
    <p:spTree>
      <p:nvGrpSpPr>
        <p:cNvPr id="1" name=""/>
        <p:cNvGrpSpPr/>
        <p:nvPr/>
      </p:nvGrpSpPr>
      <p:grpSpPr>
        <a:xfrm>
          <a:off x="0" y="0"/>
          <a:ext cx="0" cy="0"/>
          <a:chOff x="0" y="0"/>
          <a:chExt cx="0" cy="0"/>
        </a:xfrm>
      </p:grpSpPr>
      <p:pic>
        <p:nvPicPr>
          <p:cNvPr id="1035" name="Picture 11" descr="C:\Users\Jose Luis\Desktop\the-basilisk-is-often-called-the-jesus-christ-lizard-because-22613475.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8990"/>
          <a:stretch/>
        </p:blipFill>
        <p:spPr bwMode="auto">
          <a:xfrm>
            <a:off x="5850855" y="2332"/>
            <a:ext cx="4762500" cy="6334968"/>
          </a:xfrm>
          <a:prstGeom prst="rect">
            <a:avLst/>
          </a:prstGeom>
          <a:noFill/>
          <a:extLst>
            <a:ext uri="{909E8E84-426E-40DD-AFC4-6F175D3DCCD1}">
              <a14:hiddenFill xmlns:a14="http://schemas.microsoft.com/office/drawing/2010/main">
                <a:solidFill>
                  <a:srgbClr val="FFFFFF"/>
                </a:solidFill>
              </a14:hiddenFill>
            </a:ext>
          </a:extLst>
        </p:spPr>
      </p:pic>
      <p:pic>
        <p:nvPicPr>
          <p:cNvPr id="1045" name="Picture 21" descr="C:\Users\Jose Luis\Desktop\ab73f71d24ca71d3e2761ded83721073--photo-animaliere-reptiles-and-amphibians.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882303" y="-122312"/>
            <a:ext cx="4310312" cy="6459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277980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Resultado de imagen de basilisco"/>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 y="-1"/>
            <a:ext cx="11269663" cy="6342135"/>
          </a:xfrm>
          <a:prstGeom prst="rect">
            <a:avLst/>
          </a:prstGeom>
          <a:noFill/>
          <a:extLst>
            <a:ext uri="{909E8E84-426E-40DD-AFC4-6F175D3DCCD1}">
              <a14:hiddenFill xmlns:a14="http://schemas.microsoft.com/office/drawing/2010/main">
                <a:solidFill>
                  <a:srgbClr val="FFFFFF"/>
                </a:solidFill>
              </a14:hiddenFill>
            </a:ext>
          </a:extLst>
        </p:spPr>
      </p:pic>
      <p:sp>
        <p:nvSpPr>
          <p:cNvPr id="11" name="10 Arco de bloque"/>
          <p:cNvSpPr/>
          <p:nvPr/>
        </p:nvSpPr>
        <p:spPr>
          <a:xfrm rot="5400000">
            <a:off x="6966692" y="-713156"/>
            <a:ext cx="2928068" cy="4703519"/>
          </a:xfrm>
          <a:prstGeom prst="blockArc">
            <a:avLst>
              <a:gd name="adj1" fmla="val 10801916"/>
              <a:gd name="adj2" fmla="val 21386851"/>
              <a:gd name="adj3" fmla="val 8334"/>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4" name="13 Arco de bloque"/>
          <p:cNvSpPr/>
          <p:nvPr/>
        </p:nvSpPr>
        <p:spPr>
          <a:xfrm rot="5400000">
            <a:off x="1607254" y="-746895"/>
            <a:ext cx="2995548" cy="4703519"/>
          </a:xfrm>
          <a:prstGeom prst="blockArc">
            <a:avLst>
              <a:gd name="adj1" fmla="val 10823328"/>
              <a:gd name="adj2" fmla="val 21489985"/>
              <a:gd name="adj3" fmla="val 6040"/>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5" name="14 Arco de bloque"/>
          <p:cNvSpPr/>
          <p:nvPr/>
        </p:nvSpPr>
        <p:spPr>
          <a:xfrm rot="5400000">
            <a:off x="1640994" y="2414419"/>
            <a:ext cx="2928068" cy="4703519"/>
          </a:xfrm>
          <a:prstGeom prst="blockArc">
            <a:avLst>
              <a:gd name="adj1" fmla="val 10768302"/>
              <a:gd name="adj2" fmla="val 21485642"/>
              <a:gd name="adj3" fmla="val 7231"/>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6" name="15 Arco de bloque"/>
          <p:cNvSpPr/>
          <p:nvPr/>
        </p:nvSpPr>
        <p:spPr>
          <a:xfrm rot="5400000">
            <a:off x="7088476" y="2380679"/>
            <a:ext cx="2860587" cy="4703519"/>
          </a:xfrm>
          <a:prstGeom prst="blockArc">
            <a:avLst>
              <a:gd name="adj1" fmla="val 10845365"/>
              <a:gd name="adj2" fmla="val 21263854"/>
              <a:gd name="adj3" fmla="val 7468"/>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8" name="17 Arco de bloque"/>
          <p:cNvSpPr/>
          <p:nvPr/>
        </p:nvSpPr>
        <p:spPr>
          <a:xfrm rot="16200000">
            <a:off x="6788646" y="-713156"/>
            <a:ext cx="2928068" cy="4703519"/>
          </a:xfrm>
          <a:prstGeom prst="blockArc">
            <a:avLst>
              <a:gd name="adj1" fmla="val 10815172"/>
              <a:gd name="adj2" fmla="val 21517560"/>
              <a:gd name="adj3" fmla="val 8376"/>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9" name="18 Arco de bloque"/>
          <p:cNvSpPr/>
          <p:nvPr/>
        </p:nvSpPr>
        <p:spPr>
          <a:xfrm rot="16200000">
            <a:off x="6955433" y="2335679"/>
            <a:ext cx="2860587" cy="4793519"/>
          </a:xfrm>
          <a:prstGeom prst="blockArc">
            <a:avLst>
              <a:gd name="adj1" fmla="val 10762504"/>
              <a:gd name="adj2" fmla="val 21265463"/>
              <a:gd name="adj3" fmla="val 7798"/>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20" name="19 Arco de bloque"/>
          <p:cNvSpPr/>
          <p:nvPr/>
        </p:nvSpPr>
        <p:spPr>
          <a:xfrm rot="16200000">
            <a:off x="1464905" y="2414419"/>
            <a:ext cx="2928068" cy="4703519"/>
          </a:xfrm>
          <a:prstGeom prst="blockArc">
            <a:avLst>
              <a:gd name="adj1" fmla="val 10804590"/>
              <a:gd name="adj2" fmla="val 21413752"/>
              <a:gd name="adj3" fmla="val 7262"/>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21" name="20 Arco de bloque"/>
          <p:cNvSpPr/>
          <p:nvPr/>
        </p:nvSpPr>
        <p:spPr>
          <a:xfrm rot="16200000">
            <a:off x="1431166" y="-746895"/>
            <a:ext cx="2995548" cy="4703519"/>
          </a:xfrm>
          <a:prstGeom prst="blockArc">
            <a:avLst>
              <a:gd name="adj1" fmla="val 10839416"/>
              <a:gd name="adj2" fmla="val 21487988"/>
              <a:gd name="adj3" fmla="val 6824"/>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sz="1900" dirty="0">
              <a:solidFill>
                <a:srgbClr val="FF0000"/>
              </a:solidFill>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19"/>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16"/>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15"/>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20"/>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11"/>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18"/>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21"/>
                                        </p:tgtEl>
                                        <p:attrNameLst>
                                          <p:attrName>r</p:attrName>
                                        </p:attrNameLst>
                                      </p:cBhvr>
                                    </p:animRot>
                                  </p:childTnLst>
                                </p:cTn>
                              </p:par>
                              <p:par>
                                <p:cTn id="21" presetID="2" presetClass="exit" presetSubtype="12" fill="hold" nodeType="withEffect">
                                  <p:stCondLst>
                                    <p:cond delay="0"/>
                                  </p:stCondLst>
                                  <p:childTnLst>
                                    <p:anim calcmode="lin" valueType="num">
                                      <p:cBhvr additive="base">
                                        <p:cTn id="22" dur="5000"/>
                                        <p:tgtEl>
                                          <p:spTgt spid="19"/>
                                        </p:tgtEl>
                                        <p:attrNameLst>
                                          <p:attrName>ppt_x</p:attrName>
                                        </p:attrNameLst>
                                      </p:cBhvr>
                                      <p:tavLst>
                                        <p:tav tm="0">
                                          <p:val>
                                            <p:strVal val="ppt_x"/>
                                          </p:val>
                                        </p:tav>
                                        <p:tav tm="100000">
                                          <p:val>
                                            <p:strVal val="0-ppt_w/2"/>
                                          </p:val>
                                        </p:tav>
                                      </p:tavLst>
                                    </p:anim>
                                    <p:anim calcmode="lin" valueType="num">
                                      <p:cBhvr additive="base">
                                        <p:cTn id="23" dur="5000"/>
                                        <p:tgtEl>
                                          <p:spTgt spid="19"/>
                                        </p:tgtEl>
                                        <p:attrNameLst>
                                          <p:attrName>ppt_y</p:attrName>
                                        </p:attrNameLst>
                                      </p:cBhvr>
                                      <p:tavLst>
                                        <p:tav tm="0">
                                          <p:val>
                                            <p:strVal val="ppt_y"/>
                                          </p:val>
                                        </p:tav>
                                        <p:tav tm="100000">
                                          <p:val>
                                            <p:strVal val="1+ppt_h/2"/>
                                          </p:val>
                                        </p:tav>
                                      </p:tavLst>
                                    </p:anim>
                                    <p:set>
                                      <p:cBhvr>
                                        <p:cTn id="24" dur="1" fill="hold">
                                          <p:stCondLst>
                                            <p:cond delay="4999"/>
                                          </p:stCondLst>
                                        </p:cTn>
                                        <p:tgtEl>
                                          <p:spTgt spid="19"/>
                                        </p:tgtEl>
                                        <p:attrNameLst>
                                          <p:attrName>style.visibility</p:attrName>
                                        </p:attrNameLst>
                                      </p:cBhvr>
                                      <p:to>
                                        <p:strVal val="hidden"/>
                                      </p:to>
                                    </p:set>
                                  </p:childTnLst>
                                </p:cTn>
                              </p:par>
                              <p:par>
                                <p:cTn id="25" presetID="2" presetClass="exit" presetSubtype="6" fill="hold" nodeType="withEffect">
                                  <p:stCondLst>
                                    <p:cond delay="0"/>
                                  </p:stCondLst>
                                  <p:childTnLst>
                                    <p:anim calcmode="lin" valueType="num">
                                      <p:cBhvr additive="base">
                                        <p:cTn id="26" dur="5000"/>
                                        <p:tgtEl>
                                          <p:spTgt spid="15"/>
                                        </p:tgtEl>
                                        <p:attrNameLst>
                                          <p:attrName>ppt_x</p:attrName>
                                        </p:attrNameLst>
                                      </p:cBhvr>
                                      <p:tavLst>
                                        <p:tav tm="0">
                                          <p:val>
                                            <p:strVal val="ppt_x"/>
                                          </p:val>
                                        </p:tav>
                                        <p:tav tm="100000">
                                          <p:val>
                                            <p:strVal val="1+ppt_w/2"/>
                                          </p:val>
                                        </p:tav>
                                      </p:tavLst>
                                    </p:anim>
                                    <p:anim calcmode="lin" valueType="num">
                                      <p:cBhvr additive="base">
                                        <p:cTn id="27" dur="5000"/>
                                        <p:tgtEl>
                                          <p:spTgt spid="15"/>
                                        </p:tgtEl>
                                        <p:attrNameLst>
                                          <p:attrName>ppt_y</p:attrName>
                                        </p:attrNameLst>
                                      </p:cBhvr>
                                      <p:tavLst>
                                        <p:tav tm="0">
                                          <p:val>
                                            <p:strVal val="ppt_y"/>
                                          </p:val>
                                        </p:tav>
                                        <p:tav tm="100000">
                                          <p:val>
                                            <p:strVal val="1+ppt_h/2"/>
                                          </p:val>
                                        </p:tav>
                                      </p:tavLst>
                                    </p:anim>
                                    <p:set>
                                      <p:cBhvr>
                                        <p:cTn id="28" dur="1" fill="hold">
                                          <p:stCondLst>
                                            <p:cond delay="4999"/>
                                          </p:stCondLst>
                                        </p:cTn>
                                        <p:tgtEl>
                                          <p:spTgt spid="15"/>
                                        </p:tgtEl>
                                        <p:attrNameLst>
                                          <p:attrName>style.visibility</p:attrName>
                                        </p:attrNameLst>
                                      </p:cBhvr>
                                      <p:to>
                                        <p:strVal val="hidden"/>
                                      </p:to>
                                    </p:set>
                                  </p:childTnLst>
                                </p:cTn>
                              </p:par>
                              <p:par>
                                <p:cTn id="29" presetID="2" presetClass="exit" presetSubtype="9"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0-ppt_w/2"/>
                                          </p:val>
                                        </p:tav>
                                      </p:tavLst>
                                    </p:anim>
                                    <p:anim calcmode="lin" valueType="num">
                                      <p:cBhvr additive="base">
                                        <p:cTn id="31" dur="5000"/>
                                        <p:tgtEl>
                                          <p:spTgt spid="11"/>
                                        </p:tgtEl>
                                        <p:attrNameLst>
                                          <p:attrName>ppt_y</p:attrName>
                                        </p:attrNameLst>
                                      </p:cBhvr>
                                      <p:tavLst>
                                        <p:tav tm="0">
                                          <p:val>
                                            <p:strVal val="ppt_y"/>
                                          </p:val>
                                        </p:tav>
                                        <p:tav tm="100000">
                                          <p:val>
                                            <p:strVal val="0-ppt_h/2"/>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9" fill="hold"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0-ppt_w/2"/>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2" presetClass="exit" presetSubtype="3" fill="hold" nodeType="withEffect">
                                  <p:stCondLst>
                                    <p:cond delay="0"/>
                                  </p:stCondLst>
                                  <p:childTnLst>
                                    <p:anim calcmode="lin" valueType="num">
                                      <p:cBhvr additive="base">
                                        <p:cTn id="38" dur="5000"/>
                                        <p:tgtEl>
                                          <p:spTgt spid="14"/>
                                        </p:tgtEl>
                                        <p:attrNameLst>
                                          <p:attrName>ppt_x</p:attrName>
                                        </p:attrNameLst>
                                      </p:cBhvr>
                                      <p:tavLst>
                                        <p:tav tm="0">
                                          <p:val>
                                            <p:strVal val="ppt_x"/>
                                          </p:val>
                                        </p:tav>
                                        <p:tav tm="100000">
                                          <p:val>
                                            <p:strVal val="1+ppt_w/2"/>
                                          </p:val>
                                        </p:tav>
                                      </p:tavLst>
                                    </p:anim>
                                    <p:anim calcmode="lin" valueType="num">
                                      <p:cBhvr additive="base">
                                        <p:cTn id="39" dur="5000"/>
                                        <p:tgtEl>
                                          <p:spTgt spid="14"/>
                                        </p:tgtEl>
                                        <p:attrNameLst>
                                          <p:attrName>ppt_y</p:attrName>
                                        </p:attrNameLst>
                                      </p:cBhvr>
                                      <p:tavLst>
                                        <p:tav tm="0">
                                          <p:val>
                                            <p:strVal val="ppt_y"/>
                                          </p:val>
                                        </p:tav>
                                        <p:tav tm="100000">
                                          <p:val>
                                            <p:strVal val="0-ppt_h/2"/>
                                          </p:val>
                                        </p:tav>
                                      </p:tavLst>
                                    </p:anim>
                                    <p:set>
                                      <p:cBhvr>
                                        <p:cTn id="40" dur="1" fill="hold">
                                          <p:stCondLst>
                                            <p:cond delay="4999"/>
                                          </p:stCondLst>
                                        </p:cTn>
                                        <p:tgtEl>
                                          <p:spTgt spid="14"/>
                                        </p:tgtEl>
                                        <p:attrNameLst>
                                          <p:attrName>style.visibility</p:attrName>
                                        </p:attrNameLst>
                                      </p:cBhvr>
                                      <p:to>
                                        <p:strVal val="hidden"/>
                                      </p:to>
                                    </p:set>
                                  </p:childTnLst>
                                </p:cTn>
                              </p:par>
                              <p:par>
                                <p:cTn id="41" presetID="2" presetClass="exit" presetSubtype="3" fill="hold" nodeType="withEffect">
                                  <p:stCondLst>
                                    <p:cond delay="0"/>
                                  </p:stCondLst>
                                  <p:childTnLst>
                                    <p:anim calcmode="lin" valueType="num">
                                      <p:cBhvr additive="base">
                                        <p:cTn id="42" dur="5000"/>
                                        <p:tgtEl>
                                          <p:spTgt spid="21"/>
                                        </p:tgtEl>
                                        <p:attrNameLst>
                                          <p:attrName>ppt_x</p:attrName>
                                        </p:attrNameLst>
                                      </p:cBhvr>
                                      <p:tavLst>
                                        <p:tav tm="0">
                                          <p:val>
                                            <p:strVal val="ppt_x"/>
                                          </p:val>
                                        </p:tav>
                                        <p:tav tm="100000">
                                          <p:val>
                                            <p:strVal val="1+ppt_w/2"/>
                                          </p:val>
                                        </p:tav>
                                      </p:tavLst>
                                    </p:anim>
                                    <p:anim calcmode="lin" valueType="num">
                                      <p:cBhvr additive="base">
                                        <p:cTn id="43" dur="5000"/>
                                        <p:tgtEl>
                                          <p:spTgt spid="21"/>
                                        </p:tgtEl>
                                        <p:attrNameLst>
                                          <p:attrName>ppt_y</p:attrName>
                                        </p:attrNameLst>
                                      </p:cBhvr>
                                      <p:tavLst>
                                        <p:tav tm="0">
                                          <p:val>
                                            <p:strVal val="ppt_y"/>
                                          </p:val>
                                        </p:tav>
                                        <p:tav tm="100000">
                                          <p:val>
                                            <p:strVal val="0-ppt_h/2"/>
                                          </p:val>
                                        </p:tav>
                                      </p:tavLst>
                                    </p:anim>
                                    <p:set>
                                      <p:cBhvr>
                                        <p:cTn id="44" dur="1" fill="hold">
                                          <p:stCondLst>
                                            <p:cond delay="4999"/>
                                          </p:stCondLst>
                                        </p:cTn>
                                        <p:tgtEl>
                                          <p:spTgt spid="21"/>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5000"/>
                                        <p:tgtEl>
                                          <p:spTgt spid="16"/>
                                        </p:tgtEl>
                                        <p:attrNameLst>
                                          <p:attrName>ppt_x</p:attrName>
                                        </p:attrNameLst>
                                      </p:cBhvr>
                                      <p:tavLst>
                                        <p:tav tm="0">
                                          <p:val>
                                            <p:strVal val="ppt_x"/>
                                          </p:val>
                                        </p:tav>
                                        <p:tav tm="100000">
                                          <p:val>
                                            <p:strVal val="0-ppt_w/2"/>
                                          </p:val>
                                        </p:tav>
                                      </p:tavLst>
                                    </p:anim>
                                    <p:anim calcmode="lin" valueType="num">
                                      <p:cBhvr additive="base">
                                        <p:cTn id="47" dur="5000"/>
                                        <p:tgtEl>
                                          <p:spTgt spid="16"/>
                                        </p:tgtEl>
                                        <p:attrNameLst>
                                          <p:attrName>ppt_y</p:attrName>
                                        </p:attrNameLst>
                                      </p:cBhvr>
                                      <p:tavLst>
                                        <p:tav tm="0">
                                          <p:val>
                                            <p:strVal val="ppt_y"/>
                                          </p:val>
                                        </p:tav>
                                        <p:tav tm="100000">
                                          <p:val>
                                            <p:strVal val="1+ppt_h/2"/>
                                          </p:val>
                                        </p:tav>
                                      </p:tavLst>
                                    </p:anim>
                                    <p:set>
                                      <p:cBhvr>
                                        <p:cTn id="48" dur="1" fill="hold">
                                          <p:stCondLst>
                                            <p:cond delay="4999"/>
                                          </p:stCondLst>
                                        </p:cTn>
                                        <p:tgtEl>
                                          <p:spTgt spid="16"/>
                                        </p:tgtEl>
                                        <p:attrNameLst>
                                          <p:attrName>style.visibility</p:attrName>
                                        </p:attrNameLst>
                                      </p:cBhvr>
                                      <p:to>
                                        <p:strVal val="hidden"/>
                                      </p:to>
                                    </p:set>
                                  </p:childTnLst>
                                </p:cTn>
                              </p:par>
                              <p:par>
                                <p:cTn id="49" presetID="2" presetClass="exit" presetSubtype="6" fill="hold" nodeType="withEffect">
                                  <p:stCondLst>
                                    <p:cond delay="0"/>
                                  </p:stCondLst>
                                  <p:childTnLst>
                                    <p:anim calcmode="lin" valueType="num">
                                      <p:cBhvr additive="base">
                                        <p:cTn id="50" dur="5000"/>
                                        <p:tgtEl>
                                          <p:spTgt spid="20"/>
                                        </p:tgtEl>
                                        <p:attrNameLst>
                                          <p:attrName>ppt_x</p:attrName>
                                        </p:attrNameLst>
                                      </p:cBhvr>
                                      <p:tavLst>
                                        <p:tav tm="0">
                                          <p:val>
                                            <p:strVal val="ppt_x"/>
                                          </p:val>
                                        </p:tav>
                                        <p:tav tm="100000">
                                          <p:val>
                                            <p:strVal val="1+ppt_w/2"/>
                                          </p:val>
                                        </p:tav>
                                      </p:tavLst>
                                    </p:anim>
                                    <p:anim calcmode="lin" valueType="num">
                                      <p:cBhvr additive="base">
                                        <p:cTn id="51" dur="5000"/>
                                        <p:tgtEl>
                                          <p:spTgt spid="20"/>
                                        </p:tgtEl>
                                        <p:attrNameLst>
                                          <p:attrName>ppt_y</p:attrName>
                                        </p:attrNameLst>
                                      </p:cBhvr>
                                      <p:tavLst>
                                        <p:tav tm="0">
                                          <p:val>
                                            <p:strVal val="ppt_y"/>
                                          </p:val>
                                        </p:tav>
                                        <p:tav tm="100000">
                                          <p:val>
                                            <p:strVal val="1+ppt_h/2"/>
                                          </p:val>
                                        </p:tav>
                                      </p:tavLst>
                                    </p:anim>
                                    <p:set>
                                      <p:cBhvr>
                                        <p:cTn id="52" dur="1" fill="hold">
                                          <p:stCondLst>
                                            <p:cond delay="4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Imagen relacionada"/>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 y="0"/>
            <a:ext cx="11303095"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496138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6282903" y="26515"/>
            <a:ext cx="4338688" cy="6489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13" descr="C:\Users\Jose Luis\Desktop\62cd3cc20b33b58f5a58653e807885e6--jesus-lizard-the-lizar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295" y="26515"/>
            <a:ext cx="4246240" cy="6369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021639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67472" y="4858619"/>
            <a:ext cx="1775562" cy="1257254"/>
          </a:xfrm>
          <a:prstGeom prst="rect">
            <a:avLst/>
          </a:prstGeom>
          <a:noFill/>
        </p:spPr>
      </p:pic>
      <p:sp>
        <p:nvSpPr>
          <p:cNvPr id="58370" name="2 Subtítulo"/>
          <p:cNvSpPr>
            <a:spLocks noGrp="1"/>
          </p:cNvSpPr>
          <p:nvPr>
            <p:ph type="subTitle" idx="1"/>
          </p:nvPr>
        </p:nvSpPr>
        <p:spPr/>
        <p:txBody>
          <a:bodyPr/>
          <a:lstStyle/>
          <a:p>
            <a:pPr eaLnBrk="1" hangingPunct="1"/>
            <a:endParaRPr lang="es-ES" smtClean="0">
              <a:solidFill>
                <a:srgbClr val="898989"/>
              </a:solidFill>
            </a:endParaRPr>
          </a:p>
        </p:txBody>
      </p:sp>
      <p:sp>
        <p:nvSpPr>
          <p:cNvPr id="2" name="1 Rectángulo"/>
          <p:cNvSpPr/>
          <p:nvPr/>
        </p:nvSpPr>
        <p:spPr>
          <a:xfrm>
            <a:off x="2113061" y="1152426"/>
            <a:ext cx="7425530" cy="4832092"/>
          </a:xfrm>
          <a:prstGeom prst="rect">
            <a:avLst/>
          </a:prstGeom>
        </p:spPr>
        <p:txBody>
          <a:bodyPr wrap="square">
            <a:spAutoFit/>
          </a:bodyPr>
          <a:lstStyle/>
          <a:p>
            <a:pPr algn="ctr"/>
            <a:r>
              <a:rPr lang="es-ES" sz="4400" b="1" dirty="0"/>
              <a:t>Hábitat</a:t>
            </a:r>
          </a:p>
          <a:p>
            <a:pPr algn="ctr"/>
            <a:endParaRPr lang="es-ES" sz="2400" b="1" dirty="0"/>
          </a:p>
          <a:p>
            <a:pPr algn="ctr"/>
            <a:r>
              <a:rPr lang="es-ES" sz="2400" b="1" dirty="0"/>
              <a:t>Los basiliscos habitan principalmente en los territorios tropicales y selváticos desde el sur de México hasta Venezuela. Por ejemplo en Colombia y Nicaragua, estos animales abundantes, siendo el lagarto más conocido también en la región costarricense. El hábitat de estos animales se compone habitualmente de zonas húmedas y tupidas, principalmente cerca de los ríos, lagunas y embalses. Durante el día, suelen permanecer en el suelo, mientras que, por las noches, acostumbran a dormir en alturas que superan los 20 metros.</a:t>
            </a:r>
          </a:p>
        </p:txBody>
      </p:sp>
      <p:sp>
        <p:nvSpPr>
          <p:cNvPr id="13" name="12 Rectángulo"/>
          <p:cNvSpPr/>
          <p:nvPr/>
        </p:nvSpPr>
        <p:spPr>
          <a:xfrm>
            <a:off x="9860956" y="-1270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Rectángulo"/>
          <p:cNvSpPr/>
          <p:nvPr/>
        </p:nvSpPr>
        <p:spPr>
          <a:xfrm>
            <a:off x="8452248" y="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Rectángulo"/>
          <p:cNvSpPr/>
          <p:nvPr/>
        </p:nvSpPr>
        <p:spPr>
          <a:xfrm>
            <a:off x="7043539" y="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Rectángulo"/>
          <p:cNvSpPr/>
          <p:nvPr/>
        </p:nvSpPr>
        <p:spPr>
          <a:xfrm>
            <a:off x="5634831" y="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Rectángulo"/>
          <p:cNvSpPr/>
          <p:nvPr/>
        </p:nvSpPr>
        <p:spPr>
          <a:xfrm>
            <a:off x="4226124" y="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Rectángulo"/>
          <p:cNvSpPr/>
          <p:nvPr/>
        </p:nvSpPr>
        <p:spPr>
          <a:xfrm>
            <a:off x="2817416" y="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Rectángulo"/>
          <p:cNvSpPr/>
          <p:nvPr/>
        </p:nvSpPr>
        <p:spPr>
          <a:xfrm>
            <a:off x="1408707" y="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Rectángulo"/>
          <p:cNvSpPr/>
          <p:nvPr/>
        </p:nvSpPr>
        <p:spPr>
          <a:xfrm>
            <a:off x="0" y="0"/>
            <a:ext cx="1408708" cy="6337300"/>
          </a:xfrm>
          <a:prstGeom prst="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00B050"/>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checker/>
      </p:transition>
    </mc:Choice>
    <mc:Fallback xmlns="">
      <p:transition spd="slow" advTm="3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11" grpId="0" animBg="1"/>
      <p:bldP spid="10" grpId="0" animBg="1"/>
      <p:bldP spid="9" grpId="0" animBg="1"/>
      <p:bldP spid="8" grpId="0" animBg="1"/>
      <p:bldP spid="7"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7030A0">
            <a:alpha val="87000"/>
          </a:srgbClr>
        </a:solidFill>
        <a:effectLst/>
      </p:bgPr>
    </p:bg>
    <p:spTree>
      <p:nvGrpSpPr>
        <p:cNvPr id="1" name=""/>
        <p:cNvGrpSpPr/>
        <p:nvPr/>
      </p:nvGrpSpPr>
      <p:grpSpPr>
        <a:xfrm>
          <a:off x="0" y="0"/>
          <a:ext cx="0" cy="0"/>
          <a:chOff x="0" y="0"/>
          <a:chExt cx="0" cy="0"/>
        </a:xfrm>
      </p:grpSpPr>
      <p:pic>
        <p:nvPicPr>
          <p:cNvPr id="2" name="Picture 18" descr="C:\Users\Jose Luis\Desktop\basilisk-jesus-christ-lizard-tortuguero-costa-rica-1285-me.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rot="1066935">
            <a:off x="6514152" y="3557002"/>
            <a:ext cx="3892303" cy="259486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21275">
            <a:off x="5922863" y="-6970"/>
            <a:ext cx="4226110" cy="2817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5" descr="C:\Users\Jose Luis\Desktop\maxresdefault (1).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rot="20599523">
            <a:off x="758215" y="114098"/>
            <a:ext cx="5112798" cy="6281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846412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 y="-215726"/>
            <a:ext cx="11269664" cy="6696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530947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rot="20283100">
            <a:off x="5489521" y="241446"/>
            <a:ext cx="3328987" cy="25651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C:\Users\Jose Luis\Desktop\465067733-612x6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046462">
            <a:off x="385198" y="-231892"/>
            <a:ext cx="4580789" cy="6871183"/>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050057">
            <a:off x="6357237" y="3226991"/>
            <a:ext cx="4529210" cy="29607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104036" y="-134159"/>
            <a:ext cx="11523851" cy="7096212"/>
          </a:xfrm>
          <a:prstGeom prst="rect">
            <a:avLst/>
          </a:prstGeom>
          <a:blipFill>
            <a:blip r:embed="rId5">
              <a:duotone>
                <a:prstClr val="black"/>
                <a:schemeClr val="accent3">
                  <a:tint val="45000"/>
                  <a:satMod val="400000"/>
                </a:schemeClr>
              </a:duotone>
              <a:extLst>
                <a:ext uri="{28A0092B-C50C-407E-A947-70E740481C1C}">
                  <a14:useLocalDpi xmlns:a14="http://schemas.microsoft.com/office/drawing/2010/main" val="0"/>
                </a:ext>
              </a:extLst>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738287" y="-359742"/>
            <a:ext cx="9755187" cy="684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617874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Resultado de imagen de basilis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47" y="0"/>
            <a:ext cx="11282710" cy="6324540"/>
          </a:xfrm>
          <a:prstGeom prst="rect">
            <a:avLst/>
          </a:prstGeom>
          <a:noFill/>
          <a:extLst>
            <a:ext uri="{909E8E84-426E-40DD-AFC4-6F175D3DCCD1}">
              <a14:hiddenFill xmlns:a14="http://schemas.microsoft.com/office/drawing/2010/main">
                <a:solidFill>
                  <a:srgbClr val="FFFFFF"/>
                </a:solidFill>
              </a14:hiddenFill>
            </a:ext>
          </a:extLst>
        </p:spPr>
      </p:pic>
      <p:sp>
        <p:nvSpPr>
          <p:cNvPr id="4" name="3 Forma libre"/>
          <p:cNvSpPr/>
          <p:nvPr/>
        </p:nvSpPr>
        <p:spPr>
          <a:xfrm rot="18873084">
            <a:off x="3170050" y="1041470"/>
            <a:ext cx="4833411" cy="423395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3B2EDE"/>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5" name="4 Forma libre"/>
          <p:cNvSpPr/>
          <p:nvPr/>
        </p:nvSpPr>
        <p:spPr>
          <a:xfrm rot="18873084">
            <a:off x="3154766" y="1066506"/>
            <a:ext cx="4834208" cy="4155688"/>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3B2EDE"/>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5 Forma libre"/>
          <p:cNvSpPr/>
          <p:nvPr/>
        </p:nvSpPr>
        <p:spPr>
          <a:xfrm rot="18873084">
            <a:off x="3106236" y="1098930"/>
            <a:ext cx="4939228" cy="4093079"/>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3B2EDE"/>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Forma libre"/>
          <p:cNvSpPr/>
          <p:nvPr/>
        </p:nvSpPr>
        <p:spPr>
          <a:xfrm rot="18873084">
            <a:off x="3071153" y="1139696"/>
            <a:ext cx="4936838" cy="4085252"/>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3B2EDE"/>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250"/>
                                        <p:tgtEl>
                                          <p:spTgt spid="4"/>
                                        </p:tgtEl>
                                        <p:attrNameLst>
                                          <p:attrName>ppt_x</p:attrName>
                                        </p:attrNameLst>
                                      </p:cBhvr>
                                      <p:tavLst>
                                        <p:tav tm="0">
                                          <p:val>
                                            <p:strVal val="ppt_x"/>
                                          </p:val>
                                        </p:tav>
                                        <p:tav tm="100000">
                                          <p:val>
                                            <p:strVal val="1+ppt_w/2"/>
                                          </p:val>
                                        </p:tav>
                                      </p:tavLst>
                                    </p:anim>
                                    <p:anim calcmode="lin" valueType="num">
                                      <p:cBhvr additive="base">
                                        <p:cTn id="7" dur="5250"/>
                                        <p:tgtEl>
                                          <p:spTgt spid="4"/>
                                        </p:tgtEl>
                                        <p:attrNameLst>
                                          <p:attrName>ppt_y</p:attrName>
                                        </p:attrNameLst>
                                      </p:cBhvr>
                                      <p:tavLst>
                                        <p:tav tm="0">
                                          <p:val>
                                            <p:strVal val="ppt_y"/>
                                          </p:val>
                                        </p:tav>
                                        <p:tav tm="100000">
                                          <p:val>
                                            <p:strVal val="0-ppt_h/2"/>
                                          </p:val>
                                        </p:tav>
                                      </p:tavLst>
                                    </p:anim>
                                    <p:set>
                                      <p:cBhvr>
                                        <p:cTn id="8" dur="1" fill="hold">
                                          <p:stCondLst>
                                            <p:cond delay="5249"/>
                                          </p:stCondLst>
                                        </p:cTn>
                                        <p:tgtEl>
                                          <p:spTgt spid="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5250"/>
                                        <p:tgtEl>
                                          <p:spTgt spid="5"/>
                                        </p:tgtEl>
                                        <p:attrNameLst>
                                          <p:attrName>ppt_x</p:attrName>
                                        </p:attrNameLst>
                                      </p:cBhvr>
                                      <p:tavLst>
                                        <p:tav tm="0">
                                          <p:val>
                                            <p:strVal val="ppt_x"/>
                                          </p:val>
                                        </p:tav>
                                        <p:tav tm="100000">
                                          <p:val>
                                            <p:strVal val="0-ppt_w/2"/>
                                          </p:val>
                                        </p:tav>
                                      </p:tavLst>
                                    </p:anim>
                                    <p:anim calcmode="lin" valueType="num">
                                      <p:cBhvr additive="base">
                                        <p:cTn id="11" dur="5250"/>
                                        <p:tgtEl>
                                          <p:spTgt spid="5"/>
                                        </p:tgtEl>
                                        <p:attrNameLst>
                                          <p:attrName>ppt_y</p:attrName>
                                        </p:attrNameLst>
                                      </p:cBhvr>
                                      <p:tavLst>
                                        <p:tav tm="0">
                                          <p:val>
                                            <p:strVal val="ppt_y"/>
                                          </p:val>
                                        </p:tav>
                                        <p:tav tm="100000">
                                          <p:val>
                                            <p:strVal val="1+ppt_h/2"/>
                                          </p:val>
                                        </p:tav>
                                      </p:tavLst>
                                    </p:anim>
                                    <p:set>
                                      <p:cBhvr>
                                        <p:cTn id="12" dur="1" fill="hold">
                                          <p:stCondLst>
                                            <p:cond delay="5249"/>
                                          </p:stCondLst>
                                        </p:cTn>
                                        <p:tgtEl>
                                          <p:spTgt spid="5"/>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5250"/>
                                        <p:tgtEl>
                                          <p:spTgt spid="6"/>
                                        </p:tgtEl>
                                        <p:attrNameLst>
                                          <p:attrName>ppt_x</p:attrName>
                                        </p:attrNameLst>
                                      </p:cBhvr>
                                      <p:tavLst>
                                        <p:tav tm="0">
                                          <p:val>
                                            <p:strVal val="ppt_x"/>
                                          </p:val>
                                        </p:tav>
                                        <p:tav tm="100000">
                                          <p:val>
                                            <p:strVal val="0-ppt_w/2"/>
                                          </p:val>
                                        </p:tav>
                                      </p:tavLst>
                                    </p:anim>
                                    <p:anim calcmode="lin" valueType="num">
                                      <p:cBhvr additive="base">
                                        <p:cTn id="15" dur="5250"/>
                                        <p:tgtEl>
                                          <p:spTgt spid="6"/>
                                        </p:tgtEl>
                                        <p:attrNameLst>
                                          <p:attrName>ppt_y</p:attrName>
                                        </p:attrNameLst>
                                      </p:cBhvr>
                                      <p:tavLst>
                                        <p:tav tm="0">
                                          <p:val>
                                            <p:strVal val="ppt_y"/>
                                          </p:val>
                                        </p:tav>
                                        <p:tav tm="100000">
                                          <p:val>
                                            <p:strVal val="0-ppt_h/2"/>
                                          </p:val>
                                        </p:tav>
                                      </p:tavLst>
                                    </p:anim>
                                    <p:set>
                                      <p:cBhvr>
                                        <p:cTn id="16" dur="1" fill="hold">
                                          <p:stCondLst>
                                            <p:cond delay="5249"/>
                                          </p:stCondLst>
                                        </p:cTn>
                                        <p:tgtEl>
                                          <p:spTgt spid="6"/>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250"/>
                                        <p:tgtEl>
                                          <p:spTgt spid="7"/>
                                        </p:tgtEl>
                                        <p:attrNameLst>
                                          <p:attrName>ppt_x</p:attrName>
                                        </p:attrNameLst>
                                      </p:cBhvr>
                                      <p:tavLst>
                                        <p:tav tm="0">
                                          <p:val>
                                            <p:strVal val="ppt_x"/>
                                          </p:val>
                                        </p:tav>
                                        <p:tav tm="100000">
                                          <p:val>
                                            <p:strVal val="1+ppt_w/2"/>
                                          </p:val>
                                        </p:tav>
                                      </p:tavLst>
                                    </p:anim>
                                    <p:anim calcmode="lin" valueType="num">
                                      <p:cBhvr additive="base">
                                        <p:cTn id="19" dur="5250"/>
                                        <p:tgtEl>
                                          <p:spTgt spid="7"/>
                                        </p:tgtEl>
                                        <p:attrNameLst>
                                          <p:attrName>ppt_y</p:attrName>
                                        </p:attrNameLst>
                                      </p:cBhvr>
                                      <p:tavLst>
                                        <p:tav tm="0">
                                          <p:val>
                                            <p:strVal val="ppt_y"/>
                                          </p:val>
                                        </p:tav>
                                        <p:tav tm="100000">
                                          <p:val>
                                            <p:strVal val="1+ppt_h/2"/>
                                          </p:val>
                                        </p:tav>
                                      </p:tavLst>
                                    </p:anim>
                                    <p:set>
                                      <p:cBhvr>
                                        <p:cTn id="20" dur="1" fill="hold">
                                          <p:stCondLst>
                                            <p:cond delay="5249"/>
                                          </p:stCondLst>
                                        </p:cTn>
                                        <p:tgtEl>
                                          <p:spTgt spid="7"/>
                                        </p:tgtEl>
                                        <p:attrNameLst>
                                          <p:attrName>style.visibility</p:attrName>
                                        </p:attrNameLst>
                                      </p:cBhvr>
                                      <p:to>
                                        <p:strVal val="hidden"/>
                                      </p:to>
                                    </p:set>
                                  </p:childTnLst>
                                </p:cTn>
                              </p:par>
                              <p:par>
                                <p:cTn id="21" presetID="31" presetClass="entr" presetSubtype="0" fill="hold" nodeType="withEffect">
                                  <p:stCondLst>
                                    <p:cond delay="0"/>
                                  </p:stCondLst>
                                  <p:childTnLst>
                                    <p:set>
                                      <p:cBhvr>
                                        <p:cTn id="22" dur="1" fill="hold">
                                          <p:stCondLst>
                                            <p:cond delay="0"/>
                                          </p:stCondLst>
                                        </p:cTn>
                                        <p:tgtEl>
                                          <p:spTgt spid="32770"/>
                                        </p:tgtEl>
                                        <p:attrNameLst>
                                          <p:attrName>style.visibility</p:attrName>
                                        </p:attrNameLst>
                                      </p:cBhvr>
                                      <p:to>
                                        <p:strVal val="visible"/>
                                      </p:to>
                                    </p:set>
                                    <p:anim calcmode="lin" valueType="num">
                                      <p:cBhvr>
                                        <p:cTn id="23" dur="1000" fill="hold"/>
                                        <p:tgtEl>
                                          <p:spTgt spid="32770"/>
                                        </p:tgtEl>
                                        <p:attrNameLst>
                                          <p:attrName>ppt_w</p:attrName>
                                        </p:attrNameLst>
                                      </p:cBhvr>
                                      <p:tavLst>
                                        <p:tav tm="0">
                                          <p:val>
                                            <p:fltVal val="0"/>
                                          </p:val>
                                        </p:tav>
                                        <p:tav tm="100000">
                                          <p:val>
                                            <p:strVal val="#ppt_w"/>
                                          </p:val>
                                        </p:tav>
                                      </p:tavLst>
                                    </p:anim>
                                    <p:anim calcmode="lin" valueType="num">
                                      <p:cBhvr>
                                        <p:cTn id="24" dur="1000" fill="hold"/>
                                        <p:tgtEl>
                                          <p:spTgt spid="32770"/>
                                        </p:tgtEl>
                                        <p:attrNameLst>
                                          <p:attrName>ppt_h</p:attrName>
                                        </p:attrNameLst>
                                      </p:cBhvr>
                                      <p:tavLst>
                                        <p:tav tm="0">
                                          <p:val>
                                            <p:fltVal val="0"/>
                                          </p:val>
                                        </p:tav>
                                        <p:tav tm="100000">
                                          <p:val>
                                            <p:strVal val="#ppt_h"/>
                                          </p:val>
                                        </p:tav>
                                      </p:tavLst>
                                    </p:anim>
                                    <p:anim calcmode="lin" valueType="num">
                                      <p:cBhvr>
                                        <p:cTn id="25" dur="1000" fill="hold"/>
                                        <p:tgtEl>
                                          <p:spTgt spid="32770"/>
                                        </p:tgtEl>
                                        <p:attrNameLst>
                                          <p:attrName>style.rotation</p:attrName>
                                        </p:attrNameLst>
                                      </p:cBhvr>
                                      <p:tavLst>
                                        <p:tav tm="0">
                                          <p:val>
                                            <p:fltVal val="90"/>
                                          </p:val>
                                        </p:tav>
                                        <p:tav tm="100000">
                                          <p:val>
                                            <p:fltVal val="0"/>
                                          </p:val>
                                        </p:tav>
                                      </p:tavLst>
                                    </p:anim>
                                    <p:animEffect transition="in" filter="fade">
                                      <p:cBhvr>
                                        <p:cTn id="26" dur="10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Resultado de imagen de basilisco"/>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 y="0"/>
            <a:ext cx="11467480" cy="64996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5" y="-1"/>
            <a:ext cx="11267128" cy="7345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747" name="Picture 3" descr="E:\MIS COSAS\DOCUMENTOS ANA\PAISAJES\PRIMAVERA\PRIMAVERA-2\rio_lago301.jpg"/>
          <p:cNvPicPr>
            <a:picLocks noChangeAspect="1" noChangeArrowheads="1"/>
          </p:cNvPicPr>
          <p:nvPr/>
        </p:nvPicPr>
        <p:blipFill>
          <a:blip r:embed="rId3" cstate="email">
            <a:clrChange>
              <a:clrFrom>
                <a:srgbClr val="632625"/>
              </a:clrFrom>
              <a:clrTo>
                <a:srgbClr val="632625">
                  <a:alpha val="0"/>
                </a:srgbClr>
              </a:clrTo>
            </a:clrChange>
            <a:extLst>
              <a:ext uri="{28A0092B-C50C-407E-A947-70E740481C1C}">
                <a14:useLocalDpi xmlns:a14="http://schemas.microsoft.com/office/drawing/2010/main" val="0"/>
              </a:ext>
            </a:extLst>
          </a:blip>
          <a:stretch>
            <a:fillRect/>
          </a:stretch>
        </p:blipFill>
        <p:spPr bwMode="auto">
          <a:xfrm>
            <a:off x="6611053" y="1704754"/>
            <a:ext cx="3904884" cy="2994332"/>
          </a:xfrm>
          <a:prstGeom prst="donut">
            <a:avLst>
              <a:gd name="adj" fmla="val 14659"/>
            </a:avLst>
          </a:prstGeom>
          <a:solidFill>
            <a:srgbClr val="FFFF00">
              <a:alpha val="40000"/>
            </a:srgbClr>
          </a:solidFill>
          <a:ln w="38100">
            <a:solidFill>
              <a:srgbClr val="FF0000"/>
            </a:solidFill>
          </a:ln>
        </p:spPr>
      </p:pic>
      <p:pic>
        <p:nvPicPr>
          <p:cNvPr id="5" name="Picture 3" descr="E:\MIS COSAS\DOCUMENTOS ANA\PAISAJES\PRIMAVERA\PRIMAVERA-2\rio_lago301.jpg"/>
          <p:cNvPicPr>
            <a:picLocks noChangeAspect="1" noChangeArrowheads="1"/>
          </p:cNvPicPr>
          <p:nvPr/>
        </p:nvPicPr>
        <p:blipFill>
          <a:blip r:embed="rId4" cstate="email">
            <a:clrChange>
              <a:clrFrom>
                <a:srgbClr val="7131A1"/>
              </a:clrFrom>
              <a:clrTo>
                <a:srgbClr val="7131A1">
                  <a:alpha val="0"/>
                </a:srgbClr>
              </a:clrTo>
            </a:clrChange>
            <a:extLst>
              <a:ext uri="{28A0092B-C50C-407E-A947-70E740481C1C}">
                <a14:useLocalDpi xmlns:a14="http://schemas.microsoft.com/office/drawing/2010/main" val="0"/>
              </a:ext>
            </a:extLst>
          </a:blip>
          <a:stretch>
            <a:fillRect/>
          </a:stretch>
        </p:blipFill>
        <p:spPr bwMode="auto">
          <a:xfrm>
            <a:off x="576232" y="1704754"/>
            <a:ext cx="3904884" cy="2994332"/>
          </a:xfrm>
          <a:prstGeom prst="donut">
            <a:avLst>
              <a:gd name="adj" fmla="val 14490"/>
            </a:avLst>
          </a:prstGeom>
          <a:solidFill>
            <a:srgbClr val="FFFF00">
              <a:alpha val="40000"/>
            </a:srgbClr>
          </a:solidFill>
          <a:ln w="38100">
            <a:solidFill>
              <a:srgbClr val="FF0000"/>
            </a:solidFill>
          </a:ln>
        </p:spPr>
      </p:pic>
      <p:pic>
        <p:nvPicPr>
          <p:cNvPr id="7" name="Picture 3" descr="E:\MIS COSAS\DOCUMENTOS ANA\PAISAJES\PRIMAVERA\PRIMAVERA-2\rio_lago301.jpg"/>
          <p:cNvPicPr>
            <a:picLocks noChangeAspect="1" noChangeArrowheads="1"/>
          </p:cNvPicPr>
          <p:nvPr/>
        </p:nvPicPr>
        <p:blipFill>
          <a:blip r:embed="rId4" cstate="email">
            <a:clrChange>
              <a:clrFrom>
                <a:srgbClr val="7131A1"/>
              </a:clrFrom>
              <a:clrTo>
                <a:srgbClr val="7131A1">
                  <a:alpha val="0"/>
                </a:srgbClr>
              </a:clrTo>
            </a:clrChange>
            <a:extLst>
              <a:ext uri="{28A0092B-C50C-407E-A947-70E740481C1C}">
                <a14:useLocalDpi xmlns:a14="http://schemas.microsoft.com/office/drawing/2010/main" val="0"/>
              </a:ext>
            </a:extLst>
          </a:blip>
          <a:stretch>
            <a:fillRect/>
          </a:stretch>
        </p:blipFill>
        <p:spPr bwMode="auto">
          <a:xfrm>
            <a:off x="3593644" y="3102110"/>
            <a:ext cx="3904885" cy="2994332"/>
          </a:xfrm>
          <a:prstGeom prst="donut">
            <a:avLst>
              <a:gd name="adj" fmla="val 14110"/>
            </a:avLst>
          </a:prstGeom>
          <a:solidFill>
            <a:srgbClr val="FFFF00">
              <a:alpha val="40000"/>
            </a:srgbClr>
          </a:solidFill>
          <a:ln w="38100">
            <a:solidFill>
              <a:srgbClr val="FF0000"/>
            </a:solidFill>
          </a:ln>
        </p:spPr>
      </p:pic>
      <p:pic>
        <p:nvPicPr>
          <p:cNvPr id="8" name="Picture 3" descr="E:\MIS COSAS\DOCUMENTOS ANA\PAISAJES\PRIMAVERA\PRIMAVERA-2\rio_lago301.jpg"/>
          <p:cNvPicPr>
            <a:picLocks noChangeAspect="1" noChangeArrowheads="1"/>
          </p:cNvPicPr>
          <p:nvPr/>
        </p:nvPicPr>
        <p:blipFill>
          <a:blip r:embed="rId4" cstate="email">
            <a:clrChange>
              <a:clrFrom>
                <a:srgbClr val="7131A1"/>
              </a:clrFrom>
              <a:clrTo>
                <a:srgbClr val="7131A1">
                  <a:alpha val="0"/>
                </a:srgbClr>
              </a:clrTo>
            </a:clrChange>
            <a:extLst>
              <a:ext uri="{28A0092B-C50C-407E-A947-70E740481C1C}">
                <a14:useLocalDpi xmlns:a14="http://schemas.microsoft.com/office/drawing/2010/main" val="0"/>
              </a:ext>
            </a:extLst>
          </a:blip>
          <a:stretch>
            <a:fillRect/>
          </a:stretch>
        </p:blipFill>
        <p:spPr bwMode="auto">
          <a:xfrm>
            <a:off x="3593644" y="440481"/>
            <a:ext cx="3904885" cy="2994332"/>
          </a:xfrm>
          <a:prstGeom prst="donut">
            <a:avLst>
              <a:gd name="adj" fmla="val 13709"/>
            </a:avLst>
          </a:prstGeom>
          <a:solidFill>
            <a:srgbClr val="FFFF00">
              <a:alpha val="40000"/>
            </a:srgbClr>
          </a:solidFill>
          <a:ln w="38100">
            <a:solidFill>
              <a:srgbClr val="FF0000"/>
            </a:solidFill>
          </a:ln>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1747"/>
                                        </p:tgtEl>
                                        <p:attrNameLst>
                                          <p:attrName>ppt_x</p:attrName>
                                        </p:attrNameLst>
                                      </p:cBhvr>
                                      <p:tavLst>
                                        <p:tav tm="0">
                                          <p:val>
                                            <p:strVal val="ppt_x"/>
                                          </p:val>
                                        </p:tav>
                                        <p:tav tm="100000">
                                          <p:val>
                                            <p:strVal val="0-ppt_w/2"/>
                                          </p:val>
                                        </p:tav>
                                      </p:tavLst>
                                    </p:anim>
                                    <p:anim calcmode="lin" valueType="num">
                                      <p:cBhvr additive="base">
                                        <p:cTn id="7" dur="5000"/>
                                        <p:tgtEl>
                                          <p:spTgt spid="31747"/>
                                        </p:tgtEl>
                                        <p:attrNameLst>
                                          <p:attrName>ppt_y</p:attrName>
                                        </p:attrNameLst>
                                      </p:cBhvr>
                                      <p:tavLst>
                                        <p:tav tm="0">
                                          <p:val>
                                            <p:strVal val="ppt_y"/>
                                          </p:val>
                                        </p:tav>
                                        <p:tav tm="100000">
                                          <p:val>
                                            <p:strVal val="ppt_y"/>
                                          </p:val>
                                        </p:tav>
                                      </p:tavLst>
                                    </p:anim>
                                    <p:set>
                                      <p:cBhvr>
                                        <p:cTn id="8" dur="1" fill="hold">
                                          <p:stCondLst>
                                            <p:cond delay="4999"/>
                                          </p:stCondLst>
                                        </p:cTn>
                                        <p:tgtEl>
                                          <p:spTgt spid="31747"/>
                                        </p:tgtEl>
                                        <p:attrNameLst>
                                          <p:attrName>style.visibility</p:attrName>
                                        </p:attrNameLst>
                                      </p:cBhvr>
                                      <p:to>
                                        <p:strVal val="hidden"/>
                                      </p:to>
                                    </p:set>
                                  </p:childTnLst>
                                </p:cTn>
                              </p:par>
                              <p:par>
                                <p:cTn id="9" presetID="35" presetClass="exit" presetSubtype="0" fill="hold" nodeType="withEffect">
                                  <p:stCondLst>
                                    <p:cond delay="0"/>
                                  </p:stCondLst>
                                  <p:childTnLst>
                                    <p:animEffect transition="out" filter="fade">
                                      <p:cBhvr>
                                        <p:cTn id="10" dur="5000"/>
                                        <p:tgtEl>
                                          <p:spTgt spid="31747"/>
                                        </p:tgtEl>
                                      </p:cBhvr>
                                    </p:animEffect>
                                    <p:anim calcmode="lin" valueType="num">
                                      <p:cBhvr>
                                        <p:cTn id="11" dur="5000"/>
                                        <p:tgtEl>
                                          <p:spTgt spid="31747"/>
                                        </p:tgtEl>
                                        <p:attrNameLst>
                                          <p:attrName>style.rotation</p:attrName>
                                        </p:attrNameLst>
                                      </p:cBhvr>
                                      <p:tavLst>
                                        <p:tav tm="0">
                                          <p:val>
                                            <p:fltVal val="0"/>
                                          </p:val>
                                        </p:tav>
                                        <p:tav tm="100000">
                                          <p:val>
                                            <p:fltVal val="720"/>
                                          </p:val>
                                        </p:tav>
                                      </p:tavLst>
                                    </p:anim>
                                    <p:anim calcmode="lin" valueType="num">
                                      <p:cBhvr>
                                        <p:cTn id="12" dur="5000"/>
                                        <p:tgtEl>
                                          <p:spTgt spid="31747"/>
                                        </p:tgtEl>
                                        <p:attrNameLst>
                                          <p:attrName>ppt_h</p:attrName>
                                        </p:attrNameLst>
                                      </p:cBhvr>
                                      <p:tavLst>
                                        <p:tav tm="0">
                                          <p:val>
                                            <p:strVal val="ppt_h"/>
                                          </p:val>
                                        </p:tav>
                                        <p:tav tm="100000">
                                          <p:val>
                                            <p:fltVal val="0"/>
                                          </p:val>
                                        </p:tav>
                                      </p:tavLst>
                                    </p:anim>
                                    <p:anim calcmode="lin" valueType="num">
                                      <p:cBhvr>
                                        <p:cTn id="13" dur="5000"/>
                                        <p:tgtEl>
                                          <p:spTgt spid="31747"/>
                                        </p:tgtEl>
                                        <p:attrNameLst>
                                          <p:attrName>ppt_w</p:attrName>
                                        </p:attrNameLst>
                                      </p:cBhvr>
                                      <p:tavLst>
                                        <p:tav tm="0">
                                          <p:val>
                                            <p:strVal val="ppt_w"/>
                                          </p:val>
                                        </p:tav>
                                        <p:tav tm="100000">
                                          <p:val>
                                            <p:fltVal val="0"/>
                                          </p:val>
                                        </p:tav>
                                      </p:tavLst>
                                    </p:anim>
                                    <p:set>
                                      <p:cBhvr>
                                        <p:cTn id="14" dur="1" fill="hold">
                                          <p:stCondLst>
                                            <p:cond delay="4999"/>
                                          </p:stCondLst>
                                        </p:cTn>
                                        <p:tgtEl>
                                          <p:spTgt spid="31747"/>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5"/>
                                        </p:tgtEl>
                                        <p:attrNameLst>
                                          <p:attrName>ppt_x</p:attrName>
                                        </p:attrNameLst>
                                      </p:cBhvr>
                                      <p:tavLst>
                                        <p:tav tm="0">
                                          <p:val>
                                            <p:strVal val="ppt_x"/>
                                          </p:val>
                                        </p:tav>
                                        <p:tav tm="100000">
                                          <p:val>
                                            <p:strVal val="1+ppt_w/2"/>
                                          </p:val>
                                        </p:tav>
                                      </p:tavLst>
                                    </p:anim>
                                    <p:anim calcmode="lin" valueType="num">
                                      <p:cBhvr additive="base">
                                        <p:cTn id="17" dur="5000"/>
                                        <p:tgtEl>
                                          <p:spTgt spid="5"/>
                                        </p:tgtEl>
                                        <p:attrNameLst>
                                          <p:attrName>ppt_y</p:attrName>
                                        </p:attrNameLst>
                                      </p:cBhvr>
                                      <p:tavLst>
                                        <p:tav tm="0">
                                          <p:val>
                                            <p:strVal val="ppt_y"/>
                                          </p:val>
                                        </p:tav>
                                        <p:tav tm="100000">
                                          <p:val>
                                            <p:strVal val="ppt_y"/>
                                          </p:val>
                                        </p:tav>
                                      </p:tavLst>
                                    </p:anim>
                                    <p:set>
                                      <p:cBhvr>
                                        <p:cTn id="18" dur="1" fill="hold">
                                          <p:stCondLst>
                                            <p:cond delay="4999"/>
                                          </p:stCondLst>
                                        </p:cTn>
                                        <p:tgtEl>
                                          <p:spTgt spid="5"/>
                                        </p:tgtEl>
                                        <p:attrNameLst>
                                          <p:attrName>style.visibility</p:attrName>
                                        </p:attrNameLst>
                                      </p:cBhvr>
                                      <p:to>
                                        <p:strVal val="hidden"/>
                                      </p:to>
                                    </p:set>
                                  </p:childTnLst>
                                </p:cTn>
                              </p:par>
                              <p:par>
                                <p:cTn id="19" presetID="35" presetClass="exit" presetSubtype="0" fill="hold" nodeType="withEffect">
                                  <p:stCondLst>
                                    <p:cond delay="0"/>
                                  </p:stCondLst>
                                  <p:childTnLst>
                                    <p:animEffect transition="out" filter="fade">
                                      <p:cBhvr>
                                        <p:cTn id="20" dur="5000"/>
                                        <p:tgtEl>
                                          <p:spTgt spid="5"/>
                                        </p:tgtEl>
                                      </p:cBhvr>
                                    </p:animEffect>
                                    <p:anim calcmode="lin" valueType="num">
                                      <p:cBhvr>
                                        <p:cTn id="21" dur="5000"/>
                                        <p:tgtEl>
                                          <p:spTgt spid="5"/>
                                        </p:tgtEl>
                                        <p:attrNameLst>
                                          <p:attrName>style.rotation</p:attrName>
                                        </p:attrNameLst>
                                      </p:cBhvr>
                                      <p:tavLst>
                                        <p:tav tm="0">
                                          <p:val>
                                            <p:fltVal val="0"/>
                                          </p:val>
                                        </p:tav>
                                        <p:tav tm="100000">
                                          <p:val>
                                            <p:fltVal val="720"/>
                                          </p:val>
                                        </p:tav>
                                      </p:tavLst>
                                    </p:anim>
                                    <p:anim calcmode="lin" valueType="num">
                                      <p:cBhvr>
                                        <p:cTn id="22" dur="5000"/>
                                        <p:tgtEl>
                                          <p:spTgt spid="5"/>
                                        </p:tgtEl>
                                        <p:attrNameLst>
                                          <p:attrName>ppt_h</p:attrName>
                                        </p:attrNameLst>
                                      </p:cBhvr>
                                      <p:tavLst>
                                        <p:tav tm="0">
                                          <p:val>
                                            <p:strVal val="ppt_h"/>
                                          </p:val>
                                        </p:tav>
                                        <p:tav tm="100000">
                                          <p:val>
                                            <p:fltVal val="0"/>
                                          </p:val>
                                        </p:tav>
                                      </p:tavLst>
                                    </p:anim>
                                    <p:anim calcmode="lin" valueType="num">
                                      <p:cBhvr>
                                        <p:cTn id="23" dur="5000"/>
                                        <p:tgtEl>
                                          <p:spTgt spid="5"/>
                                        </p:tgtEl>
                                        <p:attrNameLst>
                                          <p:attrName>ppt_w</p:attrName>
                                        </p:attrNameLst>
                                      </p:cBhvr>
                                      <p:tavLst>
                                        <p:tav tm="0">
                                          <p:val>
                                            <p:strVal val="ppt_w"/>
                                          </p:val>
                                        </p:tav>
                                        <p:tav tm="100000">
                                          <p:val>
                                            <p:fltVal val="0"/>
                                          </p:val>
                                        </p:tav>
                                      </p:tavLst>
                                    </p:anim>
                                    <p:set>
                                      <p:cBhvr>
                                        <p:cTn id="24" dur="1" fill="hold">
                                          <p:stCondLst>
                                            <p:cond delay="4999"/>
                                          </p:stCondLst>
                                        </p:cTn>
                                        <p:tgtEl>
                                          <p:spTgt spid="5"/>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5000"/>
                                        <p:tgtEl>
                                          <p:spTgt spid="7"/>
                                        </p:tgtEl>
                                        <p:attrNameLst>
                                          <p:attrName>ppt_x</p:attrName>
                                        </p:attrNameLst>
                                      </p:cBhvr>
                                      <p:tavLst>
                                        <p:tav tm="0">
                                          <p:val>
                                            <p:strVal val="ppt_x"/>
                                          </p:val>
                                        </p:tav>
                                        <p:tav tm="100000">
                                          <p:val>
                                            <p:strVal val="ppt_x"/>
                                          </p:val>
                                        </p:tav>
                                      </p:tavLst>
                                    </p:anim>
                                    <p:anim calcmode="lin" valueType="num">
                                      <p:cBhvr additive="base">
                                        <p:cTn id="27" dur="5000"/>
                                        <p:tgtEl>
                                          <p:spTgt spid="7"/>
                                        </p:tgtEl>
                                        <p:attrNameLst>
                                          <p:attrName>ppt_y</p:attrName>
                                        </p:attrNameLst>
                                      </p:cBhvr>
                                      <p:tavLst>
                                        <p:tav tm="0">
                                          <p:val>
                                            <p:strVal val="ppt_y"/>
                                          </p:val>
                                        </p:tav>
                                        <p:tav tm="100000">
                                          <p:val>
                                            <p:strVal val="0-ppt_h/2"/>
                                          </p:val>
                                        </p:tav>
                                      </p:tavLst>
                                    </p:anim>
                                    <p:set>
                                      <p:cBhvr>
                                        <p:cTn id="28" dur="1" fill="hold">
                                          <p:stCondLst>
                                            <p:cond delay="4999"/>
                                          </p:stCondLst>
                                        </p:cTn>
                                        <p:tgtEl>
                                          <p:spTgt spid="7"/>
                                        </p:tgtEl>
                                        <p:attrNameLst>
                                          <p:attrName>style.visibility</p:attrName>
                                        </p:attrNameLst>
                                      </p:cBhvr>
                                      <p:to>
                                        <p:strVal val="hidden"/>
                                      </p:to>
                                    </p:set>
                                  </p:childTnLst>
                                </p:cTn>
                              </p:par>
                              <p:par>
                                <p:cTn id="29" presetID="35" presetClass="exit" presetSubtype="0" fill="hold" nodeType="withEffect">
                                  <p:stCondLst>
                                    <p:cond delay="0"/>
                                  </p:stCondLst>
                                  <p:childTnLst>
                                    <p:animEffect transition="out" filter="fade">
                                      <p:cBhvr>
                                        <p:cTn id="30" dur="5000"/>
                                        <p:tgtEl>
                                          <p:spTgt spid="7"/>
                                        </p:tgtEl>
                                      </p:cBhvr>
                                    </p:animEffect>
                                    <p:anim calcmode="lin" valueType="num">
                                      <p:cBhvr>
                                        <p:cTn id="31" dur="5000"/>
                                        <p:tgtEl>
                                          <p:spTgt spid="7"/>
                                        </p:tgtEl>
                                        <p:attrNameLst>
                                          <p:attrName>style.rotation</p:attrName>
                                        </p:attrNameLst>
                                      </p:cBhvr>
                                      <p:tavLst>
                                        <p:tav tm="0">
                                          <p:val>
                                            <p:fltVal val="0"/>
                                          </p:val>
                                        </p:tav>
                                        <p:tav tm="100000">
                                          <p:val>
                                            <p:fltVal val="720"/>
                                          </p:val>
                                        </p:tav>
                                      </p:tavLst>
                                    </p:anim>
                                    <p:anim calcmode="lin" valueType="num">
                                      <p:cBhvr>
                                        <p:cTn id="32" dur="5000"/>
                                        <p:tgtEl>
                                          <p:spTgt spid="7"/>
                                        </p:tgtEl>
                                        <p:attrNameLst>
                                          <p:attrName>ppt_h</p:attrName>
                                        </p:attrNameLst>
                                      </p:cBhvr>
                                      <p:tavLst>
                                        <p:tav tm="0">
                                          <p:val>
                                            <p:strVal val="ppt_h"/>
                                          </p:val>
                                        </p:tav>
                                        <p:tav tm="100000">
                                          <p:val>
                                            <p:fltVal val="0"/>
                                          </p:val>
                                        </p:tav>
                                      </p:tavLst>
                                    </p:anim>
                                    <p:anim calcmode="lin" valueType="num">
                                      <p:cBhvr>
                                        <p:cTn id="33" dur="5000"/>
                                        <p:tgtEl>
                                          <p:spTgt spid="7"/>
                                        </p:tgtEl>
                                        <p:attrNameLst>
                                          <p:attrName>ppt_w</p:attrName>
                                        </p:attrNameLst>
                                      </p:cBhvr>
                                      <p:tavLst>
                                        <p:tav tm="0">
                                          <p:val>
                                            <p:strVal val="ppt_w"/>
                                          </p:val>
                                        </p:tav>
                                        <p:tav tm="100000">
                                          <p:val>
                                            <p:fltVal val="0"/>
                                          </p:val>
                                        </p:tav>
                                      </p:tavLst>
                                    </p:anim>
                                    <p:set>
                                      <p:cBhvr>
                                        <p:cTn id="34" dur="1" fill="hold">
                                          <p:stCondLst>
                                            <p:cond delay="4999"/>
                                          </p:stCondLst>
                                        </p:cTn>
                                        <p:tgtEl>
                                          <p:spTgt spid="7"/>
                                        </p:tgtEl>
                                        <p:attrNameLst>
                                          <p:attrName>style.visibility</p:attrName>
                                        </p:attrNameLst>
                                      </p:cBhvr>
                                      <p:to>
                                        <p:strVal val="hidden"/>
                                      </p:to>
                                    </p:set>
                                  </p:childTnLst>
                                </p:cTn>
                              </p:par>
                              <p:par>
                                <p:cTn id="35" presetID="2" presetClass="exit" presetSubtype="4" fill="hold" nodeType="withEffect">
                                  <p:stCondLst>
                                    <p:cond delay="0"/>
                                  </p:stCondLst>
                                  <p:childTnLst>
                                    <p:anim calcmode="lin" valueType="num">
                                      <p:cBhvr additive="base">
                                        <p:cTn id="36" dur="5000"/>
                                        <p:tgtEl>
                                          <p:spTgt spid="8"/>
                                        </p:tgtEl>
                                        <p:attrNameLst>
                                          <p:attrName>ppt_x</p:attrName>
                                        </p:attrNameLst>
                                      </p:cBhvr>
                                      <p:tavLst>
                                        <p:tav tm="0">
                                          <p:val>
                                            <p:strVal val="ppt_x"/>
                                          </p:val>
                                        </p:tav>
                                        <p:tav tm="100000">
                                          <p:val>
                                            <p:strVal val="ppt_x"/>
                                          </p:val>
                                        </p:tav>
                                      </p:tavLst>
                                    </p:anim>
                                    <p:anim calcmode="lin" valueType="num">
                                      <p:cBhvr additive="base">
                                        <p:cTn id="37" dur="5000"/>
                                        <p:tgtEl>
                                          <p:spTgt spid="8"/>
                                        </p:tgtEl>
                                        <p:attrNameLst>
                                          <p:attrName>ppt_y</p:attrName>
                                        </p:attrNameLst>
                                      </p:cBhvr>
                                      <p:tavLst>
                                        <p:tav tm="0">
                                          <p:val>
                                            <p:strVal val="ppt_y"/>
                                          </p:val>
                                        </p:tav>
                                        <p:tav tm="100000">
                                          <p:val>
                                            <p:strVal val="1+ppt_h/2"/>
                                          </p:val>
                                        </p:tav>
                                      </p:tavLst>
                                    </p:anim>
                                    <p:set>
                                      <p:cBhvr>
                                        <p:cTn id="38" dur="1" fill="hold">
                                          <p:stCondLst>
                                            <p:cond delay="4999"/>
                                          </p:stCondLst>
                                        </p:cTn>
                                        <p:tgtEl>
                                          <p:spTgt spid="8"/>
                                        </p:tgtEl>
                                        <p:attrNameLst>
                                          <p:attrName>style.visibility</p:attrName>
                                        </p:attrNameLst>
                                      </p:cBhvr>
                                      <p:to>
                                        <p:strVal val="hidden"/>
                                      </p:to>
                                    </p:set>
                                  </p:childTnLst>
                                </p:cTn>
                              </p:par>
                              <p:par>
                                <p:cTn id="39" presetID="35" presetClass="exit" presetSubtype="0" fill="hold" nodeType="withEffect">
                                  <p:stCondLst>
                                    <p:cond delay="0"/>
                                  </p:stCondLst>
                                  <p:childTnLst>
                                    <p:animEffect transition="out" filter="fade">
                                      <p:cBhvr>
                                        <p:cTn id="40" dur="5000"/>
                                        <p:tgtEl>
                                          <p:spTgt spid="8"/>
                                        </p:tgtEl>
                                      </p:cBhvr>
                                    </p:animEffect>
                                    <p:anim calcmode="lin" valueType="num">
                                      <p:cBhvr>
                                        <p:cTn id="41" dur="5000"/>
                                        <p:tgtEl>
                                          <p:spTgt spid="8"/>
                                        </p:tgtEl>
                                        <p:attrNameLst>
                                          <p:attrName>style.rotation</p:attrName>
                                        </p:attrNameLst>
                                      </p:cBhvr>
                                      <p:tavLst>
                                        <p:tav tm="0">
                                          <p:val>
                                            <p:fltVal val="0"/>
                                          </p:val>
                                        </p:tav>
                                        <p:tav tm="100000">
                                          <p:val>
                                            <p:fltVal val="720"/>
                                          </p:val>
                                        </p:tav>
                                      </p:tavLst>
                                    </p:anim>
                                    <p:anim calcmode="lin" valueType="num">
                                      <p:cBhvr>
                                        <p:cTn id="42" dur="5000"/>
                                        <p:tgtEl>
                                          <p:spTgt spid="8"/>
                                        </p:tgtEl>
                                        <p:attrNameLst>
                                          <p:attrName>ppt_h</p:attrName>
                                        </p:attrNameLst>
                                      </p:cBhvr>
                                      <p:tavLst>
                                        <p:tav tm="0">
                                          <p:val>
                                            <p:strVal val="ppt_h"/>
                                          </p:val>
                                        </p:tav>
                                        <p:tav tm="100000">
                                          <p:val>
                                            <p:fltVal val="0"/>
                                          </p:val>
                                        </p:tav>
                                      </p:tavLst>
                                    </p:anim>
                                    <p:anim calcmode="lin" valueType="num">
                                      <p:cBhvr>
                                        <p:cTn id="43" dur="5000"/>
                                        <p:tgtEl>
                                          <p:spTgt spid="8"/>
                                        </p:tgtEl>
                                        <p:attrNameLst>
                                          <p:attrName>ppt_w</p:attrName>
                                        </p:attrNameLst>
                                      </p:cBhvr>
                                      <p:tavLst>
                                        <p:tav tm="0">
                                          <p:val>
                                            <p:strVal val="ppt_w"/>
                                          </p:val>
                                        </p:tav>
                                        <p:tav tm="100000">
                                          <p:val>
                                            <p:fltVal val="0"/>
                                          </p:val>
                                        </p:tav>
                                      </p:tavLst>
                                    </p:anim>
                                    <p:set>
                                      <p:cBhvr>
                                        <p:cTn id="44"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descr="C:\Users\Jose Luis\Desktop\imagesK5B9JUZU.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7404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361324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2" name="Picture 5" descr="C:\Users\Jose Luis\Desktop\picture-of-a-lizard-to-colour-in-lizards-and-the-language-of-colour-change-scientific-american-blog-dragon-colouring-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2343" y="2529"/>
            <a:ext cx="9131249" cy="6849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108200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Documents and Settings\Ana María\Escritorio\muchosarboles.jpg"/>
          <p:cNvPicPr>
            <a:picLocks noChangeAspect="1" noChangeArrowheads="1"/>
          </p:cNvPicPr>
          <p:nvPr/>
        </p:nvPicPr>
        <p:blipFill>
          <a:blip r:embed="rId2" cstate="email">
            <a:clrChange>
              <a:clrFrom>
                <a:srgbClr val="808080"/>
              </a:clrFrom>
              <a:clrTo>
                <a:srgbClr val="808080">
                  <a:alpha val="0"/>
                </a:srgbClr>
              </a:clrTo>
            </a:clrChange>
            <a:extLst>
              <a:ext uri="{28A0092B-C50C-407E-A947-70E740481C1C}">
                <a14:useLocalDpi xmlns:a14="http://schemas.microsoft.com/office/drawing/2010/main" val="0"/>
              </a:ext>
            </a:extLst>
          </a:blip>
          <a:stretch>
            <a:fillRect/>
          </a:stretch>
        </p:blipFill>
        <p:spPr bwMode="auto">
          <a:xfrm>
            <a:off x="48197" y="-15478"/>
            <a:ext cx="11267162" cy="6337300"/>
          </a:xfrm>
          <a:prstGeom prst="frame">
            <a:avLst>
              <a:gd name="adj1" fmla="val 8426"/>
            </a:avLst>
          </a:prstGeom>
          <a:noFill/>
          <a:ln w="38100">
            <a:solidFill>
              <a:schemeClr val="tx1"/>
            </a:solidFill>
          </a:ln>
        </p:spPr>
      </p:pic>
      <p:pic>
        <p:nvPicPr>
          <p:cNvPr id="4" name="Picture 3" descr="C:\Documents and Settings\Ana María\Escritorio\muchosarboles.jpg"/>
          <p:cNvPicPr>
            <a:picLocks noChangeAspect="1" noChangeArrowheads="1"/>
          </p:cNvPicPr>
          <p:nvPr/>
        </p:nvPicPr>
        <p:blipFill>
          <a:blip r:embed="rId3" cstate="email">
            <a:clrChange>
              <a:clrFrom>
                <a:srgbClr val="93D250"/>
              </a:clrFrom>
              <a:clrTo>
                <a:srgbClr val="93D250">
                  <a:alpha val="0"/>
                </a:srgbClr>
              </a:clrTo>
            </a:clrChange>
            <a:extLst>
              <a:ext uri="{28A0092B-C50C-407E-A947-70E740481C1C}">
                <a14:useLocalDpi xmlns:a14="http://schemas.microsoft.com/office/drawing/2010/main" val="0"/>
              </a:ext>
            </a:extLst>
          </a:blip>
          <a:stretch>
            <a:fillRect/>
          </a:stretch>
        </p:blipFill>
        <p:spPr bwMode="auto">
          <a:xfrm>
            <a:off x="0" y="-15478"/>
            <a:ext cx="11267164" cy="6337300"/>
          </a:xfrm>
          <a:prstGeom prst="frame">
            <a:avLst>
              <a:gd name="adj1" fmla="val 9352"/>
            </a:avLst>
          </a:prstGeom>
          <a:noFill/>
          <a:ln w="38100">
            <a:solidFill>
              <a:srgbClr val="00FF00"/>
            </a:solidFill>
          </a:ln>
        </p:spPr>
      </p:pic>
      <p:pic>
        <p:nvPicPr>
          <p:cNvPr id="5" name="Picture 3" descr="C:\Documents and Settings\Ana María\Escritorio\muchosarboles.jpg"/>
          <p:cNvPicPr>
            <a:picLocks noChangeAspect="1" noChangeArrowheads="1"/>
          </p:cNvPicPr>
          <p:nvPr/>
        </p:nvPicPr>
        <p:blipFill>
          <a:blip r:embed="rId4" cstate="email">
            <a:clrChange>
              <a:clrFrom>
                <a:srgbClr val="7131A1"/>
              </a:clrFrom>
              <a:clrTo>
                <a:srgbClr val="7131A1">
                  <a:alpha val="0"/>
                </a:srgbClr>
              </a:clrTo>
            </a:clrChange>
            <a:extLst>
              <a:ext uri="{28A0092B-C50C-407E-A947-70E740481C1C}">
                <a14:useLocalDpi xmlns:a14="http://schemas.microsoft.com/office/drawing/2010/main" val="0"/>
              </a:ext>
            </a:extLst>
          </a:blip>
          <a:stretch>
            <a:fillRect/>
          </a:stretch>
        </p:blipFill>
        <p:spPr bwMode="auto">
          <a:xfrm>
            <a:off x="44399" y="-15478"/>
            <a:ext cx="11267162" cy="6337300"/>
          </a:xfrm>
          <a:prstGeom prst="frame">
            <a:avLst>
              <a:gd name="adj1" fmla="val 9352"/>
            </a:avLst>
          </a:prstGeom>
          <a:noFill/>
          <a:ln w="38100">
            <a:solidFill>
              <a:srgbClr val="FF0000"/>
            </a:solidFill>
          </a:ln>
        </p:spPr>
      </p:pic>
      <p:pic>
        <p:nvPicPr>
          <p:cNvPr id="6" name="Picture 3" descr="C:\Documents and Settings\Ana María\Escritorio\muchosarboles.jpg"/>
          <p:cNvPicPr>
            <a:picLocks noChangeAspect="1" noChangeArrowheads="1"/>
          </p:cNvPicPr>
          <p:nvPr/>
        </p:nvPicPr>
        <p:blipFill>
          <a:blip r:embed="rId5" cstate="email">
            <a:clrChange>
              <a:clrFrom>
                <a:srgbClr val="958C55"/>
              </a:clrFrom>
              <a:clrTo>
                <a:srgbClr val="958C55">
                  <a:alpha val="0"/>
                </a:srgbClr>
              </a:clrTo>
            </a:clrChange>
            <a:extLst>
              <a:ext uri="{28A0092B-C50C-407E-A947-70E740481C1C}">
                <a14:useLocalDpi xmlns:a14="http://schemas.microsoft.com/office/drawing/2010/main" val="0"/>
              </a:ext>
            </a:extLst>
          </a:blip>
          <a:stretch>
            <a:fillRect/>
          </a:stretch>
        </p:blipFill>
        <p:spPr bwMode="auto">
          <a:xfrm>
            <a:off x="2501" y="-15478"/>
            <a:ext cx="11267162" cy="6337300"/>
          </a:xfrm>
          <a:prstGeom prst="frame">
            <a:avLst>
              <a:gd name="adj1" fmla="val 8981"/>
            </a:avLst>
          </a:prstGeom>
          <a:noFill/>
          <a:ln w="38100">
            <a:solidFill>
              <a:srgbClr val="0000FF"/>
            </a:solidFill>
          </a:ln>
        </p:spPr>
      </p:pic>
      <p:sp>
        <p:nvSpPr>
          <p:cNvPr id="2" name="1 Rectángulo"/>
          <p:cNvSpPr/>
          <p:nvPr/>
        </p:nvSpPr>
        <p:spPr>
          <a:xfrm>
            <a:off x="1831012" y="1348710"/>
            <a:ext cx="7209506" cy="4216539"/>
          </a:xfrm>
          <a:prstGeom prst="rect">
            <a:avLst/>
          </a:prstGeom>
        </p:spPr>
        <p:txBody>
          <a:bodyPr wrap="square">
            <a:spAutoFit/>
          </a:bodyPr>
          <a:lstStyle/>
          <a:p>
            <a:pPr algn="ctr"/>
            <a:r>
              <a:rPr lang="es-ES" sz="4400" b="1" dirty="0"/>
              <a:t>Alimentos</a:t>
            </a:r>
          </a:p>
          <a:p>
            <a:pPr algn="ctr"/>
            <a:endParaRPr lang="es-ES" sz="2800" dirty="0"/>
          </a:p>
          <a:p>
            <a:pPr algn="ctr"/>
            <a:r>
              <a:rPr lang="es-ES" sz="2800" dirty="0"/>
              <a:t>Estos son animales omnívoros, por lo que su dieta está compuesta de una variedad de  suministros. La alimentación de los basiliscos se basa en plantas y en carne. Es frecuente verlos consumir flores, frutas, tallos, huevos, insectos, pescado, ranas, artrópodos, lagartos, serpientes, aves y pequeños mamíferos.</a:t>
            </a:r>
          </a:p>
        </p:txBody>
      </p:sp>
      <p:pic>
        <p:nvPicPr>
          <p:cNvPr id="7" name="Picture 2" descr="E:\formas montar\2cxx0f8.gif"/>
          <p:cNvPicPr>
            <a:picLocks noChangeAspect="1" noChangeArrowheads="1" noCrop="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378247" y="4743896"/>
            <a:ext cx="1775562" cy="1257254"/>
          </a:xfrm>
          <a:prstGeom prst="rect">
            <a:avLst/>
          </a:prstGeom>
          <a:noFill/>
        </p:spPr>
      </p:pic>
      <p:sp>
        <p:nvSpPr>
          <p:cNvPr id="8" name="7 Rectángulo"/>
          <p:cNvSpPr/>
          <p:nvPr/>
        </p:nvSpPr>
        <p:spPr>
          <a:xfrm>
            <a:off x="-43831" y="-448156"/>
            <a:ext cx="11755512" cy="7202656"/>
          </a:xfrm>
          <a:prstGeom prst="rect">
            <a:avLst/>
          </a:prstGeom>
          <a:blipFill>
            <a:blip r:embed="rId7">
              <a:duotone>
                <a:prstClr val="black"/>
                <a:schemeClr val="accent3">
                  <a:tint val="45000"/>
                  <a:satMod val="400000"/>
                </a:schemeClr>
              </a:duotone>
              <a:extLst>
                <a:ext uri="{28A0092B-C50C-407E-A947-70E740481C1C}">
                  <a14:useLocalDpi xmlns:a14="http://schemas.microsoft.com/office/drawing/2010/main" val="0"/>
                </a:ext>
              </a:extLst>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checker/>
      </p:transition>
    </mc:Choice>
    <mc:Fallback xmlns="">
      <p:transition spd="slow" advTm="2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p:cTn id="7" dur="3000" fill="hold"/>
                                        <p:tgtEl>
                                          <p:spTgt spid="5123"/>
                                        </p:tgtEl>
                                        <p:attrNameLst>
                                          <p:attrName>ppt_x</p:attrName>
                                        </p:attrNameLst>
                                      </p:cBhvr>
                                      <p:tavLst>
                                        <p:tav tm="0">
                                          <p:val>
                                            <p:strVal val="#ppt_x-#ppt_w/2"/>
                                          </p:val>
                                        </p:tav>
                                        <p:tav tm="100000">
                                          <p:val>
                                            <p:strVal val="#ppt_x"/>
                                          </p:val>
                                        </p:tav>
                                      </p:tavLst>
                                    </p:anim>
                                    <p:anim calcmode="lin" valueType="num">
                                      <p:cBhvr>
                                        <p:cTn id="8" dur="3000" fill="hold"/>
                                        <p:tgtEl>
                                          <p:spTgt spid="5123"/>
                                        </p:tgtEl>
                                        <p:attrNameLst>
                                          <p:attrName>ppt_y</p:attrName>
                                        </p:attrNameLst>
                                      </p:cBhvr>
                                      <p:tavLst>
                                        <p:tav tm="0">
                                          <p:val>
                                            <p:strVal val="#ppt_y"/>
                                          </p:val>
                                        </p:tav>
                                        <p:tav tm="100000">
                                          <p:val>
                                            <p:strVal val="#ppt_y"/>
                                          </p:val>
                                        </p:tav>
                                      </p:tavLst>
                                    </p:anim>
                                    <p:anim calcmode="lin" valueType="num">
                                      <p:cBhvr>
                                        <p:cTn id="9" dur="3000" fill="hold"/>
                                        <p:tgtEl>
                                          <p:spTgt spid="5123"/>
                                        </p:tgtEl>
                                        <p:attrNameLst>
                                          <p:attrName>ppt_w</p:attrName>
                                        </p:attrNameLst>
                                      </p:cBhvr>
                                      <p:tavLst>
                                        <p:tav tm="0">
                                          <p:val>
                                            <p:fltVal val="0"/>
                                          </p:val>
                                        </p:tav>
                                        <p:tav tm="100000">
                                          <p:val>
                                            <p:strVal val="#ppt_w"/>
                                          </p:val>
                                        </p:tav>
                                      </p:tavLst>
                                    </p:anim>
                                    <p:anim calcmode="lin" valueType="num">
                                      <p:cBhvr>
                                        <p:cTn id="10" dur="3000" fill="hold"/>
                                        <p:tgtEl>
                                          <p:spTgt spid="5123"/>
                                        </p:tgtEl>
                                        <p:attrNameLst>
                                          <p:attrName>ppt_h</p:attrName>
                                        </p:attrNameLst>
                                      </p:cBhvr>
                                      <p:tavLst>
                                        <p:tav tm="0">
                                          <p:val>
                                            <p:strVal val="#ppt_h"/>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5123"/>
                                        </p:tgtEl>
                                        <p:attrNameLst>
                                          <p:attrName>style.visibility</p:attrName>
                                        </p:attrNameLst>
                                      </p:cBhvr>
                                      <p:to>
                                        <p:strVal val="visible"/>
                                      </p:to>
                                    </p:set>
                                    <p:anim calcmode="lin" valueType="num">
                                      <p:cBhvr>
                                        <p:cTn id="13" dur="3000" fill="hold"/>
                                        <p:tgtEl>
                                          <p:spTgt spid="5123"/>
                                        </p:tgtEl>
                                        <p:attrNameLst>
                                          <p:attrName>ppt_w</p:attrName>
                                        </p:attrNameLst>
                                      </p:cBhvr>
                                      <p:tavLst>
                                        <p:tav tm="0">
                                          <p:val>
                                            <p:fltVal val="0"/>
                                          </p:val>
                                        </p:tav>
                                        <p:tav tm="100000">
                                          <p:val>
                                            <p:strVal val="#ppt_w"/>
                                          </p:val>
                                        </p:tav>
                                      </p:tavLst>
                                    </p:anim>
                                    <p:anim calcmode="lin" valueType="num">
                                      <p:cBhvr>
                                        <p:cTn id="14" dur="3000" fill="hold"/>
                                        <p:tgtEl>
                                          <p:spTgt spid="5123"/>
                                        </p:tgtEl>
                                        <p:attrNameLst>
                                          <p:attrName>ppt_h</p:attrName>
                                        </p:attrNameLst>
                                      </p:cBhvr>
                                      <p:tavLst>
                                        <p:tav tm="0">
                                          <p:val>
                                            <p:fltVal val="0"/>
                                          </p:val>
                                        </p:tav>
                                        <p:tav tm="100000">
                                          <p:val>
                                            <p:strVal val="#ppt_h"/>
                                          </p:val>
                                        </p:tav>
                                      </p:tavLst>
                                    </p:anim>
                                  </p:childTnLst>
                                </p:cTn>
                              </p:par>
                              <p:par>
                                <p:cTn id="15" presetID="2" presetClass="exit" presetSubtype="2" fill="hold" nodeType="withEffect">
                                  <p:stCondLst>
                                    <p:cond delay="3000"/>
                                  </p:stCondLst>
                                  <p:childTnLst>
                                    <p:anim calcmode="lin" valueType="num">
                                      <p:cBhvr additive="base">
                                        <p:cTn id="16" dur="3000"/>
                                        <p:tgtEl>
                                          <p:spTgt spid="5123"/>
                                        </p:tgtEl>
                                        <p:attrNameLst>
                                          <p:attrName>ppt_x</p:attrName>
                                        </p:attrNameLst>
                                      </p:cBhvr>
                                      <p:tavLst>
                                        <p:tav tm="0">
                                          <p:val>
                                            <p:strVal val="ppt_x"/>
                                          </p:val>
                                        </p:tav>
                                        <p:tav tm="100000">
                                          <p:val>
                                            <p:strVal val="1+ppt_w/2"/>
                                          </p:val>
                                        </p:tav>
                                      </p:tavLst>
                                    </p:anim>
                                    <p:anim calcmode="lin" valueType="num">
                                      <p:cBhvr additive="base">
                                        <p:cTn id="17" dur="3000"/>
                                        <p:tgtEl>
                                          <p:spTgt spid="5123"/>
                                        </p:tgtEl>
                                        <p:attrNameLst>
                                          <p:attrName>ppt_y</p:attrName>
                                        </p:attrNameLst>
                                      </p:cBhvr>
                                      <p:tavLst>
                                        <p:tav tm="0">
                                          <p:val>
                                            <p:strVal val="ppt_y"/>
                                          </p:val>
                                        </p:tav>
                                        <p:tav tm="100000">
                                          <p:val>
                                            <p:strVal val="ppt_y"/>
                                          </p:val>
                                        </p:tav>
                                      </p:tavLst>
                                    </p:anim>
                                    <p:set>
                                      <p:cBhvr>
                                        <p:cTn id="18" dur="1" fill="hold">
                                          <p:stCondLst>
                                            <p:cond delay="2999"/>
                                          </p:stCondLst>
                                        </p:cTn>
                                        <p:tgtEl>
                                          <p:spTgt spid="5123"/>
                                        </p:tgtEl>
                                        <p:attrNameLst>
                                          <p:attrName>style.visibility</p:attrName>
                                        </p:attrNameLst>
                                      </p:cBhvr>
                                      <p:to>
                                        <p:strVal val="hidden"/>
                                      </p:to>
                                    </p:set>
                                  </p:childTnLst>
                                </p:cTn>
                              </p:par>
                              <p:par>
                                <p:cTn id="19" presetID="17"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ppt_x</p:attrName>
                                        </p:attrNameLst>
                                      </p:cBhvr>
                                      <p:tavLst>
                                        <p:tav tm="0">
                                          <p:val>
                                            <p:strVal val="#ppt_x+#ppt_w/2"/>
                                          </p:val>
                                        </p:tav>
                                        <p:tav tm="100000">
                                          <p:val>
                                            <p:strVal val="#ppt_x"/>
                                          </p:val>
                                        </p:tav>
                                      </p:tavLst>
                                    </p:anim>
                                    <p:anim calcmode="lin" valueType="num">
                                      <p:cBhvr>
                                        <p:cTn id="22" dur="5000" fill="hold"/>
                                        <p:tgtEl>
                                          <p:spTgt spid="4"/>
                                        </p:tgtEl>
                                        <p:attrNameLst>
                                          <p:attrName>ppt_y</p:attrName>
                                        </p:attrNameLst>
                                      </p:cBhvr>
                                      <p:tavLst>
                                        <p:tav tm="0">
                                          <p:val>
                                            <p:strVal val="#ppt_y"/>
                                          </p:val>
                                        </p:tav>
                                        <p:tav tm="100000">
                                          <p:val>
                                            <p:strVal val="#ppt_y"/>
                                          </p:val>
                                        </p:tav>
                                      </p:tavLst>
                                    </p:anim>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fltVal val="0"/>
                                          </p:val>
                                        </p:tav>
                                        <p:tav tm="100000">
                                          <p:val>
                                            <p:strVal val="#ppt_w"/>
                                          </p:val>
                                        </p:tav>
                                      </p:tavLst>
                                    </p:anim>
                                    <p:anim calcmode="lin" valueType="num">
                                      <p:cBhvr>
                                        <p:cTn id="28" dur="5000" fill="hold"/>
                                        <p:tgtEl>
                                          <p:spTgt spid="4"/>
                                        </p:tgtEl>
                                        <p:attrNameLst>
                                          <p:attrName>ppt_h</p:attrName>
                                        </p:attrNameLst>
                                      </p:cBhvr>
                                      <p:tavLst>
                                        <p:tav tm="0">
                                          <p:val>
                                            <p:fltVal val="0"/>
                                          </p:val>
                                        </p:tav>
                                        <p:tav tm="100000">
                                          <p:val>
                                            <p:strVal val="#ppt_h"/>
                                          </p:val>
                                        </p:tav>
                                      </p:tavLst>
                                    </p:anim>
                                  </p:childTnLst>
                                </p:cTn>
                              </p:par>
                              <p:par>
                                <p:cTn id="29" presetID="2" presetClass="exit" presetSubtype="8" fill="hold" nodeType="withEffect">
                                  <p:stCondLst>
                                    <p:cond delay="3000"/>
                                  </p:stCondLst>
                                  <p:childTnLst>
                                    <p:anim calcmode="lin" valueType="num">
                                      <p:cBhvr additive="base">
                                        <p:cTn id="30" dur="3000"/>
                                        <p:tgtEl>
                                          <p:spTgt spid="4"/>
                                        </p:tgtEl>
                                        <p:attrNameLst>
                                          <p:attrName>ppt_x</p:attrName>
                                        </p:attrNameLst>
                                      </p:cBhvr>
                                      <p:tavLst>
                                        <p:tav tm="0">
                                          <p:val>
                                            <p:strVal val="ppt_x"/>
                                          </p:val>
                                        </p:tav>
                                        <p:tav tm="100000">
                                          <p:val>
                                            <p:strVal val="0-ppt_w/2"/>
                                          </p:val>
                                        </p:tav>
                                      </p:tavLst>
                                    </p:anim>
                                    <p:anim calcmode="lin" valueType="num">
                                      <p:cBhvr additive="base">
                                        <p:cTn id="31" dur="3000"/>
                                        <p:tgtEl>
                                          <p:spTgt spid="4"/>
                                        </p:tgtEl>
                                        <p:attrNameLst>
                                          <p:attrName>ppt_y</p:attrName>
                                        </p:attrNameLst>
                                      </p:cBhvr>
                                      <p:tavLst>
                                        <p:tav tm="0">
                                          <p:val>
                                            <p:strVal val="ppt_y"/>
                                          </p:val>
                                        </p:tav>
                                        <p:tav tm="100000">
                                          <p:val>
                                            <p:strVal val="ppt_y"/>
                                          </p:val>
                                        </p:tav>
                                      </p:tavLst>
                                    </p:anim>
                                    <p:set>
                                      <p:cBhvr>
                                        <p:cTn id="32" dur="1" fill="hold">
                                          <p:stCondLst>
                                            <p:cond delay="2999"/>
                                          </p:stCondLst>
                                        </p:cTn>
                                        <p:tgtEl>
                                          <p:spTgt spid="4"/>
                                        </p:tgtEl>
                                        <p:attrNameLst>
                                          <p:attrName>style.visibility</p:attrName>
                                        </p:attrNameLst>
                                      </p:cBhvr>
                                      <p:to>
                                        <p:strVal val="hidden"/>
                                      </p:to>
                                    </p:set>
                                  </p:childTnLst>
                                </p:cTn>
                              </p:par>
                              <p:par>
                                <p:cTn id="33" presetID="17" presetClass="entr" presetSubtype="1"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0" fill="hold"/>
                                        <p:tgtEl>
                                          <p:spTgt spid="5"/>
                                        </p:tgtEl>
                                        <p:attrNameLst>
                                          <p:attrName>ppt_x</p:attrName>
                                        </p:attrNameLst>
                                      </p:cBhvr>
                                      <p:tavLst>
                                        <p:tav tm="0">
                                          <p:val>
                                            <p:strVal val="#ppt_x"/>
                                          </p:val>
                                        </p:tav>
                                        <p:tav tm="100000">
                                          <p:val>
                                            <p:strVal val="#ppt_x"/>
                                          </p:val>
                                        </p:tav>
                                      </p:tavLst>
                                    </p:anim>
                                    <p:anim calcmode="lin" valueType="num">
                                      <p:cBhvr>
                                        <p:cTn id="36" dur="5000" fill="hold"/>
                                        <p:tgtEl>
                                          <p:spTgt spid="5"/>
                                        </p:tgtEl>
                                        <p:attrNameLst>
                                          <p:attrName>ppt_y</p:attrName>
                                        </p:attrNameLst>
                                      </p:cBhvr>
                                      <p:tavLst>
                                        <p:tav tm="0">
                                          <p:val>
                                            <p:strVal val="#ppt_y-#ppt_h/2"/>
                                          </p:val>
                                        </p:tav>
                                        <p:tav tm="100000">
                                          <p:val>
                                            <p:strVal val="#ppt_y"/>
                                          </p:val>
                                        </p:tav>
                                      </p:tavLst>
                                    </p:anim>
                                    <p:anim calcmode="lin" valueType="num">
                                      <p:cBhvr>
                                        <p:cTn id="37" dur="5000" fill="hold"/>
                                        <p:tgtEl>
                                          <p:spTgt spid="5"/>
                                        </p:tgtEl>
                                        <p:attrNameLst>
                                          <p:attrName>ppt_w</p:attrName>
                                        </p:attrNameLst>
                                      </p:cBhvr>
                                      <p:tavLst>
                                        <p:tav tm="0">
                                          <p:val>
                                            <p:strVal val="#ppt_w"/>
                                          </p:val>
                                        </p:tav>
                                        <p:tav tm="100000">
                                          <p:val>
                                            <p:strVal val="#ppt_w"/>
                                          </p:val>
                                        </p:tav>
                                      </p:tavLst>
                                    </p:anim>
                                    <p:anim calcmode="lin" valueType="num">
                                      <p:cBhvr>
                                        <p:cTn id="38" dur="5000" fill="hold"/>
                                        <p:tgtEl>
                                          <p:spTgt spid="5"/>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5000" fill="hold"/>
                                        <p:tgtEl>
                                          <p:spTgt spid="5"/>
                                        </p:tgtEl>
                                        <p:attrNameLst>
                                          <p:attrName>ppt_w</p:attrName>
                                        </p:attrNameLst>
                                      </p:cBhvr>
                                      <p:tavLst>
                                        <p:tav tm="0">
                                          <p:val>
                                            <p:fltVal val="0"/>
                                          </p:val>
                                        </p:tav>
                                        <p:tav tm="100000">
                                          <p:val>
                                            <p:strVal val="#ppt_w"/>
                                          </p:val>
                                        </p:tav>
                                      </p:tavLst>
                                    </p:anim>
                                    <p:anim calcmode="lin" valueType="num">
                                      <p:cBhvr>
                                        <p:cTn id="42" dur="5000" fill="hold"/>
                                        <p:tgtEl>
                                          <p:spTgt spid="5"/>
                                        </p:tgtEl>
                                        <p:attrNameLst>
                                          <p:attrName>ppt_h</p:attrName>
                                        </p:attrNameLst>
                                      </p:cBhvr>
                                      <p:tavLst>
                                        <p:tav tm="0">
                                          <p:val>
                                            <p:fltVal val="0"/>
                                          </p:val>
                                        </p:tav>
                                        <p:tav tm="100000">
                                          <p:val>
                                            <p:strVal val="#ppt_h"/>
                                          </p:val>
                                        </p:tav>
                                      </p:tavLst>
                                    </p:anim>
                                  </p:childTnLst>
                                </p:cTn>
                              </p:par>
                              <p:par>
                                <p:cTn id="43" presetID="2" presetClass="exit" presetSubtype="4" fill="hold" nodeType="withEffect">
                                  <p:stCondLst>
                                    <p:cond delay="3000"/>
                                  </p:stCondLst>
                                  <p:childTnLst>
                                    <p:anim calcmode="lin" valueType="num">
                                      <p:cBhvr additive="base">
                                        <p:cTn id="44" dur="3000"/>
                                        <p:tgtEl>
                                          <p:spTgt spid="5"/>
                                        </p:tgtEl>
                                        <p:attrNameLst>
                                          <p:attrName>ppt_x</p:attrName>
                                        </p:attrNameLst>
                                      </p:cBhvr>
                                      <p:tavLst>
                                        <p:tav tm="0">
                                          <p:val>
                                            <p:strVal val="ppt_x"/>
                                          </p:val>
                                        </p:tav>
                                        <p:tav tm="100000">
                                          <p:val>
                                            <p:strVal val="ppt_x"/>
                                          </p:val>
                                        </p:tav>
                                      </p:tavLst>
                                    </p:anim>
                                    <p:anim calcmode="lin" valueType="num">
                                      <p:cBhvr additive="base">
                                        <p:cTn id="45" dur="3000"/>
                                        <p:tgtEl>
                                          <p:spTgt spid="5"/>
                                        </p:tgtEl>
                                        <p:attrNameLst>
                                          <p:attrName>ppt_y</p:attrName>
                                        </p:attrNameLst>
                                      </p:cBhvr>
                                      <p:tavLst>
                                        <p:tav tm="0">
                                          <p:val>
                                            <p:strVal val="ppt_y"/>
                                          </p:val>
                                        </p:tav>
                                        <p:tav tm="100000">
                                          <p:val>
                                            <p:strVal val="1+ppt_h/2"/>
                                          </p:val>
                                        </p:tav>
                                      </p:tavLst>
                                    </p:anim>
                                    <p:set>
                                      <p:cBhvr>
                                        <p:cTn id="46" dur="1" fill="hold">
                                          <p:stCondLst>
                                            <p:cond delay="2999"/>
                                          </p:stCondLst>
                                        </p:cTn>
                                        <p:tgtEl>
                                          <p:spTgt spid="5"/>
                                        </p:tgtEl>
                                        <p:attrNameLst>
                                          <p:attrName>style.visibility</p:attrName>
                                        </p:attrNameLst>
                                      </p:cBhvr>
                                      <p:to>
                                        <p:strVal val="hidden"/>
                                      </p:to>
                                    </p:set>
                                  </p:childTnLst>
                                </p:cTn>
                              </p:par>
                              <p:par>
                                <p:cTn id="47" presetID="17" presetClass="entr" presetSubtype="4"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0" fill="hold"/>
                                        <p:tgtEl>
                                          <p:spTgt spid="6"/>
                                        </p:tgtEl>
                                        <p:attrNameLst>
                                          <p:attrName>ppt_x</p:attrName>
                                        </p:attrNameLst>
                                      </p:cBhvr>
                                      <p:tavLst>
                                        <p:tav tm="0">
                                          <p:val>
                                            <p:strVal val="#ppt_x"/>
                                          </p:val>
                                        </p:tav>
                                        <p:tav tm="100000">
                                          <p:val>
                                            <p:strVal val="#ppt_x"/>
                                          </p:val>
                                        </p:tav>
                                      </p:tavLst>
                                    </p:anim>
                                    <p:anim calcmode="lin" valueType="num">
                                      <p:cBhvr>
                                        <p:cTn id="50" dur="5000" fill="hold"/>
                                        <p:tgtEl>
                                          <p:spTgt spid="6"/>
                                        </p:tgtEl>
                                        <p:attrNameLst>
                                          <p:attrName>ppt_y</p:attrName>
                                        </p:attrNameLst>
                                      </p:cBhvr>
                                      <p:tavLst>
                                        <p:tav tm="0">
                                          <p:val>
                                            <p:strVal val="#ppt_y+#ppt_h/2"/>
                                          </p:val>
                                        </p:tav>
                                        <p:tav tm="100000">
                                          <p:val>
                                            <p:strVal val="#ppt_y"/>
                                          </p:val>
                                        </p:tav>
                                      </p:tavLst>
                                    </p:anim>
                                    <p:anim calcmode="lin" valueType="num">
                                      <p:cBhvr>
                                        <p:cTn id="51" dur="5000" fill="hold"/>
                                        <p:tgtEl>
                                          <p:spTgt spid="6"/>
                                        </p:tgtEl>
                                        <p:attrNameLst>
                                          <p:attrName>ppt_w</p:attrName>
                                        </p:attrNameLst>
                                      </p:cBhvr>
                                      <p:tavLst>
                                        <p:tav tm="0">
                                          <p:val>
                                            <p:strVal val="#ppt_w"/>
                                          </p:val>
                                        </p:tav>
                                        <p:tav tm="100000">
                                          <p:val>
                                            <p:strVal val="#ppt_w"/>
                                          </p:val>
                                        </p:tav>
                                      </p:tavLst>
                                    </p:anim>
                                    <p:anim calcmode="lin" valueType="num">
                                      <p:cBhvr>
                                        <p:cTn id="52" dur="5000" fill="hold"/>
                                        <p:tgtEl>
                                          <p:spTgt spid="6"/>
                                        </p:tgtEl>
                                        <p:attrNameLst>
                                          <p:attrName>ppt_h</p:attrName>
                                        </p:attrNameLst>
                                      </p:cBhvr>
                                      <p:tavLst>
                                        <p:tav tm="0">
                                          <p:val>
                                            <p:fltVal val="0"/>
                                          </p:val>
                                        </p:tav>
                                        <p:tav tm="100000">
                                          <p:val>
                                            <p:strVal val="#ppt_h"/>
                                          </p:val>
                                        </p:tav>
                                      </p:tavLst>
                                    </p:anim>
                                  </p:childTnLst>
                                </p:cTn>
                              </p:par>
                              <p:par>
                                <p:cTn id="53" presetID="23" presetClass="entr" presetSubtype="1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0" fill="hold"/>
                                        <p:tgtEl>
                                          <p:spTgt spid="6"/>
                                        </p:tgtEl>
                                        <p:attrNameLst>
                                          <p:attrName>ppt_w</p:attrName>
                                        </p:attrNameLst>
                                      </p:cBhvr>
                                      <p:tavLst>
                                        <p:tav tm="0">
                                          <p:val>
                                            <p:fltVal val="0"/>
                                          </p:val>
                                        </p:tav>
                                        <p:tav tm="100000">
                                          <p:val>
                                            <p:strVal val="#ppt_w"/>
                                          </p:val>
                                        </p:tav>
                                      </p:tavLst>
                                    </p:anim>
                                    <p:anim calcmode="lin" valueType="num">
                                      <p:cBhvr>
                                        <p:cTn id="56" dur="5000" fill="hold"/>
                                        <p:tgtEl>
                                          <p:spTgt spid="6"/>
                                        </p:tgtEl>
                                        <p:attrNameLst>
                                          <p:attrName>ppt_h</p:attrName>
                                        </p:attrNameLst>
                                      </p:cBhvr>
                                      <p:tavLst>
                                        <p:tav tm="0">
                                          <p:val>
                                            <p:fltVal val="0"/>
                                          </p:val>
                                        </p:tav>
                                        <p:tav tm="100000">
                                          <p:val>
                                            <p:strVal val="#ppt_h"/>
                                          </p:val>
                                        </p:tav>
                                      </p:tavLst>
                                    </p:anim>
                                  </p:childTnLst>
                                </p:cTn>
                              </p:par>
                              <p:par>
                                <p:cTn id="57" presetID="2" presetClass="exit" presetSubtype="1" fill="hold" nodeType="withEffect">
                                  <p:stCondLst>
                                    <p:cond delay="3000"/>
                                  </p:stCondLst>
                                  <p:childTnLst>
                                    <p:anim calcmode="lin" valueType="num">
                                      <p:cBhvr additive="base">
                                        <p:cTn id="58" dur="3000"/>
                                        <p:tgtEl>
                                          <p:spTgt spid="6"/>
                                        </p:tgtEl>
                                        <p:attrNameLst>
                                          <p:attrName>ppt_x</p:attrName>
                                        </p:attrNameLst>
                                      </p:cBhvr>
                                      <p:tavLst>
                                        <p:tav tm="0">
                                          <p:val>
                                            <p:strVal val="ppt_x"/>
                                          </p:val>
                                        </p:tav>
                                        <p:tav tm="100000">
                                          <p:val>
                                            <p:strVal val="ppt_x"/>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1" presetClass="exit" presetSubtype="8" fill="hold" grpId="0" nodeType="withEffect">
                                  <p:stCondLst>
                                    <p:cond delay="0"/>
                                  </p:stCondLst>
                                  <p:childTnLst>
                                    <p:animEffect transition="out" filter="wheel(8)">
                                      <p:cBhvr>
                                        <p:cTn id="62" dur="4000"/>
                                        <p:tgtEl>
                                          <p:spTgt spid="8"/>
                                        </p:tgtEl>
                                      </p:cBhvr>
                                    </p:animEffect>
                                    <p:set>
                                      <p:cBhvr>
                                        <p:cTn id="63" dur="1" fill="hold">
                                          <p:stCondLst>
                                            <p:cond delay="3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Jose Luis\Desktop\qyfizew.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503" y="-47378"/>
            <a:ext cx="11383022" cy="6384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133585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32987" y="496506"/>
            <a:ext cx="4969609" cy="54289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900" y="326444"/>
            <a:ext cx="4682141" cy="5458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Marco"/>
          <p:cNvSpPr/>
          <p:nvPr/>
        </p:nvSpPr>
        <p:spPr>
          <a:xfrm>
            <a:off x="-1" y="-1"/>
            <a:ext cx="11269663" cy="6337300"/>
          </a:xfrm>
          <a:prstGeom prst="frame">
            <a:avLst>
              <a:gd name="adj1" fmla="val 4902"/>
            </a:avLst>
          </a:prstGeom>
          <a:solidFill>
            <a:srgbClr val="CC7C4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defRPr/>
            </a:pPr>
            <a:endParaRPr lang="es-ES" dirty="0">
              <a:solidFill>
                <a:schemeClr val="tx1"/>
              </a:solidFill>
            </a:endParaRPr>
          </a:p>
        </p:txBody>
      </p:sp>
      <p:sp>
        <p:nvSpPr>
          <p:cNvPr id="7" name="6 Paralelogramo"/>
          <p:cNvSpPr/>
          <p:nvPr/>
        </p:nvSpPr>
        <p:spPr>
          <a:xfrm>
            <a:off x="440224" y="461606"/>
            <a:ext cx="1498709" cy="844974"/>
          </a:xfrm>
          <a:prstGeom prst="parallelogram">
            <a:avLst>
              <a:gd name="adj" fmla="val 1587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Marco"/>
          <p:cNvSpPr/>
          <p:nvPr/>
        </p:nvSpPr>
        <p:spPr>
          <a:xfrm>
            <a:off x="43058" y="0"/>
            <a:ext cx="5591772" cy="6337299"/>
          </a:xfrm>
          <a:prstGeom prst="frame">
            <a:avLst>
              <a:gd name="adj1" fmla="val 6035"/>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defRPr/>
            </a:pPr>
            <a:endParaRPr lang="es-ES" dirty="0">
              <a:solidFill>
                <a:schemeClr val="tx1"/>
              </a:solidFill>
            </a:endParaRPr>
          </a:p>
        </p:txBody>
      </p:sp>
      <p:sp>
        <p:nvSpPr>
          <p:cNvPr id="10" name="9 Marco"/>
          <p:cNvSpPr/>
          <p:nvPr/>
        </p:nvSpPr>
        <p:spPr>
          <a:xfrm>
            <a:off x="5634830" y="-8467"/>
            <a:ext cx="5634833" cy="6345766"/>
          </a:xfrm>
          <a:prstGeom prst="frame">
            <a:avLst>
              <a:gd name="adj1" fmla="val 5979"/>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defRPr/>
            </a:pPr>
            <a:endParaRPr lang="es-ES" dirty="0">
              <a:solidFill>
                <a:schemeClr val="tx1"/>
              </a:solidFill>
            </a:endParaRPr>
          </a:p>
        </p:txBody>
      </p:sp>
      <p:grpSp>
        <p:nvGrpSpPr>
          <p:cNvPr id="2" name="10 Rectángulo"/>
          <p:cNvGrpSpPr>
            <a:grpSpLocks/>
          </p:cNvGrpSpPr>
          <p:nvPr/>
        </p:nvGrpSpPr>
        <p:grpSpPr bwMode="auto">
          <a:xfrm>
            <a:off x="330657" y="1824911"/>
            <a:ext cx="209349" cy="105621"/>
            <a:chOff x="169" y="933"/>
            <a:chExt cx="107" cy="54"/>
          </a:xfrm>
        </p:grpSpPr>
        <p:pic>
          <p:nvPicPr>
            <p:cNvPr id="57351" name="10 Rectángulo"/>
            <p:cNvPicPr>
              <a:picLocks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69" y="933"/>
              <a:ext cx="107" cy="54"/>
            </a:xfrm>
            <a:prstGeom prst="rect">
              <a:avLst/>
            </a:prstGeom>
            <a:noFill/>
          </p:spPr>
        </p:pic>
        <p:sp>
          <p:nvSpPr>
            <p:cNvPr id="57352" name="Text Box 8"/>
            <p:cNvSpPr txBox="1">
              <a:spLocks noChangeArrowheads="1"/>
            </p:cNvSpPr>
            <p:nvPr/>
          </p:nvSpPr>
          <p:spPr bwMode="auto">
            <a:xfrm rot="10800000">
              <a:off x="180" y="945"/>
              <a:ext cx="90" cy="34"/>
            </a:xfrm>
            <a:prstGeom prst="rect">
              <a:avLst/>
            </a:prstGeom>
            <a:noFill/>
            <a:ln w="9525">
              <a:noFill/>
              <a:miter lim="800000"/>
              <a:headEnd/>
              <a:tailEnd/>
            </a:ln>
          </p:spPr>
          <p:txBody>
            <a:bodyPr rot="10800000" anchor="ctr"/>
            <a:lstStyle/>
            <a:p>
              <a:pPr algn="ctr"/>
              <a:endParaRPr lang="es-ES">
                <a:solidFill>
                  <a:srgbClr val="FFFFFF"/>
                </a:solidFill>
                <a:latin typeface="Calibri" pitchFamily="34" charset="0"/>
              </a:endParaRPr>
            </a:p>
          </p:txBody>
        </p:sp>
      </p:grpSp>
      <p:sp>
        <p:nvSpPr>
          <p:cNvPr id="12" name="11 Rectángulo"/>
          <p:cNvSpPr/>
          <p:nvPr/>
        </p:nvSpPr>
        <p:spPr>
          <a:xfrm>
            <a:off x="528229" y="4092846"/>
            <a:ext cx="4666378" cy="264056"/>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Rectángulo"/>
          <p:cNvSpPr/>
          <p:nvPr/>
        </p:nvSpPr>
        <p:spPr>
          <a:xfrm flipH="1">
            <a:off x="2641328" y="725661"/>
            <a:ext cx="264134" cy="844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4" name="13 Rectángulo"/>
          <p:cNvSpPr/>
          <p:nvPr/>
        </p:nvSpPr>
        <p:spPr>
          <a:xfrm>
            <a:off x="343999" y="293766"/>
            <a:ext cx="5002800" cy="575520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5" name="14 Rectángulo"/>
          <p:cNvSpPr/>
          <p:nvPr/>
        </p:nvSpPr>
        <p:spPr>
          <a:xfrm>
            <a:off x="5850855" y="326444"/>
            <a:ext cx="5151740" cy="57225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4"/>
                                        </p:tgtEl>
                                        <p:attrNameLst>
                                          <p:attrName>ppt_x</p:attrName>
                                        </p:attrNameLst>
                                      </p:cBhvr>
                                      <p:tavLst>
                                        <p:tav tm="0">
                                          <p:val>
                                            <p:strVal val="ppt_x"/>
                                          </p:val>
                                        </p:tav>
                                        <p:tav tm="100000">
                                          <p:val>
                                            <p:strVal val="ppt_x-ppt_w/2"/>
                                          </p:val>
                                        </p:tav>
                                      </p:tavLst>
                                    </p:anim>
                                    <p:anim calcmode="lin" valueType="num">
                                      <p:cBhvr>
                                        <p:cTn id="13" dur="5000"/>
                                        <p:tgtEl>
                                          <p:spTgt spid="14"/>
                                        </p:tgtEl>
                                        <p:attrNameLst>
                                          <p:attrName>ppt_y</p:attrName>
                                        </p:attrNameLst>
                                      </p:cBhvr>
                                      <p:tavLst>
                                        <p:tav tm="0">
                                          <p:val>
                                            <p:strVal val="ppt_y"/>
                                          </p:val>
                                        </p:tav>
                                        <p:tav tm="100000">
                                          <p:val>
                                            <p:strVal val="ppt_y"/>
                                          </p:val>
                                        </p:tav>
                                      </p:tavLst>
                                    </p:anim>
                                    <p:anim calcmode="lin" valueType="num">
                                      <p:cBhvr>
                                        <p:cTn id="14" dur="5000"/>
                                        <p:tgtEl>
                                          <p:spTgt spid="14"/>
                                        </p:tgtEl>
                                        <p:attrNameLst>
                                          <p:attrName>ppt_w</p:attrName>
                                        </p:attrNameLst>
                                      </p:cBhvr>
                                      <p:tavLst>
                                        <p:tav tm="0">
                                          <p:val>
                                            <p:strVal val="ppt_w"/>
                                          </p:val>
                                        </p:tav>
                                        <p:tav tm="100000">
                                          <p:val>
                                            <p:fltVal val="0"/>
                                          </p:val>
                                        </p:tav>
                                      </p:tavLst>
                                    </p:anim>
                                    <p:anim calcmode="lin" valueType="num">
                                      <p:cBhvr>
                                        <p:cTn id="15" dur="5000"/>
                                        <p:tgtEl>
                                          <p:spTgt spid="14"/>
                                        </p:tgtEl>
                                        <p:attrNameLst>
                                          <p:attrName>ppt_h</p:attrName>
                                        </p:attrNameLst>
                                      </p:cBhvr>
                                      <p:tavLst>
                                        <p:tav tm="0">
                                          <p:val>
                                            <p:strVal val="ppt_h"/>
                                          </p:val>
                                        </p:tav>
                                        <p:tav tm="100000">
                                          <p:val>
                                            <p:strVal val="ppt_h"/>
                                          </p:val>
                                        </p:tav>
                                      </p:tavLst>
                                    </p:anim>
                                    <p:set>
                                      <p:cBhvr>
                                        <p:cTn id="16" dur="1" fill="hold">
                                          <p:stCondLst>
                                            <p:cond delay="4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0"/>
                                        </p:tgtEl>
                                        <p:attrNameLst>
                                          <p:attrName>ppt_x</p:attrName>
                                        </p:attrNameLst>
                                      </p:cBhvr>
                                      <p:tavLst>
                                        <p:tav tm="0">
                                          <p:val>
                                            <p:strVal val="ppt_x"/>
                                          </p:val>
                                        </p:tav>
                                        <p:tav tm="100000">
                                          <p:val>
                                            <p:strVal val="ppt_x+ppt_w/2"/>
                                          </p:val>
                                        </p:tav>
                                      </p:tavLst>
                                    </p:anim>
                                    <p:anim calcmode="lin" valueType="num">
                                      <p:cBhvr>
                                        <p:cTn id="19" dur="5000"/>
                                        <p:tgtEl>
                                          <p:spTgt spid="10"/>
                                        </p:tgtEl>
                                        <p:attrNameLst>
                                          <p:attrName>ppt_y</p:attrName>
                                        </p:attrNameLst>
                                      </p:cBhvr>
                                      <p:tavLst>
                                        <p:tav tm="0">
                                          <p:val>
                                            <p:strVal val="ppt_y"/>
                                          </p:val>
                                        </p:tav>
                                        <p:tav tm="100000">
                                          <p:val>
                                            <p:strVal val="ppt_y"/>
                                          </p:val>
                                        </p:tav>
                                      </p:tavLst>
                                    </p:anim>
                                    <p:anim calcmode="lin" valueType="num">
                                      <p:cBhvr>
                                        <p:cTn id="20" dur="5000"/>
                                        <p:tgtEl>
                                          <p:spTgt spid="10"/>
                                        </p:tgtEl>
                                        <p:attrNameLst>
                                          <p:attrName>ppt_w</p:attrName>
                                        </p:attrNameLst>
                                      </p:cBhvr>
                                      <p:tavLst>
                                        <p:tav tm="0">
                                          <p:val>
                                            <p:strVal val="ppt_w"/>
                                          </p:val>
                                        </p:tav>
                                        <p:tav tm="100000">
                                          <p:val>
                                            <p:fltVal val="0"/>
                                          </p:val>
                                        </p:tav>
                                      </p:tavLst>
                                    </p:anim>
                                    <p:anim calcmode="lin" valueType="num">
                                      <p:cBhvr>
                                        <p:cTn id="21" dur="5000"/>
                                        <p:tgtEl>
                                          <p:spTgt spid="10"/>
                                        </p:tgtEl>
                                        <p:attrNameLst>
                                          <p:attrName>ppt_h</p:attrName>
                                        </p:attrNameLst>
                                      </p:cBhvr>
                                      <p:tavLst>
                                        <p:tav tm="0">
                                          <p:val>
                                            <p:strVal val="ppt_h"/>
                                          </p:val>
                                        </p:tav>
                                        <p:tav tm="100000">
                                          <p:val>
                                            <p:strVal val="ppt_h"/>
                                          </p:val>
                                        </p:tav>
                                      </p:tavLst>
                                    </p:anim>
                                    <p:set>
                                      <p:cBhvr>
                                        <p:cTn id="22" dur="1" fill="hold">
                                          <p:stCondLst>
                                            <p:cond delay="4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5"/>
                                        </p:tgtEl>
                                        <p:attrNameLst>
                                          <p:attrName>ppt_x</p:attrName>
                                        </p:attrNameLst>
                                      </p:cBhvr>
                                      <p:tavLst>
                                        <p:tav tm="0">
                                          <p:val>
                                            <p:strVal val="ppt_x"/>
                                          </p:val>
                                        </p:tav>
                                        <p:tav tm="100000">
                                          <p:val>
                                            <p:strVal val="ppt_x+ppt_w/2"/>
                                          </p:val>
                                        </p:tav>
                                      </p:tavLst>
                                    </p:anim>
                                    <p:anim calcmode="lin" valueType="num">
                                      <p:cBhvr>
                                        <p:cTn id="25" dur="5000"/>
                                        <p:tgtEl>
                                          <p:spTgt spid="15"/>
                                        </p:tgtEl>
                                        <p:attrNameLst>
                                          <p:attrName>ppt_y</p:attrName>
                                        </p:attrNameLst>
                                      </p:cBhvr>
                                      <p:tavLst>
                                        <p:tav tm="0">
                                          <p:val>
                                            <p:strVal val="ppt_y"/>
                                          </p:val>
                                        </p:tav>
                                        <p:tav tm="100000">
                                          <p:val>
                                            <p:strVal val="ppt_y"/>
                                          </p:val>
                                        </p:tav>
                                      </p:tavLst>
                                    </p:anim>
                                    <p:anim calcmode="lin" valueType="num">
                                      <p:cBhvr>
                                        <p:cTn id="26" dur="5000"/>
                                        <p:tgtEl>
                                          <p:spTgt spid="15"/>
                                        </p:tgtEl>
                                        <p:attrNameLst>
                                          <p:attrName>ppt_w</p:attrName>
                                        </p:attrNameLst>
                                      </p:cBhvr>
                                      <p:tavLst>
                                        <p:tav tm="0">
                                          <p:val>
                                            <p:strVal val="ppt_w"/>
                                          </p:val>
                                        </p:tav>
                                        <p:tav tm="100000">
                                          <p:val>
                                            <p:fltVal val="0"/>
                                          </p:val>
                                        </p:tav>
                                      </p:tavLst>
                                    </p:anim>
                                    <p:anim calcmode="lin" valueType="num">
                                      <p:cBhvr>
                                        <p:cTn id="27" dur="5000"/>
                                        <p:tgtEl>
                                          <p:spTgt spid="15"/>
                                        </p:tgtEl>
                                        <p:attrNameLst>
                                          <p:attrName>ppt_h</p:attrName>
                                        </p:attrNameLst>
                                      </p:cBhvr>
                                      <p:tavLst>
                                        <p:tav tm="0">
                                          <p:val>
                                            <p:strVal val="ppt_h"/>
                                          </p:val>
                                        </p:tav>
                                        <p:tav tm="100000">
                                          <p:val>
                                            <p:strVal val="ppt_h"/>
                                          </p:val>
                                        </p:tav>
                                      </p:tavLst>
                                    </p:anim>
                                    <p:set>
                                      <p:cBhvr>
                                        <p:cTn id="28" dur="1" fill="hold">
                                          <p:stCondLst>
                                            <p:cond delay="4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5000"/>
                                        <p:tgtEl>
                                          <p:spTgt spid="6"/>
                                        </p:tgtEl>
                                        <p:attrNameLst>
                                          <p:attrName>ppt_w</p:attrName>
                                        </p:attrNameLst>
                                      </p:cBhvr>
                                      <p:tavLst>
                                        <p:tav tm="0">
                                          <p:val>
                                            <p:strVal val="ppt_w"/>
                                          </p:val>
                                        </p:tav>
                                        <p:tav tm="100000">
                                          <p:val>
                                            <p:fltVal val="0"/>
                                          </p:val>
                                        </p:tav>
                                      </p:tavLst>
                                    </p:anim>
                                    <p:anim calcmode="lin" valueType="num">
                                      <p:cBhvr>
                                        <p:cTn id="31" dur="5000"/>
                                        <p:tgtEl>
                                          <p:spTgt spid="6"/>
                                        </p:tgtEl>
                                        <p:attrNameLst>
                                          <p:attrName>ppt_h</p:attrName>
                                        </p:attrNameLst>
                                      </p:cBhvr>
                                      <p:tavLst>
                                        <p:tav tm="0">
                                          <p:val>
                                            <p:strVal val="ppt_h"/>
                                          </p:val>
                                        </p:tav>
                                        <p:tav tm="100000">
                                          <p:val>
                                            <p:strVal val="ppt_h"/>
                                          </p:val>
                                        </p:tav>
                                      </p:tavLst>
                                    </p:anim>
                                    <p:set>
                                      <p:cBhvr>
                                        <p:cTn id="3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7" descr="C:\Users\Jose Luis\Desktop\unnamedhh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51" y="0"/>
            <a:ext cx="11250712" cy="6588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07833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Jose Luis\Escritorio\8192191.jpg"/>
          <p:cNvPicPr>
            <a:picLocks noChangeAspect="1" noChangeArrowheads="1"/>
          </p:cNvPicPr>
          <p:nvPr/>
        </p:nvPicPr>
        <p:blipFill>
          <a:blip r:embed="rId2"/>
          <a:srcRect/>
          <a:stretch>
            <a:fillRect/>
          </a:stretch>
        </p:blipFill>
        <p:spPr bwMode="auto">
          <a:xfrm>
            <a:off x="-1" y="-503758"/>
            <a:ext cx="11467479" cy="73152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Jose Luis\Escritorio\reptiles-in-costa-rica-common-basilisk-or-jesus-christ-lizard-running-on-water.jpg"/>
          <p:cNvPicPr>
            <a:picLocks noChangeAspect="1" noChangeArrowheads="1"/>
          </p:cNvPicPr>
          <p:nvPr/>
        </p:nvPicPr>
        <p:blipFill>
          <a:blip r:embed="rId2"/>
          <a:srcRect/>
          <a:stretch>
            <a:fillRect/>
          </a:stretch>
        </p:blipFill>
        <p:spPr bwMode="auto">
          <a:xfrm>
            <a:off x="594" y="0"/>
            <a:ext cx="12240179" cy="648101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263" y="67494"/>
            <a:ext cx="4379261" cy="6769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C:\Users\Jose Luis\Desktop\images (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3016" y="33338"/>
            <a:ext cx="5418808" cy="6476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214920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Documents and Settings\Jose Luis\Escritorio\basilisk-lizard.jpg"/>
          <p:cNvPicPr>
            <a:picLocks noChangeAspect="1" noChangeArrowheads="1"/>
          </p:cNvPicPr>
          <p:nvPr/>
        </p:nvPicPr>
        <p:blipFill>
          <a:blip r:embed="rId2"/>
          <a:srcRect/>
          <a:stretch>
            <a:fillRect/>
          </a:stretch>
        </p:blipFill>
        <p:spPr bwMode="auto">
          <a:xfrm>
            <a:off x="-11187" y="-719782"/>
            <a:ext cx="11280850" cy="7704856"/>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Jose Luis\Escritorio\img_20180722_103939_361.gif"/>
          <p:cNvPicPr>
            <a:picLocks noChangeAspect="1" noChangeArrowheads="1"/>
          </p:cNvPicPr>
          <p:nvPr/>
        </p:nvPicPr>
        <p:blipFill>
          <a:blip r:embed="rId2"/>
          <a:srcRect/>
          <a:stretch>
            <a:fillRect/>
          </a:stretch>
        </p:blipFill>
        <p:spPr bwMode="auto">
          <a:xfrm>
            <a:off x="-197817" y="-143718"/>
            <a:ext cx="11467480" cy="696587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Jose Luis\Escritorio\que-comen-los-basiliscos-comunes.jpg"/>
          <p:cNvPicPr>
            <a:picLocks noChangeAspect="1" noChangeArrowheads="1"/>
          </p:cNvPicPr>
          <p:nvPr/>
        </p:nvPicPr>
        <p:blipFill>
          <a:blip r:embed="rId2"/>
          <a:srcRect/>
          <a:stretch>
            <a:fillRect/>
          </a:stretch>
        </p:blipFill>
        <p:spPr bwMode="auto">
          <a:xfrm>
            <a:off x="-21853" y="0"/>
            <a:ext cx="11641790" cy="698507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Documents and Settings\Jose Luis\Escritorio\giphy.gif"/>
          <p:cNvPicPr>
            <a:picLocks noChangeAspect="1" noChangeArrowheads="1" noCrop="1"/>
          </p:cNvPicPr>
          <p:nvPr/>
        </p:nvPicPr>
        <p:blipFill>
          <a:blip r:embed="rId2"/>
          <a:srcRect/>
          <a:stretch>
            <a:fillRect/>
          </a:stretch>
        </p:blipFill>
        <p:spPr bwMode="auto">
          <a:xfrm>
            <a:off x="-1" y="-29468"/>
            <a:ext cx="11328769" cy="636676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1" y="0"/>
            <a:ext cx="11269664" cy="6337300"/>
          </a:xfrm>
          <a:prstGeom prst="rect">
            <a:avLst/>
          </a:prstGeom>
          <a:noFill/>
        </p:spPr>
      </p:pic>
      <p:pic>
        <p:nvPicPr>
          <p:cNvPr id="155652"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3125756" y="3125764"/>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677365" y="5363259"/>
            <a:ext cx="742625" cy="632541"/>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7" y="463170"/>
            <a:ext cx="3452447" cy="2907875"/>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65580" y="855415"/>
            <a:ext cx="4311408" cy="4473141"/>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miércoles, 15 de mayo de 2019</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09:13</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extLst>
              <a:ext uri="{28A0092B-C50C-407E-A947-70E740481C1C}">
                <a14:useLocalDpi xmlns:a14="http://schemas.microsoft.com/office/drawing/2010/main" val="0"/>
              </a:ext>
            </a:extLst>
          </a:blip>
          <a:srcRect/>
          <a:stretch>
            <a:fillRect/>
          </a:stretch>
        </p:blipFill>
        <p:spPr bwMode="auto">
          <a:xfrm>
            <a:off x="1562865" y="5185318"/>
            <a:ext cx="2475822" cy="863145"/>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500" advTm="14000">
        <p:checker/>
      </p:transition>
    </mc:Choice>
    <mc:Fallback>
      <p:transition spd="slow" advTm="1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478704"/>
            <a:ext cx="11269663" cy="21124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689948"/>
            <a:ext cx="11269663" cy="4647353"/>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1760" y="0"/>
            <a:ext cx="6010487" cy="1443496"/>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760362"/>
            <a:ext cx="112696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408708" y="4365697"/>
            <a:ext cx="3286985"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9625" y="3872794"/>
            <a:ext cx="2911330" cy="2182848"/>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77434" y="4506524"/>
            <a:ext cx="1502622" cy="915388"/>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746163"/>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239065"/>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731967"/>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224868"/>
            <a:ext cx="657397" cy="4929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BASILISCO N.º 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BASILISCO N.º 2</Template>
  <TotalTime>7</TotalTime>
  <Words>356</Words>
  <Application>Microsoft Office PowerPoint</Application>
  <PresentationFormat>Personalizado</PresentationFormat>
  <Paragraphs>23</Paragraphs>
  <Slides>52</Slides>
  <Notes>1</Notes>
  <HiddenSlides>0</HiddenSlides>
  <MMClips>0</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BASILISCO N.º 2</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2019-05-15T07:13:08Z</dcterms:created>
  <dcterms:modified xsi:type="dcterms:W3CDTF">2019-05-15T07:20:35Z</dcterms:modified>
</cp:coreProperties>
</file>