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0"/>
  </p:notesMasterIdLst>
  <p:sldIdLst>
    <p:sldId id="377" r:id="rId3"/>
    <p:sldId id="507" r:id="rId4"/>
    <p:sldId id="527" r:id="rId5"/>
    <p:sldId id="480" r:id="rId6"/>
    <p:sldId id="497" r:id="rId7"/>
    <p:sldId id="398" r:id="rId8"/>
    <p:sldId id="493" r:id="rId9"/>
    <p:sldId id="481" r:id="rId10"/>
    <p:sldId id="447" r:id="rId11"/>
    <p:sldId id="494" r:id="rId12"/>
    <p:sldId id="521" r:id="rId13"/>
    <p:sldId id="523" r:id="rId14"/>
    <p:sldId id="479" r:id="rId15"/>
    <p:sldId id="410" r:id="rId16"/>
    <p:sldId id="484" r:id="rId17"/>
    <p:sldId id="492" r:id="rId18"/>
    <p:sldId id="482" r:id="rId19"/>
    <p:sldId id="445" r:id="rId20"/>
    <p:sldId id="406" r:id="rId21"/>
    <p:sldId id="408" r:id="rId22"/>
    <p:sldId id="502" r:id="rId23"/>
    <p:sldId id="476" r:id="rId24"/>
    <p:sldId id="442" r:id="rId25"/>
    <p:sldId id="475" r:id="rId26"/>
    <p:sldId id="478" r:id="rId27"/>
    <p:sldId id="380" r:id="rId28"/>
    <p:sldId id="485" r:id="rId29"/>
    <p:sldId id="395" r:id="rId30"/>
    <p:sldId id="382" r:id="rId31"/>
    <p:sldId id="386" r:id="rId32"/>
    <p:sldId id="393" r:id="rId33"/>
    <p:sldId id="403" r:id="rId34"/>
    <p:sldId id="446" r:id="rId35"/>
    <p:sldId id="383" r:id="rId36"/>
    <p:sldId id="384" r:id="rId37"/>
    <p:sldId id="430" r:id="rId38"/>
    <p:sldId id="401" r:id="rId39"/>
    <p:sldId id="402" r:id="rId40"/>
    <p:sldId id="432" r:id="rId41"/>
    <p:sldId id="424" r:id="rId42"/>
    <p:sldId id="390" r:id="rId43"/>
    <p:sldId id="387" r:id="rId44"/>
    <p:sldId id="388" r:id="rId45"/>
    <p:sldId id="385" r:id="rId46"/>
    <p:sldId id="405" r:id="rId47"/>
    <p:sldId id="378" r:id="rId48"/>
    <p:sldId id="528" r:id="rId49"/>
  </p:sldIdLst>
  <p:sldSz cx="11269663"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bPEhDO2fJtSfACAgBWX4w==" hashData="VQ8TlyglbpNMzTV2FRrWFKjiFW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00CCFF"/>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230" y="-690"/>
      </p:cViewPr>
      <p:guideLst>
        <p:guide orient="horz" pos="1997"/>
        <p:guide pos="355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09/05/2019</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499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4996" name="3 Marcador de número de diapositiva"/>
          <p:cNvSpPr>
            <a:spLocks noGrp="1"/>
          </p:cNvSpPr>
          <p:nvPr>
            <p:ph type="sldNum" sz="quarter" idx="5"/>
          </p:nvPr>
        </p:nvSpPr>
        <p:spPr bwMode="auto">
          <a:noFill/>
          <a:ln>
            <a:miter lim="800000"/>
            <a:headEnd/>
            <a:tailEnd/>
          </a:ln>
        </p:spPr>
        <p:txBody>
          <a:bodyPr/>
          <a:lstStyle/>
          <a:p>
            <a:fld id="{590FB5F6-F800-4524-84A2-E39FA2DD6A4E}" type="slidenum">
              <a:rPr lang="es-ES"/>
              <a:pPr/>
              <a:t>31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089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0900" name="3 Marcador de número de diapositiva"/>
          <p:cNvSpPr>
            <a:spLocks noGrp="1"/>
          </p:cNvSpPr>
          <p:nvPr>
            <p:ph type="sldNum" sz="quarter" idx="5"/>
          </p:nvPr>
        </p:nvSpPr>
        <p:spPr bwMode="auto">
          <a:noFill/>
          <a:ln>
            <a:miter lim="800000"/>
            <a:headEnd/>
            <a:tailEnd/>
          </a:ln>
        </p:spPr>
        <p:txBody>
          <a:bodyPr/>
          <a:lstStyle/>
          <a:p>
            <a:fld id="{D22A1933-D4A2-41FB-8705-7E27698E5C4D}" type="slidenum">
              <a:rPr lang="es-ES"/>
              <a:pPr/>
              <a:t>34</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397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3972" name="3 Marcador de número de diapositiva"/>
          <p:cNvSpPr>
            <a:spLocks noGrp="1"/>
          </p:cNvSpPr>
          <p:nvPr>
            <p:ph type="sldNum" sz="quarter" idx="5"/>
          </p:nvPr>
        </p:nvSpPr>
        <p:spPr bwMode="auto">
          <a:noFill/>
          <a:ln>
            <a:miter lim="800000"/>
            <a:headEnd/>
            <a:tailEnd/>
          </a:ln>
        </p:spPr>
        <p:txBody>
          <a:bodyPr/>
          <a:lstStyle/>
          <a:p>
            <a:fld id="{1A582AEA-B31B-499C-86F6-20B3822307C4}" type="slidenum">
              <a:rPr lang="es-ES"/>
              <a:pPr/>
              <a:t>38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6" y="1968671"/>
            <a:ext cx="9579215"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3591141"/>
            <a:ext cx="7888764"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09/05/2019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09/05/2019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7" y="4072305"/>
            <a:ext cx="9579215"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7" y="2686020"/>
            <a:ext cx="9579215"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09/05/2019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09/05/2019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418560"/>
            <a:ext cx="4979392"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009745"/>
            <a:ext cx="4979392"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9" y="1418560"/>
            <a:ext cx="4981347"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9" y="2009745"/>
            <a:ext cx="4981347"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09/05/2019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09/05/2019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09/05/2019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252322"/>
            <a:ext cx="3707642"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252320"/>
            <a:ext cx="6300056"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326143"/>
            <a:ext cx="3707642"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09/05/2019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4436111"/>
            <a:ext cx="6761798"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566250"/>
            <a:ext cx="6761798"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4959819"/>
            <a:ext cx="6761798"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09/05/2019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09/05/2019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2" y="253787"/>
            <a:ext cx="2535675"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253787"/>
            <a:ext cx="7419194"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09/05/2019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1968672"/>
            <a:ext cx="9579214" cy="1358412"/>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3591137"/>
            <a:ext cx="7888764" cy="1619532"/>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589551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5" y="253789"/>
            <a:ext cx="10142697"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5" y="1478708"/>
            <a:ext cx="10142697"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5873740"/>
            <a:ext cx="2629588"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09/05/2019</a:t>
            </a:fld>
            <a:endParaRPr lang="es-ES"/>
          </a:p>
        </p:txBody>
      </p:sp>
      <p:sp>
        <p:nvSpPr>
          <p:cNvPr id="5" name="4 Marcador de pie de página"/>
          <p:cNvSpPr>
            <a:spLocks noGrp="1"/>
          </p:cNvSpPr>
          <p:nvPr>
            <p:ph type="ftr" sz="quarter" idx="3"/>
          </p:nvPr>
        </p:nvSpPr>
        <p:spPr>
          <a:xfrm>
            <a:off x="3850475" y="5873740"/>
            <a:ext cx="3568727"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5873740"/>
            <a:ext cx="2629588"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5771051"/>
            <a:ext cx="2629588" cy="440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1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27.gif"/></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35.jpeg"/></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3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4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11.gif"/><Relationship Id="rId1" Type="http://schemas.openxmlformats.org/officeDocument/2006/relationships/slideLayout" Target="../slideLayouts/slideLayout7.xml"/><Relationship Id="rId5" Type="http://schemas.openxmlformats.org/officeDocument/2006/relationships/image" Target="../media/image59.jpeg"/><Relationship Id="rId4" Type="http://schemas.openxmlformats.org/officeDocument/2006/relationships/image" Target="../media/image27.gif"/></Relationships>
</file>

<file path=ppt/slides/_rels/slide4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7.xml"/><Relationship Id="rId4" Type="http://schemas.openxmlformats.org/officeDocument/2006/relationships/image" Target="../media/image62.jpeg"/></Relationships>
</file>

<file path=ppt/slides/_rels/slide45.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64.jpeg"/></Relationships>
</file>

<file path=ppt/slides/_rels/slide47.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schemeClr val="accent6">
                <a:shade val="45000"/>
                <a:satMod val="135000"/>
              </a:schemeClr>
              <a:prstClr val="white"/>
            </a:duotone>
            <a:lum bright="28000"/>
            <a:extLst>
              <a:ext uri="{28A0092B-C50C-407E-A947-70E740481C1C}">
                <a14:useLocalDpi xmlns:a14="http://schemas.microsoft.com/office/drawing/2010/main" val="0"/>
              </a:ext>
            </a:extLst>
          </a:blip>
          <a:srcRect/>
          <a:stretch>
            <a:fillRect/>
          </a:stretch>
        </p:blipFill>
        <p:spPr bwMode="auto">
          <a:xfrm>
            <a:off x="2" y="0"/>
            <a:ext cx="11269663" cy="6354904"/>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3125756" y="3125763"/>
            <a:ext cx="6337300" cy="8578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300381" y="5185318"/>
            <a:ext cx="762419" cy="708754"/>
          </a:xfrm>
          <a:prstGeom prst="rect">
            <a:avLst/>
          </a:prstGeom>
          <a:noFill/>
          <a:ln w="38100">
            <a:solidFill>
              <a:srgbClr val="1CDEF8"/>
            </a:solidFill>
            <a:miter lim="800000"/>
            <a:headEnd/>
            <a:tailEnd/>
          </a:ln>
        </p:spPr>
      </p:pic>
      <p:sp>
        <p:nvSpPr>
          <p:cNvPr id="19" name="18 Rectángulo"/>
          <p:cNvSpPr/>
          <p:nvPr/>
        </p:nvSpPr>
        <p:spPr>
          <a:xfrm>
            <a:off x="2440721" y="4224884"/>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178447" y="1242578"/>
            <a:ext cx="7632848" cy="4651494"/>
          </a:xfrm>
          <a:prstGeom prst="rect">
            <a:avLst/>
          </a:prstGeom>
        </p:spPr>
        <p:txBody>
          <a:bodyPr wrap="none" lIns="81272" tIns="40636" rIns="81272" bIns="40636" fromWordArt="1">
            <a:prstTxWarp prst="textPlain">
              <a:avLst>
                <a:gd name="adj" fmla="val 50000"/>
              </a:avLst>
            </a:prstTxWarp>
          </a:bodyPr>
          <a:lstStyle/>
          <a:p>
            <a:pPr algn="ctr"/>
            <a:r>
              <a:rPr lang="es-ES" sz="595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Basilisco n.º </a:t>
            </a:r>
            <a:r>
              <a:rPr lang="es-ES" sz="123400" b="1" kern="10" dirty="0" smtClean="0">
                <a:ln w="19050">
                  <a:solidFill>
                    <a:srgbClr val="0000FF"/>
                  </a:solidFill>
                  <a:round/>
                  <a:headEnd/>
                  <a:tailEnd/>
                </a:ln>
                <a:solidFill>
                  <a:srgbClr val="FFFF00"/>
                </a:solidFill>
                <a:effectLst>
                  <a:outerShdw dist="35921" dir="2700000" algn="ctr" rotWithShape="0">
                    <a:srgbClr val="990000"/>
                  </a:outerShdw>
                </a:effectLst>
                <a:latin typeface="Aharoni" pitchFamily="2" charset="-79"/>
                <a:cs typeface="Aharoni" pitchFamily="2" charset="-79"/>
              </a:rPr>
              <a:t>1</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extLst>
              <a:ext uri="{28A0092B-C50C-407E-A947-70E740481C1C}">
                <a14:useLocalDpi xmlns:a14="http://schemas.microsoft.com/office/drawing/2010/main" val="0"/>
              </a:ext>
            </a:extLst>
          </a:blip>
          <a:srcRect/>
          <a:stretch>
            <a:fillRect/>
          </a:stretch>
        </p:blipFill>
        <p:spPr bwMode="auto">
          <a:xfrm>
            <a:off x="1134237" y="5126004"/>
            <a:ext cx="2475822" cy="863145"/>
          </a:xfrm>
          <a:prstGeom prst="rect">
            <a:avLst/>
          </a:prstGeom>
          <a:noFill/>
        </p:spPr>
      </p:pic>
      <p:pic>
        <p:nvPicPr>
          <p:cNvPr id="15" name="Picture 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76235" y="706643"/>
            <a:ext cx="1263923"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21245" y="174320"/>
            <a:ext cx="962617" cy="985801"/>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500" advTm="8000">
        <p:checker/>
        <p:sndAc>
          <p:stSnd loop="1">
            <p:snd r:embed="rId2" name="Snow Sunset.wav"/>
          </p:stSnd>
        </p:sndAc>
      </p:transition>
    </mc:Choice>
    <mc:Fallback>
      <p:transition spd="slow" advTm="8000">
        <p:checker/>
        <p:sndAc>
          <p:stSnd loop="1">
            <p:snd r:embed="rId2" name="Snow Sunse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Jose Luis\Desktop\BASILISCO\Shlemonosnyy-vasilis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227908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50">
            <a:alpha val="56000"/>
          </a:srgbClr>
        </a:solidFill>
        <a:effectLst/>
      </p:bgPr>
    </p:bg>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0" y="0"/>
            <a:ext cx="11269664" cy="6337300"/>
          </a:xfrm>
          <a:prstGeom prst="rect">
            <a:avLst/>
          </a:prstGeom>
          <a:noFill/>
        </p:spPr>
      </p:pic>
      <p:pic>
        <p:nvPicPr>
          <p:cNvPr id="6146"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60413" y="-65088"/>
            <a:ext cx="9755187" cy="6473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713725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4" name="Picture 2" descr="C:\Users\Jose Luis\Desktop\basilisk_jesuschristlizard.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27955" y="-35570"/>
            <a:ext cx="5865770" cy="637287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346799" y="5217680"/>
            <a:ext cx="1775562" cy="1257254"/>
          </a:xfrm>
          <a:prstGeom prst="rect">
            <a:avLst/>
          </a:prstGeom>
          <a:noFill/>
        </p:spPr>
      </p:pic>
      <p:sp>
        <p:nvSpPr>
          <p:cNvPr id="2" name="1 Rectángulo"/>
          <p:cNvSpPr/>
          <p:nvPr/>
        </p:nvSpPr>
        <p:spPr>
          <a:xfrm>
            <a:off x="6426919" y="1598990"/>
            <a:ext cx="4543624" cy="4247317"/>
          </a:xfrm>
          <a:prstGeom prst="rect">
            <a:avLst/>
          </a:prstGeom>
        </p:spPr>
        <p:txBody>
          <a:bodyPr wrap="square">
            <a:spAutoFit/>
          </a:bodyPr>
          <a:lstStyle/>
          <a:p>
            <a:pPr algn="ctr"/>
            <a:r>
              <a:rPr lang="es-ES" b="1" dirty="0"/>
              <a:t>Se trata de lagartos similares a las iguanas, pero de aspecto más ágil y muy esbelto, y en general, de proporciones más reducidas. Se diferencian además por tener una o dos crestas normalmente una sobre la cabeza u otra, de mayor tamaño, sobre el dorso (pudiendo llegar hasta una cuarta parte de su cola). Su alimentación también es más ecléctica, consumiendo gran variedad de alimentos. De temperamento nervioso y acelerado, estos simpáticos y veloces lagartos también son llamados Jesucristo por su capacidad para correr sobre el agua, gracias a que se mueven a una velocidad extraordinaria</a:t>
            </a:r>
            <a:r>
              <a:rPr lang="es-ES" dirty="0"/>
              <a:t>. </a:t>
            </a:r>
          </a:p>
        </p:txBody>
      </p:sp>
      <p:sp>
        <p:nvSpPr>
          <p:cNvPr id="3" name="2 Rectángulo"/>
          <p:cNvSpPr/>
          <p:nvPr/>
        </p:nvSpPr>
        <p:spPr>
          <a:xfrm>
            <a:off x="-197817" y="-450463"/>
            <a:ext cx="11755512" cy="7202656"/>
          </a:xfrm>
          <a:prstGeom prst="rect">
            <a:avLst/>
          </a:prstGeom>
          <a:blipFill>
            <a:blip r:embed="rId4">
              <a:duotone>
                <a:prstClr val="black"/>
                <a:schemeClr val="accent3">
                  <a:tint val="45000"/>
                  <a:satMod val="400000"/>
                </a:schemeClr>
              </a:duotone>
              <a:extLst>
                <a:ext uri="{28A0092B-C50C-407E-A947-70E740481C1C}">
                  <a14:useLocalDpi xmlns:a14="http://schemas.microsoft.com/office/drawing/2010/main" val="0"/>
                </a:ext>
              </a:extLst>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extLst>
      <p:ext uri="{BB962C8B-B14F-4D97-AF65-F5344CB8AC3E}">
        <p14:creationId xmlns:p14="http://schemas.microsoft.com/office/powerpoint/2010/main" val="46925807"/>
      </p:ext>
    </p:extLst>
  </p:cSld>
  <p:clrMapOvr>
    <a:masterClrMapping/>
  </p:clrMapOvr>
  <mc:AlternateContent xmlns:mc="http://schemas.openxmlformats.org/markup-compatibility/2006" xmlns:p14="http://schemas.microsoft.com/office/powerpoint/2010/main">
    <mc:Choice Requires="p14">
      <p:transition spd="slow" p14:dur="2500" advClick="0" advTm="32000">
        <p:checker/>
      </p:transition>
    </mc:Choice>
    <mc:Fallback xmlns="">
      <p:transition spd="slow" advClick="0" advTm="3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 y="0"/>
            <a:ext cx="11269664" cy="6337300"/>
          </a:xfrm>
          <a:prstGeom prst="rect">
            <a:avLst/>
          </a:prstGeom>
          <a:noFill/>
        </p:spPr>
      </p:pic>
      <p:pic>
        <p:nvPicPr>
          <p:cNvPr id="3074" name="Picture 2" descr="C:\Users\Jose Luis\Desktop\images (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8327" y="679872"/>
            <a:ext cx="8847722" cy="51128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365817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Jose Luis\Desktop\BASILISCO\maxresdefaul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623" y="-26035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4 Triángulo rectángulo"/>
          <p:cNvSpPr/>
          <p:nvPr/>
        </p:nvSpPr>
        <p:spPr>
          <a:xfrm>
            <a:off x="166712" y="-116358"/>
            <a:ext cx="11269663" cy="6337300"/>
          </a:xfrm>
          <a:prstGeom prst="r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rectángulo"/>
          <p:cNvSpPr>
            <a:spLocks noChangeArrowheads="1"/>
          </p:cNvSpPr>
          <p:nvPr/>
        </p:nvSpPr>
        <p:spPr bwMode="auto">
          <a:xfrm flipH="1" flipV="1">
            <a:off x="221090" y="0"/>
            <a:ext cx="11048574" cy="6337300"/>
          </a:xfrm>
          <a:prstGeom prst="rtTriangle">
            <a:avLst/>
          </a:prstGeom>
          <a:solidFill>
            <a:srgbClr val="FF00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7" name="6 Triángulo rectángulo"/>
          <p:cNvSpPr>
            <a:spLocks noChangeArrowheads="1"/>
          </p:cNvSpPr>
          <p:nvPr/>
        </p:nvSpPr>
        <p:spPr bwMode="auto">
          <a:xfrm flipH="1" flipV="1">
            <a:off x="528266" y="0"/>
            <a:ext cx="9988131" cy="5830707"/>
          </a:xfrm>
          <a:prstGeom prst="rtTriangle">
            <a:avLst/>
          </a:prstGeom>
          <a:solidFill>
            <a:srgbClr val="FF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8" name="7 Triángulo rectángulo"/>
          <p:cNvSpPr/>
          <p:nvPr/>
        </p:nvSpPr>
        <p:spPr>
          <a:xfrm>
            <a:off x="665225" y="461606"/>
            <a:ext cx="10604439" cy="5875694"/>
          </a:xfrm>
          <a:prstGeom prst="rtTriangle">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Triángulo rectángulo"/>
          <p:cNvSpPr/>
          <p:nvPr/>
        </p:nvSpPr>
        <p:spPr>
          <a:xfrm>
            <a:off x="1375449" y="858667"/>
            <a:ext cx="9228992" cy="5478634"/>
          </a:xfrm>
          <a:prstGeom prst="rtTriangle">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Triángulo rectángulo"/>
          <p:cNvSpPr>
            <a:spLocks noChangeArrowheads="1"/>
          </p:cNvSpPr>
          <p:nvPr/>
        </p:nvSpPr>
        <p:spPr bwMode="auto">
          <a:xfrm flipH="1" flipV="1">
            <a:off x="968489" y="1"/>
            <a:ext cx="8749641" cy="5386705"/>
          </a:xfrm>
          <a:prstGeom prst="rtTriangle">
            <a:avLst/>
          </a:prstGeom>
          <a:solidFill>
            <a:srgbClr val="00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11" name="10 Triángulo rectángulo"/>
          <p:cNvSpPr/>
          <p:nvPr/>
        </p:nvSpPr>
        <p:spPr>
          <a:xfrm>
            <a:off x="2050211" y="1304625"/>
            <a:ext cx="8076592" cy="5032676"/>
          </a:xfrm>
          <a:prstGeom prst="r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Triángulo rectángulo"/>
          <p:cNvSpPr>
            <a:spLocks noChangeArrowheads="1"/>
          </p:cNvSpPr>
          <p:nvPr/>
        </p:nvSpPr>
        <p:spPr bwMode="auto">
          <a:xfrm flipH="1" flipV="1">
            <a:off x="1672844" y="0"/>
            <a:ext cx="7335063" cy="4854685"/>
          </a:xfrm>
          <a:prstGeom prst="rtTriangle">
            <a:avLst/>
          </a:prstGeom>
          <a:solidFill>
            <a:srgbClr val="FF00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5000"/>
                                        <p:tgtEl>
                                          <p:spTgt spid="9"/>
                                        </p:tgtEl>
                                        <p:attrNameLst>
                                          <p:attrName>ppt_x</p:attrName>
                                        </p:attrNameLst>
                                      </p:cBhvr>
                                      <p:tavLst>
                                        <p:tav tm="0">
                                          <p:val>
                                            <p:strVal val="ppt_x"/>
                                          </p:val>
                                        </p:tav>
                                        <p:tav tm="100000">
                                          <p:val>
                                            <p:strVal val="ppt_x"/>
                                          </p:val>
                                        </p:tav>
                                      </p:tavLst>
                                    </p:anim>
                                    <p:anim calcmode="lin" valueType="num">
                                      <p:cBhvr>
                                        <p:cTn id="31" dur="5000"/>
                                        <p:tgtEl>
                                          <p:spTgt spid="9"/>
                                        </p:tgtEl>
                                        <p:attrNameLst>
                                          <p:attrName>ppt_y</p:attrName>
                                        </p:attrNameLst>
                                      </p:cBhvr>
                                      <p:tavLst>
                                        <p:tav tm="0">
                                          <p:val>
                                            <p:strVal val="ppt_y"/>
                                          </p:val>
                                        </p:tav>
                                        <p:tav tm="100000">
                                          <p:val>
                                            <p:strVal val="ppt_y+ppt_h/2"/>
                                          </p:val>
                                        </p:tav>
                                      </p:tavLst>
                                    </p:anim>
                                    <p:anim calcmode="lin" valueType="num">
                                      <p:cBhvr>
                                        <p:cTn id="32" dur="5000"/>
                                        <p:tgtEl>
                                          <p:spTgt spid="9"/>
                                        </p:tgtEl>
                                        <p:attrNameLst>
                                          <p:attrName>ppt_w</p:attrName>
                                        </p:attrNameLst>
                                      </p:cBhvr>
                                      <p:tavLst>
                                        <p:tav tm="0">
                                          <p:val>
                                            <p:strVal val="ppt_w"/>
                                          </p:val>
                                        </p:tav>
                                        <p:tav tm="100000">
                                          <p:val>
                                            <p:strVal val="ppt_w"/>
                                          </p:val>
                                        </p:tav>
                                      </p:tavLst>
                                    </p:anim>
                                    <p:anim calcmode="lin" valueType="num">
                                      <p:cBhvr>
                                        <p:cTn id="33" dur="5000"/>
                                        <p:tgtEl>
                                          <p:spTgt spid="9"/>
                                        </p:tgtEl>
                                        <p:attrNameLst>
                                          <p:attrName>ppt_h</p:attrName>
                                        </p:attrNameLst>
                                      </p:cBhvr>
                                      <p:tavLst>
                                        <p:tav tm="0">
                                          <p:val>
                                            <p:strVal val="ppt_h"/>
                                          </p:val>
                                        </p:tav>
                                        <p:tav tm="100000">
                                          <p:val>
                                            <p:fltVal val="0"/>
                                          </p:val>
                                        </p:tav>
                                      </p:tavLst>
                                    </p:anim>
                                    <p:set>
                                      <p:cBhvr>
                                        <p:cTn id="34" dur="1" fill="hold">
                                          <p:stCondLst>
                                            <p:cond delay="4999"/>
                                          </p:stCondLst>
                                        </p:cTn>
                                        <p:tgtEl>
                                          <p:spTgt spid="9"/>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000"/>
                                        <p:tgtEl>
                                          <p:spTgt spid="10"/>
                                        </p:tgtEl>
                                        <p:attrNameLst>
                                          <p:attrName>ppt_x</p:attrName>
                                        </p:attrNameLst>
                                      </p:cBhvr>
                                      <p:tavLst>
                                        <p:tav tm="0">
                                          <p:val>
                                            <p:strVal val="ppt_x"/>
                                          </p:val>
                                        </p:tav>
                                        <p:tav tm="100000">
                                          <p:val>
                                            <p:strVal val="ppt_x+ppt_w/2"/>
                                          </p:val>
                                        </p:tav>
                                      </p:tavLst>
                                    </p:anim>
                                    <p:anim calcmode="lin" valueType="num">
                                      <p:cBhvr>
                                        <p:cTn id="37" dur="5000"/>
                                        <p:tgtEl>
                                          <p:spTgt spid="10"/>
                                        </p:tgtEl>
                                        <p:attrNameLst>
                                          <p:attrName>ppt_y</p:attrName>
                                        </p:attrNameLst>
                                      </p:cBhvr>
                                      <p:tavLst>
                                        <p:tav tm="0">
                                          <p:val>
                                            <p:strVal val="ppt_y"/>
                                          </p:val>
                                        </p:tav>
                                        <p:tav tm="100000">
                                          <p:val>
                                            <p:strVal val="ppt_y"/>
                                          </p:val>
                                        </p:tav>
                                      </p:tavLst>
                                    </p:anim>
                                    <p:anim calcmode="lin" valueType="num">
                                      <p:cBhvr>
                                        <p:cTn id="38" dur="5000"/>
                                        <p:tgtEl>
                                          <p:spTgt spid="10"/>
                                        </p:tgtEl>
                                        <p:attrNameLst>
                                          <p:attrName>ppt_w</p:attrName>
                                        </p:attrNameLst>
                                      </p:cBhvr>
                                      <p:tavLst>
                                        <p:tav tm="0">
                                          <p:val>
                                            <p:strVal val="ppt_w"/>
                                          </p:val>
                                        </p:tav>
                                        <p:tav tm="100000">
                                          <p:val>
                                            <p:fltVal val="0"/>
                                          </p:val>
                                        </p:tav>
                                      </p:tavLst>
                                    </p:anim>
                                    <p:anim calcmode="lin" valueType="num">
                                      <p:cBhvr>
                                        <p:cTn id="39" dur="5000"/>
                                        <p:tgtEl>
                                          <p:spTgt spid="10"/>
                                        </p:tgtEl>
                                        <p:attrNameLst>
                                          <p:attrName>ppt_h</p:attrName>
                                        </p:attrNameLst>
                                      </p:cBhvr>
                                      <p:tavLst>
                                        <p:tav tm="0">
                                          <p:val>
                                            <p:strVal val="ppt_h"/>
                                          </p:val>
                                        </p:tav>
                                        <p:tav tm="100000">
                                          <p:val>
                                            <p:strVal val="ppt_h"/>
                                          </p:val>
                                        </p:tav>
                                      </p:tavLst>
                                    </p:anim>
                                    <p:set>
                                      <p:cBhvr>
                                        <p:cTn id="40" dur="1" fill="hold">
                                          <p:stCondLst>
                                            <p:cond delay="4999"/>
                                          </p:stCondLst>
                                        </p:cTn>
                                        <p:tgtEl>
                                          <p:spTgt spid="1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5000"/>
                                        <p:tgtEl>
                                          <p:spTgt spid="11"/>
                                        </p:tgtEl>
                                        <p:attrNameLst>
                                          <p:attrName>ppt_x</p:attrName>
                                        </p:attrNameLst>
                                      </p:cBhvr>
                                      <p:tavLst>
                                        <p:tav tm="0">
                                          <p:val>
                                            <p:strVal val="ppt_x"/>
                                          </p:val>
                                        </p:tav>
                                        <p:tav tm="100000">
                                          <p:val>
                                            <p:strVal val="ppt_x"/>
                                          </p:val>
                                        </p:tav>
                                      </p:tavLst>
                                    </p:anim>
                                    <p:anim calcmode="lin" valueType="num">
                                      <p:cBhvr>
                                        <p:cTn id="43" dur="5000"/>
                                        <p:tgtEl>
                                          <p:spTgt spid="11"/>
                                        </p:tgtEl>
                                        <p:attrNameLst>
                                          <p:attrName>ppt_y</p:attrName>
                                        </p:attrNameLst>
                                      </p:cBhvr>
                                      <p:tavLst>
                                        <p:tav tm="0">
                                          <p:val>
                                            <p:strVal val="ppt_y"/>
                                          </p:val>
                                        </p:tav>
                                        <p:tav tm="100000">
                                          <p:val>
                                            <p:strVal val="ppt_y+ppt_h/2"/>
                                          </p:val>
                                        </p:tav>
                                      </p:tavLst>
                                    </p:anim>
                                    <p:anim calcmode="lin" valueType="num">
                                      <p:cBhvr>
                                        <p:cTn id="44" dur="5000"/>
                                        <p:tgtEl>
                                          <p:spTgt spid="11"/>
                                        </p:tgtEl>
                                        <p:attrNameLst>
                                          <p:attrName>ppt_w</p:attrName>
                                        </p:attrNameLst>
                                      </p:cBhvr>
                                      <p:tavLst>
                                        <p:tav tm="0">
                                          <p:val>
                                            <p:strVal val="ppt_w"/>
                                          </p:val>
                                        </p:tav>
                                        <p:tav tm="100000">
                                          <p:val>
                                            <p:strVal val="ppt_w"/>
                                          </p:val>
                                        </p:tav>
                                      </p:tavLst>
                                    </p:anim>
                                    <p:anim calcmode="lin" valueType="num">
                                      <p:cBhvr>
                                        <p:cTn id="45" dur="5000"/>
                                        <p:tgtEl>
                                          <p:spTgt spid="11"/>
                                        </p:tgtEl>
                                        <p:attrNameLst>
                                          <p:attrName>ppt_h</p:attrName>
                                        </p:attrNameLst>
                                      </p:cBhvr>
                                      <p:tavLst>
                                        <p:tav tm="0">
                                          <p:val>
                                            <p:strVal val="ppt_h"/>
                                          </p:val>
                                        </p:tav>
                                        <p:tav tm="100000">
                                          <p:val>
                                            <p:fltVal val="0"/>
                                          </p:val>
                                        </p:tav>
                                      </p:tavLst>
                                    </p:anim>
                                    <p:set>
                                      <p:cBhvr>
                                        <p:cTn id="46" dur="1" fill="hold">
                                          <p:stCondLst>
                                            <p:cond delay="4999"/>
                                          </p:stCondLst>
                                        </p:cTn>
                                        <p:tgtEl>
                                          <p:spTgt spid="11"/>
                                        </p:tgtEl>
                                        <p:attrNameLst>
                                          <p:attrName>style.visibility</p:attrName>
                                        </p:attrNameLst>
                                      </p:cBhvr>
                                      <p:to>
                                        <p:strVal val="hidden"/>
                                      </p:to>
                                    </p:set>
                                  </p:childTnLst>
                                </p:cTn>
                              </p:par>
                              <p:par>
                                <p:cTn id="47" presetID="17" presetClass="exit" presetSubtype="2" fill="hold" grpId="0" nodeType="withEffect">
                                  <p:stCondLst>
                                    <p:cond delay="0"/>
                                  </p:stCondLst>
                                  <p:childTnLst>
                                    <p:anim calcmode="lin" valueType="num">
                                      <p:cBhvr>
                                        <p:cTn id="48" dur="5000"/>
                                        <p:tgtEl>
                                          <p:spTgt spid="12"/>
                                        </p:tgtEl>
                                        <p:attrNameLst>
                                          <p:attrName>ppt_x</p:attrName>
                                        </p:attrNameLst>
                                      </p:cBhvr>
                                      <p:tavLst>
                                        <p:tav tm="0">
                                          <p:val>
                                            <p:strVal val="ppt_x"/>
                                          </p:val>
                                        </p:tav>
                                        <p:tav tm="100000">
                                          <p:val>
                                            <p:strVal val="ppt_x+ppt_w/2"/>
                                          </p:val>
                                        </p:tav>
                                      </p:tavLst>
                                    </p:anim>
                                    <p:anim calcmode="lin" valueType="num">
                                      <p:cBhvr>
                                        <p:cTn id="49" dur="5000"/>
                                        <p:tgtEl>
                                          <p:spTgt spid="12"/>
                                        </p:tgtEl>
                                        <p:attrNameLst>
                                          <p:attrName>ppt_y</p:attrName>
                                        </p:attrNameLst>
                                      </p:cBhvr>
                                      <p:tavLst>
                                        <p:tav tm="0">
                                          <p:val>
                                            <p:strVal val="ppt_y"/>
                                          </p:val>
                                        </p:tav>
                                        <p:tav tm="100000">
                                          <p:val>
                                            <p:strVal val="ppt_y"/>
                                          </p:val>
                                        </p:tav>
                                      </p:tavLst>
                                    </p:anim>
                                    <p:anim calcmode="lin" valueType="num">
                                      <p:cBhvr>
                                        <p:cTn id="50" dur="5000"/>
                                        <p:tgtEl>
                                          <p:spTgt spid="12"/>
                                        </p:tgtEl>
                                        <p:attrNameLst>
                                          <p:attrName>ppt_w</p:attrName>
                                        </p:attrNameLst>
                                      </p:cBhvr>
                                      <p:tavLst>
                                        <p:tav tm="0">
                                          <p:val>
                                            <p:strVal val="ppt_w"/>
                                          </p:val>
                                        </p:tav>
                                        <p:tav tm="100000">
                                          <p:val>
                                            <p:fltVal val="0"/>
                                          </p:val>
                                        </p:tav>
                                      </p:tavLst>
                                    </p:anim>
                                    <p:anim calcmode="lin" valueType="num">
                                      <p:cBhvr>
                                        <p:cTn id="51" dur="5000"/>
                                        <p:tgtEl>
                                          <p:spTgt spid="12"/>
                                        </p:tgtEl>
                                        <p:attrNameLst>
                                          <p:attrName>ppt_h</p:attrName>
                                        </p:attrNameLst>
                                      </p:cBhvr>
                                      <p:tavLst>
                                        <p:tav tm="0">
                                          <p:val>
                                            <p:strVal val="ppt_h"/>
                                          </p:val>
                                        </p:tav>
                                        <p:tav tm="100000">
                                          <p:val>
                                            <p:strVal val="ppt_h"/>
                                          </p:val>
                                        </p:tav>
                                      </p:tavLst>
                                    </p:anim>
                                    <p:set>
                                      <p:cBhvr>
                                        <p:cTn id="52"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lagarto-jesucris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1" y="247"/>
            <a:ext cx="11364913" cy="6694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20455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0d99b1e10e0b127cfe8df98aba9ebe86.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63373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210895" y="504354"/>
            <a:ext cx="4840362" cy="5632311"/>
          </a:xfrm>
          <a:prstGeom prst="rect">
            <a:avLst/>
          </a:prstGeom>
        </p:spPr>
        <p:txBody>
          <a:bodyPr wrap="square">
            <a:spAutoFit/>
          </a:bodyPr>
          <a:lstStyle/>
          <a:p>
            <a:pPr algn="ctr"/>
            <a:r>
              <a:rPr lang="es-ES" b="1" dirty="0"/>
              <a:t>Los basiliscos tienen la notable habilidad de ser capaces de correr sobre la superficie del agua. Sus patas posteriores están provistas de unos lóbulos dérmicos que funcionan como aletas, los cuales aumentan la superficie de apoyo sobre el agua. Estos son enrollados cuando el animal camina por tierra. Si el animal afronta el peligro, comienza a correr muy rápidamente sobre la superficie de un río o un lago, entonces las aletas de sus pies traseros se abren permitiendo aumentar su superficie de apoyo y así correr sobre el agua. Sin embargo, al decrecer su velocidad, el basilisco se hunde y tiene que nadar del modo normal de cualquier otro lagarto. </a:t>
            </a:r>
          </a:p>
          <a:p>
            <a:pPr algn="ctr"/>
            <a:endParaRPr lang="es-ES" b="1" dirty="0"/>
          </a:p>
          <a:p>
            <a:pPr algn="ctr"/>
            <a:r>
              <a:rPr lang="es-ES" b="1" dirty="0"/>
              <a:t>Debido a esta habilidad, se decía que tenía poderes sobrenaturales. En Ecuador se les conoce como piandes y en Colombia como pasarroyos</a:t>
            </a:r>
            <a:r>
              <a:rPr lang="es-ES" dirty="0"/>
              <a:t>. </a:t>
            </a:r>
          </a:p>
        </p:txBody>
      </p:sp>
      <p:pic>
        <p:nvPicPr>
          <p:cNvPr id="6"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97817" y="5080046"/>
            <a:ext cx="1775562" cy="1257254"/>
          </a:xfrm>
          <a:prstGeom prst="rect">
            <a:avLst/>
          </a:prstGeom>
          <a:noFill/>
        </p:spPr>
      </p:pic>
      <p:sp>
        <p:nvSpPr>
          <p:cNvPr id="5" name="4 Rectángulo"/>
          <p:cNvSpPr/>
          <p:nvPr/>
        </p:nvSpPr>
        <p:spPr>
          <a:xfrm>
            <a:off x="-197817" y="-432678"/>
            <a:ext cx="11755512" cy="7202656"/>
          </a:xfrm>
          <a:prstGeom prst="rect">
            <a:avLst/>
          </a:prstGeom>
          <a:blipFill>
            <a:blip r:embed="rId4">
              <a:duotone>
                <a:prstClr val="black"/>
                <a:schemeClr val="accent3">
                  <a:tint val="45000"/>
                  <a:satMod val="400000"/>
                </a:schemeClr>
              </a:duotone>
              <a:extLst>
                <a:ext uri="{28A0092B-C50C-407E-A947-70E740481C1C}">
                  <a14:useLocalDpi xmlns:a14="http://schemas.microsoft.com/office/drawing/2010/main" val="0"/>
                </a:ext>
              </a:extLst>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extLst>
      <p:ext uri="{BB962C8B-B14F-4D97-AF65-F5344CB8AC3E}">
        <p14:creationId xmlns:p14="http://schemas.microsoft.com/office/powerpoint/2010/main" val="4214639852"/>
      </p:ext>
    </p:extLst>
  </p:cSld>
  <p:clrMapOvr>
    <a:masterClrMapping/>
  </p:clrMapOvr>
  <mc:AlternateContent xmlns:mc="http://schemas.openxmlformats.org/markup-compatibility/2006" xmlns:p14="http://schemas.microsoft.com/office/powerpoint/2010/main">
    <mc:Choice Requires="p14">
      <p:transition spd="slow" p14:dur="2500" advTm="47000">
        <p:checker/>
      </p:transition>
    </mc:Choice>
    <mc:Fallback xmlns="">
      <p:transition spd="slow" advTm="4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67" y="51462"/>
            <a:ext cx="11358867" cy="6285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Triángulo isósceles"/>
          <p:cNvSpPr/>
          <p:nvPr/>
        </p:nvSpPr>
        <p:spPr>
          <a:xfrm rot="5400000">
            <a:off x="-307212" y="307212"/>
            <a:ext cx="6337300" cy="5722876"/>
          </a:xfrm>
          <a:prstGeom prst="triangle">
            <a:avLst>
              <a:gd name="adj" fmla="val 48889"/>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6" name="5 Triángulo isósceles"/>
          <p:cNvSpPr/>
          <p:nvPr/>
        </p:nvSpPr>
        <p:spPr>
          <a:xfrm rot="5400000" flipV="1">
            <a:off x="5239576" y="332945"/>
            <a:ext cx="6337300" cy="5722875"/>
          </a:xfrm>
          <a:prstGeom prst="triangle">
            <a:avLst>
              <a:gd name="adj" fmla="val 48333"/>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7" name="6 Combinar"/>
          <p:cNvSpPr/>
          <p:nvPr/>
        </p:nvSpPr>
        <p:spPr>
          <a:xfrm>
            <a:off x="1" y="1"/>
            <a:ext cx="11269663" cy="3168649"/>
          </a:xfrm>
          <a:prstGeom prst="flowChartMerg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8" name="7 Extracto"/>
          <p:cNvSpPr/>
          <p:nvPr/>
        </p:nvSpPr>
        <p:spPr>
          <a:xfrm>
            <a:off x="1" y="3102638"/>
            <a:ext cx="11269663" cy="3234663"/>
          </a:xfrm>
          <a:prstGeom prst="flowChartExtra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ppt_w/2"/>
                                          </p:val>
                                        </p:tav>
                                      </p:tavLst>
                                    </p:anim>
                                    <p:anim calcmode="lin" valueType="num">
                                      <p:cBhvr>
                                        <p:cTn id="19" dur="5000"/>
                                        <p:tgtEl>
                                          <p:spTgt spid="6"/>
                                        </p:tgtEl>
                                        <p:attrNameLst>
                                          <p:attrName>ppt_y</p:attrName>
                                        </p:attrNameLst>
                                      </p:cBhvr>
                                      <p:tavLst>
                                        <p:tav tm="0">
                                          <p:val>
                                            <p:strVal val="ppt_y"/>
                                          </p:val>
                                        </p:tav>
                                        <p:tav tm="100000">
                                          <p:val>
                                            <p:strVal val="ppt_y"/>
                                          </p:val>
                                        </p:tav>
                                      </p:tavLst>
                                    </p:anim>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giphy.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69825" y="-352226"/>
            <a:ext cx="11931619" cy="6840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0567047"/>
      </p:ext>
    </p:extLst>
  </p:cSld>
  <p:clrMapOvr>
    <a:masterClrMapping/>
  </p:clrMapOvr>
  <mc:AlternateContent xmlns:mc="http://schemas.openxmlformats.org/markup-compatibility/2006" xmlns:p14="http://schemas.microsoft.com/office/powerpoint/2010/main">
    <mc:Choice Requires="p14">
      <p:transition spd="slow" p14:dur="2500" advTm="13000">
        <p:checker/>
      </p:transition>
    </mc:Choice>
    <mc:Fallback xmlns="">
      <p:transition spd="slow" advTm="13000">
        <p:checker/>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Jose Luis\Desktop\9e5089a3b759f181bc0b440b1a76e1dc--green-nature-reptiles-and-amphibians.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125810" y="-1"/>
            <a:ext cx="5605289" cy="653498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Users\Jose Luis\Desktop\977bbd03dce16ee664c67715a39abf4d.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532"/>
          <a:stretch/>
        </p:blipFill>
        <p:spPr bwMode="auto">
          <a:xfrm>
            <a:off x="5490442" y="0"/>
            <a:ext cx="5904656" cy="653498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490443" y="-27930"/>
            <a:ext cx="5904656" cy="6562916"/>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5" name="4 Rectángulo"/>
          <p:cNvSpPr/>
          <p:nvPr/>
        </p:nvSpPr>
        <p:spPr>
          <a:xfrm>
            <a:off x="-110407" y="-27932"/>
            <a:ext cx="5904656" cy="6562916"/>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extLst>
      <p:ext uri="{BB962C8B-B14F-4D97-AF65-F5344CB8AC3E}">
        <p14:creationId xmlns:p14="http://schemas.microsoft.com/office/powerpoint/2010/main" val="359175245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4"/>
                                        </p:tgtEl>
                                        <p:attrNameLst>
                                          <p:attrName>ppt_x</p:attrName>
                                        </p:attrNameLst>
                                      </p:cBhvr>
                                      <p:tavLst>
                                        <p:tav tm="0">
                                          <p:val>
                                            <p:strVal val="ppt_x"/>
                                          </p:val>
                                        </p:tav>
                                        <p:tav tm="100000">
                                          <p:val>
                                            <p:strVal val="ppt_x+ppt_w/2"/>
                                          </p:val>
                                        </p:tav>
                                      </p:tavLst>
                                    </p:anim>
                                    <p:anim calcmode="lin" valueType="num">
                                      <p:cBhvr>
                                        <p:cTn id="7" dur="5000"/>
                                        <p:tgtEl>
                                          <p:spTgt spid="4"/>
                                        </p:tgtEl>
                                        <p:attrNameLst>
                                          <p:attrName>ppt_y</p:attrName>
                                        </p:attrNameLst>
                                      </p:cBhvr>
                                      <p:tavLst>
                                        <p:tav tm="0">
                                          <p:val>
                                            <p:strVal val="ppt_y"/>
                                          </p:val>
                                        </p:tav>
                                        <p:tav tm="100000">
                                          <p:val>
                                            <p:strVal val="ppt_y"/>
                                          </p:val>
                                        </p:tav>
                                      </p:tavLst>
                                    </p:anim>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5"/>
                                        </p:tgtEl>
                                        <p:attrNameLst>
                                          <p:attrName>ppt_x</p:attrName>
                                        </p:attrNameLst>
                                      </p:cBhvr>
                                      <p:tavLst>
                                        <p:tav tm="0">
                                          <p:val>
                                            <p:strVal val="ppt_x"/>
                                          </p:val>
                                        </p:tav>
                                        <p:tav tm="100000">
                                          <p:val>
                                            <p:strVal val="ppt_x+ppt_w/2"/>
                                          </p:val>
                                        </p:tav>
                                      </p:tavLst>
                                    </p:anim>
                                    <p:anim calcmode="lin" valueType="num">
                                      <p:cBhvr>
                                        <p:cTn id="13" dur="5000"/>
                                        <p:tgtEl>
                                          <p:spTgt spid="5"/>
                                        </p:tgtEl>
                                        <p:attrNameLst>
                                          <p:attrName>ppt_y</p:attrName>
                                        </p:attrNameLst>
                                      </p:cBhvr>
                                      <p:tavLst>
                                        <p:tav tm="0">
                                          <p:val>
                                            <p:strVal val="ppt_y"/>
                                          </p:val>
                                        </p:tav>
                                        <p:tav tm="100000">
                                          <p:val>
                                            <p:strVal val="ppt_y"/>
                                          </p:val>
                                        </p:tav>
                                      </p:tavLst>
                                    </p:anim>
                                    <p:anim calcmode="lin" valueType="num">
                                      <p:cBhvr>
                                        <p:cTn id="14" dur="5000"/>
                                        <p:tgtEl>
                                          <p:spTgt spid="5"/>
                                        </p:tgtEl>
                                        <p:attrNameLst>
                                          <p:attrName>ppt_w</p:attrName>
                                        </p:attrNameLst>
                                      </p:cBhvr>
                                      <p:tavLst>
                                        <p:tav tm="0">
                                          <p:val>
                                            <p:strVal val="ppt_w"/>
                                          </p:val>
                                        </p:tav>
                                        <p:tav tm="100000">
                                          <p:val>
                                            <p:fltVal val="0"/>
                                          </p:val>
                                        </p:tav>
                                      </p:tavLst>
                                    </p:anim>
                                    <p:anim calcmode="lin" valueType="num">
                                      <p:cBhvr>
                                        <p:cTn id="15" dur="5000"/>
                                        <p:tgtEl>
                                          <p:spTgt spid="5"/>
                                        </p:tgtEl>
                                        <p:attrNameLst>
                                          <p:attrName>ppt_h</p:attrName>
                                        </p:attrNameLst>
                                      </p:cBhvr>
                                      <p:tavLst>
                                        <p:tav tm="0">
                                          <p:val>
                                            <p:strVal val="ppt_h"/>
                                          </p:val>
                                        </p:tav>
                                        <p:tav tm="100000">
                                          <p:val>
                                            <p:strVal val="ppt_h"/>
                                          </p:val>
                                        </p:tav>
                                      </p:tavLst>
                                    </p:anim>
                                    <p:set>
                                      <p:cBhvr>
                                        <p:cTn id="16"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92D050">
            <a:alpha val="56000"/>
          </a:srgbClr>
        </a:solidFill>
        <a:effectLst/>
      </p:bgPr>
    </p:bg>
    <p:spTree>
      <p:nvGrpSpPr>
        <p:cNvPr id="1" name=""/>
        <p:cNvGrpSpPr/>
        <p:nvPr/>
      </p:nvGrpSpPr>
      <p:grpSpPr>
        <a:xfrm>
          <a:off x="0" y="0"/>
          <a:ext cx="0" cy="0"/>
          <a:chOff x="0" y="0"/>
          <a:chExt cx="0" cy="0"/>
        </a:xfrm>
      </p:grpSpPr>
      <p:pic>
        <p:nvPicPr>
          <p:cNvPr id="399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7205" y="341099"/>
            <a:ext cx="4969609" cy="5643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4900" y="326444"/>
            <a:ext cx="4682141" cy="5458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Marco"/>
          <p:cNvSpPr/>
          <p:nvPr/>
        </p:nvSpPr>
        <p:spPr>
          <a:xfrm>
            <a:off x="-22491" y="-1"/>
            <a:ext cx="11201464" cy="6224227"/>
          </a:xfrm>
          <a:prstGeom prst="frame">
            <a:avLst>
              <a:gd name="adj1" fmla="val 4902"/>
            </a:avLst>
          </a:prstGeom>
          <a:solidFill>
            <a:srgbClr val="CC7C4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defRPr/>
            </a:pPr>
            <a:endParaRPr lang="es-ES" dirty="0">
              <a:solidFill>
                <a:schemeClr val="tx1"/>
              </a:solidFill>
            </a:endParaRPr>
          </a:p>
        </p:txBody>
      </p:sp>
      <p:sp>
        <p:nvSpPr>
          <p:cNvPr id="7" name="6 Paralelogramo"/>
          <p:cNvSpPr/>
          <p:nvPr/>
        </p:nvSpPr>
        <p:spPr>
          <a:xfrm>
            <a:off x="440224" y="461606"/>
            <a:ext cx="1498709" cy="844974"/>
          </a:xfrm>
          <a:prstGeom prst="parallelogram">
            <a:avLst>
              <a:gd name="adj" fmla="val 15873"/>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Marco"/>
          <p:cNvSpPr/>
          <p:nvPr/>
        </p:nvSpPr>
        <p:spPr>
          <a:xfrm>
            <a:off x="-22491" y="1"/>
            <a:ext cx="5591772" cy="6337299"/>
          </a:xfrm>
          <a:prstGeom prst="frame">
            <a:avLst>
              <a:gd name="adj1" fmla="val 6035"/>
            </a:avLst>
          </a:prstGeom>
          <a:solidFill>
            <a:srgbClr val="0F5D32">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defRPr/>
            </a:pPr>
            <a:endParaRPr lang="es-ES" dirty="0">
              <a:solidFill>
                <a:schemeClr val="tx1"/>
              </a:solidFill>
            </a:endParaRPr>
          </a:p>
        </p:txBody>
      </p:sp>
      <p:sp>
        <p:nvSpPr>
          <p:cNvPr id="10" name="9 Marco"/>
          <p:cNvSpPr/>
          <p:nvPr/>
        </p:nvSpPr>
        <p:spPr>
          <a:xfrm>
            <a:off x="5578242" y="-10085"/>
            <a:ext cx="5698696" cy="6345766"/>
          </a:xfrm>
          <a:prstGeom prst="frame">
            <a:avLst>
              <a:gd name="adj1" fmla="val 5979"/>
            </a:avLst>
          </a:prstGeom>
          <a:solidFill>
            <a:srgbClr val="0F5D32">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defRPr/>
            </a:pPr>
            <a:endParaRPr lang="es-ES" dirty="0">
              <a:solidFill>
                <a:schemeClr val="tx1"/>
              </a:solidFill>
            </a:endParaRPr>
          </a:p>
        </p:txBody>
      </p:sp>
      <p:grpSp>
        <p:nvGrpSpPr>
          <p:cNvPr id="2" name="10 Rectángulo"/>
          <p:cNvGrpSpPr>
            <a:grpSpLocks/>
          </p:cNvGrpSpPr>
          <p:nvPr/>
        </p:nvGrpSpPr>
        <p:grpSpPr bwMode="auto">
          <a:xfrm>
            <a:off x="330657" y="1824911"/>
            <a:ext cx="209349" cy="105621"/>
            <a:chOff x="169" y="933"/>
            <a:chExt cx="107" cy="54"/>
          </a:xfrm>
        </p:grpSpPr>
        <p:pic>
          <p:nvPicPr>
            <p:cNvPr id="57351" name="10 Rectángulo"/>
            <p:cNvPicPr>
              <a:picLocks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69" y="933"/>
              <a:ext cx="107" cy="54"/>
            </a:xfrm>
            <a:prstGeom prst="rect">
              <a:avLst/>
            </a:prstGeom>
            <a:noFill/>
          </p:spPr>
        </p:pic>
        <p:sp>
          <p:nvSpPr>
            <p:cNvPr id="57352" name="Text Box 8"/>
            <p:cNvSpPr txBox="1">
              <a:spLocks noChangeArrowheads="1"/>
            </p:cNvSpPr>
            <p:nvPr/>
          </p:nvSpPr>
          <p:spPr bwMode="auto">
            <a:xfrm rot="10800000">
              <a:off x="180" y="945"/>
              <a:ext cx="90" cy="34"/>
            </a:xfrm>
            <a:prstGeom prst="rect">
              <a:avLst/>
            </a:prstGeom>
            <a:noFill/>
            <a:ln w="9525">
              <a:noFill/>
              <a:miter lim="800000"/>
              <a:headEnd/>
              <a:tailEnd/>
            </a:ln>
          </p:spPr>
          <p:txBody>
            <a:bodyPr rot="10800000" anchor="ctr"/>
            <a:lstStyle/>
            <a:p>
              <a:pPr algn="ctr"/>
              <a:endParaRPr lang="es-ES">
                <a:solidFill>
                  <a:srgbClr val="FFFFFF"/>
                </a:solidFill>
                <a:latin typeface="Calibri" pitchFamily="34" charset="0"/>
              </a:endParaRPr>
            </a:p>
          </p:txBody>
        </p:sp>
      </p:grpSp>
      <p:sp>
        <p:nvSpPr>
          <p:cNvPr id="12" name="11 Rectángulo"/>
          <p:cNvSpPr/>
          <p:nvPr/>
        </p:nvSpPr>
        <p:spPr>
          <a:xfrm>
            <a:off x="528229" y="4092846"/>
            <a:ext cx="4666378" cy="264056"/>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Rectángulo"/>
          <p:cNvSpPr/>
          <p:nvPr/>
        </p:nvSpPr>
        <p:spPr>
          <a:xfrm flipH="1">
            <a:off x="2641328" y="725661"/>
            <a:ext cx="264134" cy="8449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4" name="13 Rectángulo"/>
          <p:cNvSpPr/>
          <p:nvPr/>
        </p:nvSpPr>
        <p:spPr>
          <a:xfrm>
            <a:off x="227478" y="239729"/>
            <a:ext cx="4976984" cy="5744768"/>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5" name="14 Rectángulo"/>
          <p:cNvSpPr/>
          <p:nvPr/>
        </p:nvSpPr>
        <p:spPr>
          <a:xfrm>
            <a:off x="5857205" y="315654"/>
            <a:ext cx="5087119" cy="5658053"/>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extLst>
      <p:ext uri="{BB962C8B-B14F-4D97-AF65-F5344CB8AC3E}">
        <p14:creationId xmlns:p14="http://schemas.microsoft.com/office/powerpoint/2010/main" val="310832045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14"/>
                                        </p:tgtEl>
                                        <p:attrNameLst>
                                          <p:attrName>ppt_x</p:attrName>
                                        </p:attrNameLst>
                                      </p:cBhvr>
                                      <p:tavLst>
                                        <p:tav tm="0">
                                          <p:val>
                                            <p:strVal val="ppt_x"/>
                                          </p:val>
                                        </p:tav>
                                        <p:tav tm="100000">
                                          <p:val>
                                            <p:strVal val="ppt_x-ppt_w/2"/>
                                          </p:val>
                                        </p:tav>
                                      </p:tavLst>
                                    </p:anim>
                                    <p:anim calcmode="lin" valueType="num">
                                      <p:cBhvr>
                                        <p:cTn id="13" dur="5000"/>
                                        <p:tgtEl>
                                          <p:spTgt spid="14"/>
                                        </p:tgtEl>
                                        <p:attrNameLst>
                                          <p:attrName>ppt_y</p:attrName>
                                        </p:attrNameLst>
                                      </p:cBhvr>
                                      <p:tavLst>
                                        <p:tav tm="0">
                                          <p:val>
                                            <p:strVal val="ppt_y"/>
                                          </p:val>
                                        </p:tav>
                                        <p:tav tm="100000">
                                          <p:val>
                                            <p:strVal val="ppt_y"/>
                                          </p:val>
                                        </p:tav>
                                      </p:tavLst>
                                    </p:anim>
                                    <p:anim calcmode="lin" valueType="num">
                                      <p:cBhvr>
                                        <p:cTn id="14" dur="5000"/>
                                        <p:tgtEl>
                                          <p:spTgt spid="14"/>
                                        </p:tgtEl>
                                        <p:attrNameLst>
                                          <p:attrName>ppt_w</p:attrName>
                                        </p:attrNameLst>
                                      </p:cBhvr>
                                      <p:tavLst>
                                        <p:tav tm="0">
                                          <p:val>
                                            <p:strVal val="ppt_w"/>
                                          </p:val>
                                        </p:tav>
                                        <p:tav tm="100000">
                                          <p:val>
                                            <p:fltVal val="0"/>
                                          </p:val>
                                        </p:tav>
                                      </p:tavLst>
                                    </p:anim>
                                    <p:anim calcmode="lin" valueType="num">
                                      <p:cBhvr>
                                        <p:cTn id="15" dur="5000"/>
                                        <p:tgtEl>
                                          <p:spTgt spid="14"/>
                                        </p:tgtEl>
                                        <p:attrNameLst>
                                          <p:attrName>ppt_h</p:attrName>
                                        </p:attrNameLst>
                                      </p:cBhvr>
                                      <p:tavLst>
                                        <p:tav tm="0">
                                          <p:val>
                                            <p:strVal val="ppt_h"/>
                                          </p:val>
                                        </p:tav>
                                        <p:tav tm="100000">
                                          <p:val>
                                            <p:strVal val="ppt_h"/>
                                          </p:val>
                                        </p:tav>
                                      </p:tavLst>
                                    </p:anim>
                                    <p:set>
                                      <p:cBhvr>
                                        <p:cTn id="16" dur="1" fill="hold">
                                          <p:stCondLst>
                                            <p:cond delay="4999"/>
                                          </p:stCondLst>
                                        </p:cTn>
                                        <p:tgtEl>
                                          <p:spTgt spid="14"/>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0"/>
                                        </p:tgtEl>
                                        <p:attrNameLst>
                                          <p:attrName>ppt_x</p:attrName>
                                        </p:attrNameLst>
                                      </p:cBhvr>
                                      <p:tavLst>
                                        <p:tav tm="0">
                                          <p:val>
                                            <p:strVal val="ppt_x"/>
                                          </p:val>
                                        </p:tav>
                                        <p:tav tm="100000">
                                          <p:val>
                                            <p:strVal val="ppt_x+ppt_w/2"/>
                                          </p:val>
                                        </p:tav>
                                      </p:tavLst>
                                    </p:anim>
                                    <p:anim calcmode="lin" valueType="num">
                                      <p:cBhvr>
                                        <p:cTn id="19" dur="5000"/>
                                        <p:tgtEl>
                                          <p:spTgt spid="10"/>
                                        </p:tgtEl>
                                        <p:attrNameLst>
                                          <p:attrName>ppt_y</p:attrName>
                                        </p:attrNameLst>
                                      </p:cBhvr>
                                      <p:tavLst>
                                        <p:tav tm="0">
                                          <p:val>
                                            <p:strVal val="ppt_y"/>
                                          </p:val>
                                        </p:tav>
                                        <p:tav tm="100000">
                                          <p:val>
                                            <p:strVal val="ppt_y"/>
                                          </p:val>
                                        </p:tav>
                                      </p:tavLst>
                                    </p:anim>
                                    <p:anim calcmode="lin" valueType="num">
                                      <p:cBhvr>
                                        <p:cTn id="20" dur="5000"/>
                                        <p:tgtEl>
                                          <p:spTgt spid="10"/>
                                        </p:tgtEl>
                                        <p:attrNameLst>
                                          <p:attrName>ppt_w</p:attrName>
                                        </p:attrNameLst>
                                      </p:cBhvr>
                                      <p:tavLst>
                                        <p:tav tm="0">
                                          <p:val>
                                            <p:strVal val="ppt_w"/>
                                          </p:val>
                                        </p:tav>
                                        <p:tav tm="100000">
                                          <p:val>
                                            <p:fltVal val="0"/>
                                          </p:val>
                                        </p:tav>
                                      </p:tavLst>
                                    </p:anim>
                                    <p:anim calcmode="lin" valueType="num">
                                      <p:cBhvr>
                                        <p:cTn id="21" dur="5000"/>
                                        <p:tgtEl>
                                          <p:spTgt spid="10"/>
                                        </p:tgtEl>
                                        <p:attrNameLst>
                                          <p:attrName>ppt_h</p:attrName>
                                        </p:attrNameLst>
                                      </p:cBhvr>
                                      <p:tavLst>
                                        <p:tav tm="0">
                                          <p:val>
                                            <p:strVal val="ppt_h"/>
                                          </p:val>
                                        </p:tav>
                                        <p:tav tm="100000">
                                          <p:val>
                                            <p:strVal val="ppt_h"/>
                                          </p:val>
                                        </p:tav>
                                      </p:tavLst>
                                    </p:anim>
                                    <p:set>
                                      <p:cBhvr>
                                        <p:cTn id="22" dur="1" fill="hold">
                                          <p:stCondLst>
                                            <p:cond delay="4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15"/>
                                        </p:tgtEl>
                                        <p:attrNameLst>
                                          <p:attrName>ppt_x</p:attrName>
                                        </p:attrNameLst>
                                      </p:cBhvr>
                                      <p:tavLst>
                                        <p:tav tm="0">
                                          <p:val>
                                            <p:strVal val="ppt_x"/>
                                          </p:val>
                                        </p:tav>
                                        <p:tav tm="100000">
                                          <p:val>
                                            <p:strVal val="ppt_x+ppt_w/2"/>
                                          </p:val>
                                        </p:tav>
                                      </p:tavLst>
                                    </p:anim>
                                    <p:anim calcmode="lin" valueType="num">
                                      <p:cBhvr>
                                        <p:cTn id="25" dur="5000"/>
                                        <p:tgtEl>
                                          <p:spTgt spid="15"/>
                                        </p:tgtEl>
                                        <p:attrNameLst>
                                          <p:attrName>ppt_y</p:attrName>
                                        </p:attrNameLst>
                                      </p:cBhvr>
                                      <p:tavLst>
                                        <p:tav tm="0">
                                          <p:val>
                                            <p:strVal val="ppt_y"/>
                                          </p:val>
                                        </p:tav>
                                        <p:tav tm="100000">
                                          <p:val>
                                            <p:strVal val="ppt_y"/>
                                          </p:val>
                                        </p:tav>
                                      </p:tavLst>
                                    </p:anim>
                                    <p:anim calcmode="lin" valueType="num">
                                      <p:cBhvr>
                                        <p:cTn id="26" dur="5000"/>
                                        <p:tgtEl>
                                          <p:spTgt spid="15"/>
                                        </p:tgtEl>
                                        <p:attrNameLst>
                                          <p:attrName>ppt_w</p:attrName>
                                        </p:attrNameLst>
                                      </p:cBhvr>
                                      <p:tavLst>
                                        <p:tav tm="0">
                                          <p:val>
                                            <p:strVal val="ppt_w"/>
                                          </p:val>
                                        </p:tav>
                                        <p:tav tm="100000">
                                          <p:val>
                                            <p:fltVal val="0"/>
                                          </p:val>
                                        </p:tav>
                                      </p:tavLst>
                                    </p:anim>
                                    <p:anim calcmode="lin" valueType="num">
                                      <p:cBhvr>
                                        <p:cTn id="27" dur="5000"/>
                                        <p:tgtEl>
                                          <p:spTgt spid="15"/>
                                        </p:tgtEl>
                                        <p:attrNameLst>
                                          <p:attrName>ppt_h</p:attrName>
                                        </p:attrNameLst>
                                      </p:cBhvr>
                                      <p:tavLst>
                                        <p:tav tm="0">
                                          <p:val>
                                            <p:strVal val="ppt_h"/>
                                          </p:val>
                                        </p:tav>
                                        <p:tav tm="100000">
                                          <p:val>
                                            <p:strVal val="ppt_h"/>
                                          </p:val>
                                        </p:tav>
                                      </p:tavLst>
                                    </p:anim>
                                    <p:set>
                                      <p:cBhvr>
                                        <p:cTn id="28" dur="1" fill="hold">
                                          <p:stCondLst>
                                            <p:cond delay="4999"/>
                                          </p:stCondLst>
                                        </p:cTn>
                                        <p:tgtEl>
                                          <p:spTgt spid="15"/>
                                        </p:tgtEl>
                                        <p:attrNameLst>
                                          <p:attrName>style.visibility</p:attrName>
                                        </p:attrNameLst>
                                      </p:cBhvr>
                                      <p:to>
                                        <p:strVal val="hidden"/>
                                      </p:to>
                                    </p:set>
                                  </p:childTnLst>
                                </p:cTn>
                              </p:par>
                              <p:par>
                                <p:cTn id="29" presetID="17" presetClass="exit" presetSubtype="10" fill="hold" nodeType="withEffect">
                                  <p:stCondLst>
                                    <p:cond delay="0"/>
                                  </p:stCondLst>
                                  <p:childTnLst>
                                    <p:anim calcmode="lin" valueType="num">
                                      <p:cBhvr>
                                        <p:cTn id="30" dur="5000"/>
                                        <p:tgtEl>
                                          <p:spTgt spid="6"/>
                                        </p:tgtEl>
                                        <p:attrNameLst>
                                          <p:attrName>ppt_w</p:attrName>
                                        </p:attrNameLst>
                                      </p:cBhvr>
                                      <p:tavLst>
                                        <p:tav tm="0">
                                          <p:val>
                                            <p:strVal val="ppt_w"/>
                                          </p:val>
                                        </p:tav>
                                        <p:tav tm="100000">
                                          <p:val>
                                            <p:fltVal val="0"/>
                                          </p:val>
                                        </p:tav>
                                      </p:tavLst>
                                    </p:anim>
                                    <p:anim calcmode="lin" valueType="num">
                                      <p:cBhvr>
                                        <p:cTn id="31" dur="5000"/>
                                        <p:tgtEl>
                                          <p:spTgt spid="6"/>
                                        </p:tgtEl>
                                        <p:attrNameLst>
                                          <p:attrName>ppt_h</p:attrName>
                                        </p:attrNameLst>
                                      </p:cBhvr>
                                      <p:tavLst>
                                        <p:tav tm="0">
                                          <p:val>
                                            <p:strVal val="ppt_h"/>
                                          </p:val>
                                        </p:tav>
                                        <p:tav tm="100000">
                                          <p:val>
                                            <p:strVal val="ppt_h"/>
                                          </p:val>
                                        </p:tav>
                                      </p:tavLst>
                                    </p:anim>
                                    <p:set>
                                      <p:cBhvr>
                                        <p:cTn id="32"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Basiliscus plumifron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23" y="0"/>
            <a:ext cx="11259940" cy="6361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776878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27650" name="Picture 2" descr="https://cumbrepuebloscop20.org/wp-content/uploads/2018/09/BASILISCO-COMÚN-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4" cy="6342524"/>
          </a:xfrm>
          <a:prstGeom prst="rect">
            <a:avLst/>
          </a:prstGeom>
          <a:noFill/>
          <a:extLst>
            <a:ext uri="{909E8E84-426E-40DD-AFC4-6F175D3DCCD1}">
              <a14:hiddenFill xmlns:a14="http://schemas.microsoft.com/office/drawing/2010/main">
                <a:solidFill>
                  <a:srgbClr val="FFFFFF"/>
                </a:solidFill>
              </a14:hiddenFill>
            </a:ext>
          </a:extLst>
        </p:spPr>
      </p:pic>
      <p:sp>
        <p:nvSpPr>
          <p:cNvPr id="3" name="1 Cheurón"/>
          <p:cNvSpPr/>
          <p:nvPr/>
        </p:nvSpPr>
        <p:spPr>
          <a:xfrm rot="5400000">
            <a:off x="-208624" y="208625"/>
            <a:ext cx="3234664"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4" name="1 Cheurón"/>
          <p:cNvSpPr/>
          <p:nvPr/>
        </p:nvSpPr>
        <p:spPr>
          <a:xfrm rot="5400000">
            <a:off x="2608792" y="208625"/>
            <a:ext cx="3234664"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5" name="1 Cheurón"/>
          <p:cNvSpPr/>
          <p:nvPr/>
        </p:nvSpPr>
        <p:spPr>
          <a:xfrm rot="5400000">
            <a:off x="5426208" y="208625"/>
            <a:ext cx="3234664"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6" name="1 Cheurón"/>
          <p:cNvSpPr/>
          <p:nvPr/>
        </p:nvSpPr>
        <p:spPr>
          <a:xfrm rot="5400000">
            <a:off x="8243624" y="208625"/>
            <a:ext cx="3234664"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1 Cheurón"/>
          <p:cNvSpPr/>
          <p:nvPr/>
        </p:nvSpPr>
        <p:spPr>
          <a:xfrm rot="5400000" flipH="1" flipV="1">
            <a:off x="-208623" y="3311262"/>
            <a:ext cx="3234663"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1 Cheurón"/>
          <p:cNvSpPr/>
          <p:nvPr/>
        </p:nvSpPr>
        <p:spPr>
          <a:xfrm rot="5400000" flipH="1" flipV="1">
            <a:off x="2608793" y="3311262"/>
            <a:ext cx="3234663"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1 Cheurón"/>
          <p:cNvSpPr/>
          <p:nvPr/>
        </p:nvSpPr>
        <p:spPr>
          <a:xfrm rot="5400000" flipH="1" flipV="1">
            <a:off x="5426208" y="3311262"/>
            <a:ext cx="3234663"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0" name="1 Cheurón"/>
          <p:cNvSpPr/>
          <p:nvPr/>
        </p:nvSpPr>
        <p:spPr>
          <a:xfrm rot="5400000" flipH="1" flipV="1">
            <a:off x="8243624" y="3311262"/>
            <a:ext cx="3234663"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1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plus(out)">
                                      <p:cBhvr>
                                        <p:cTn id="11" dur="4000"/>
                                        <p:tgtEl>
                                          <p:spTgt spid="3"/>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4000"/>
                                        <p:tgtEl>
                                          <p:spTgt spid="4"/>
                                        </p:tgtEl>
                                      </p:cBhvr>
                                    </p:animEffect>
                                  </p:childTnLst>
                                </p:cTn>
                              </p:par>
                              <p:par>
                                <p:cTn id="19" presetID="2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4000" fill="hold"/>
                                        <p:tgtEl>
                                          <p:spTgt spid="5"/>
                                        </p:tgtEl>
                                        <p:attrNameLst>
                                          <p:attrName>ppt_w</p:attrName>
                                        </p:attrNameLst>
                                      </p:cBhvr>
                                      <p:tavLst>
                                        <p:tav tm="0">
                                          <p:val>
                                            <p:fltVal val="0"/>
                                          </p:val>
                                        </p:tav>
                                        <p:tav tm="100000">
                                          <p:val>
                                            <p:strVal val="#ppt_w"/>
                                          </p:val>
                                        </p:tav>
                                      </p:tavLst>
                                    </p:anim>
                                    <p:anim calcmode="lin" valueType="num">
                                      <p:cBhvr>
                                        <p:cTn id="22" dur="4000" fill="hold"/>
                                        <p:tgtEl>
                                          <p:spTgt spid="5"/>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plus(out)">
                                      <p:cBhvr>
                                        <p:cTn id="25" dur="4000"/>
                                        <p:tgtEl>
                                          <p:spTgt spid="5"/>
                                        </p:tgtEl>
                                      </p:cBhvr>
                                    </p:animEffect>
                                  </p:childTnLst>
                                </p:cTn>
                              </p:par>
                              <p:par>
                                <p:cTn id="26" presetID="23" presetClass="entr" presetSubtype="16"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4000" fill="hold"/>
                                        <p:tgtEl>
                                          <p:spTgt spid="6"/>
                                        </p:tgtEl>
                                        <p:attrNameLst>
                                          <p:attrName>ppt_w</p:attrName>
                                        </p:attrNameLst>
                                      </p:cBhvr>
                                      <p:tavLst>
                                        <p:tav tm="0">
                                          <p:val>
                                            <p:fltVal val="0"/>
                                          </p:val>
                                        </p:tav>
                                        <p:tav tm="100000">
                                          <p:val>
                                            <p:strVal val="#ppt_w"/>
                                          </p:val>
                                        </p:tav>
                                      </p:tavLst>
                                    </p:anim>
                                    <p:anim calcmode="lin" valueType="num">
                                      <p:cBhvr>
                                        <p:cTn id="29" dur="4000" fill="hold"/>
                                        <p:tgtEl>
                                          <p:spTgt spid="6"/>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plus(out)">
                                      <p:cBhvr>
                                        <p:cTn id="32" dur="4000"/>
                                        <p:tgtEl>
                                          <p:spTgt spid="6"/>
                                        </p:tgtEl>
                                      </p:cBhvr>
                                    </p:animEffect>
                                  </p:childTnLst>
                                </p:cTn>
                              </p:par>
                              <p:par>
                                <p:cTn id="33" presetID="23" presetClass="entr" presetSubtype="16"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4000" fill="hold"/>
                                        <p:tgtEl>
                                          <p:spTgt spid="7"/>
                                        </p:tgtEl>
                                        <p:attrNameLst>
                                          <p:attrName>ppt_w</p:attrName>
                                        </p:attrNameLst>
                                      </p:cBhvr>
                                      <p:tavLst>
                                        <p:tav tm="0">
                                          <p:val>
                                            <p:fltVal val="0"/>
                                          </p:val>
                                        </p:tav>
                                        <p:tav tm="100000">
                                          <p:val>
                                            <p:strVal val="#ppt_w"/>
                                          </p:val>
                                        </p:tav>
                                      </p:tavLst>
                                    </p:anim>
                                    <p:anim calcmode="lin" valueType="num">
                                      <p:cBhvr>
                                        <p:cTn id="36" dur="4000" fill="hold"/>
                                        <p:tgtEl>
                                          <p:spTgt spid="7"/>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plus(out)">
                                      <p:cBhvr>
                                        <p:cTn id="39" dur="4000"/>
                                        <p:tgtEl>
                                          <p:spTgt spid="7"/>
                                        </p:tgtEl>
                                      </p:cBhvr>
                                    </p:animEffect>
                                  </p:childTnLst>
                                </p:cTn>
                              </p:par>
                              <p:par>
                                <p:cTn id="40" presetID="23" presetClass="entr" presetSubtype="16"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4000" fill="hold"/>
                                        <p:tgtEl>
                                          <p:spTgt spid="8"/>
                                        </p:tgtEl>
                                        <p:attrNameLst>
                                          <p:attrName>ppt_w</p:attrName>
                                        </p:attrNameLst>
                                      </p:cBhvr>
                                      <p:tavLst>
                                        <p:tav tm="0">
                                          <p:val>
                                            <p:fltVal val="0"/>
                                          </p:val>
                                        </p:tav>
                                        <p:tav tm="100000">
                                          <p:val>
                                            <p:strVal val="#ppt_w"/>
                                          </p:val>
                                        </p:tav>
                                      </p:tavLst>
                                    </p:anim>
                                    <p:anim calcmode="lin" valueType="num">
                                      <p:cBhvr>
                                        <p:cTn id="43" dur="4000" fill="hold"/>
                                        <p:tgtEl>
                                          <p:spTgt spid="8"/>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plus(out)">
                                      <p:cBhvr>
                                        <p:cTn id="46" dur="4000"/>
                                        <p:tgtEl>
                                          <p:spTgt spid="8"/>
                                        </p:tgtEl>
                                      </p:cBhvr>
                                    </p:animEffect>
                                  </p:childTnLst>
                                </p:cTn>
                              </p:par>
                              <p:par>
                                <p:cTn id="47" presetID="23" presetClass="entr" presetSubtype="16"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4000" fill="hold"/>
                                        <p:tgtEl>
                                          <p:spTgt spid="9"/>
                                        </p:tgtEl>
                                        <p:attrNameLst>
                                          <p:attrName>ppt_w</p:attrName>
                                        </p:attrNameLst>
                                      </p:cBhvr>
                                      <p:tavLst>
                                        <p:tav tm="0">
                                          <p:val>
                                            <p:fltVal val="0"/>
                                          </p:val>
                                        </p:tav>
                                        <p:tav tm="100000">
                                          <p:val>
                                            <p:strVal val="#ppt_w"/>
                                          </p:val>
                                        </p:tav>
                                      </p:tavLst>
                                    </p:anim>
                                    <p:anim calcmode="lin" valueType="num">
                                      <p:cBhvr>
                                        <p:cTn id="50" dur="4000" fill="hold"/>
                                        <p:tgtEl>
                                          <p:spTgt spid="9"/>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plus(out)">
                                      <p:cBhvr>
                                        <p:cTn id="53" dur="4000"/>
                                        <p:tgtEl>
                                          <p:spTgt spid="9"/>
                                        </p:tgtEl>
                                      </p:cBhvr>
                                    </p:animEffect>
                                  </p:childTnLst>
                                </p:cTn>
                              </p:par>
                              <p:par>
                                <p:cTn id="54" presetID="23" presetClass="entr" presetSubtype="16" fill="hold"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4000" fill="hold"/>
                                        <p:tgtEl>
                                          <p:spTgt spid="10"/>
                                        </p:tgtEl>
                                        <p:attrNameLst>
                                          <p:attrName>ppt_w</p:attrName>
                                        </p:attrNameLst>
                                      </p:cBhvr>
                                      <p:tavLst>
                                        <p:tav tm="0">
                                          <p:val>
                                            <p:fltVal val="0"/>
                                          </p:val>
                                        </p:tav>
                                        <p:tav tm="100000">
                                          <p:val>
                                            <p:strVal val="#ppt_w"/>
                                          </p:val>
                                        </p:tav>
                                      </p:tavLst>
                                    </p:anim>
                                    <p:anim calcmode="lin" valueType="num">
                                      <p:cBhvr>
                                        <p:cTn id="57" dur="4000" fill="hold"/>
                                        <p:tgtEl>
                                          <p:spTgt spid="10"/>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out)">
                                      <p:cBhvr>
                                        <p:cTn id="60" dur="4000"/>
                                        <p:tgtEl>
                                          <p:spTgt spid="10"/>
                                        </p:tgtEl>
                                      </p:cBhvr>
                                    </p:animEffect>
                                  </p:childTnLst>
                                </p:cTn>
                              </p:par>
                              <p:par>
                                <p:cTn id="61" presetID="17" presetClass="exit" presetSubtype="1" fill="hold" nodeType="withEffect">
                                  <p:stCondLst>
                                    <p:cond delay="0"/>
                                  </p:stCondLst>
                                  <p:childTnLst>
                                    <p:anim calcmode="lin" valueType="num">
                                      <p:cBhvr>
                                        <p:cTn id="62" dur="4000"/>
                                        <p:tgtEl>
                                          <p:spTgt spid="4"/>
                                        </p:tgtEl>
                                        <p:attrNameLst>
                                          <p:attrName>ppt_x</p:attrName>
                                        </p:attrNameLst>
                                      </p:cBhvr>
                                      <p:tavLst>
                                        <p:tav tm="0">
                                          <p:val>
                                            <p:strVal val="ppt_x"/>
                                          </p:val>
                                        </p:tav>
                                        <p:tav tm="100000">
                                          <p:val>
                                            <p:strVal val="ppt_x"/>
                                          </p:val>
                                        </p:tav>
                                      </p:tavLst>
                                    </p:anim>
                                    <p:anim calcmode="lin" valueType="num">
                                      <p:cBhvr>
                                        <p:cTn id="63" dur="4000"/>
                                        <p:tgtEl>
                                          <p:spTgt spid="4"/>
                                        </p:tgtEl>
                                        <p:attrNameLst>
                                          <p:attrName>ppt_y</p:attrName>
                                        </p:attrNameLst>
                                      </p:cBhvr>
                                      <p:tavLst>
                                        <p:tav tm="0">
                                          <p:val>
                                            <p:strVal val="ppt_y"/>
                                          </p:val>
                                        </p:tav>
                                        <p:tav tm="100000">
                                          <p:val>
                                            <p:strVal val="ppt_y-ppt_h/2"/>
                                          </p:val>
                                        </p:tav>
                                      </p:tavLst>
                                    </p:anim>
                                    <p:anim calcmode="lin" valueType="num">
                                      <p:cBhvr>
                                        <p:cTn id="64" dur="4000"/>
                                        <p:tgtEl>
                                          <p:spTgt spid="4"/>
                                        </p:tgtEl>
                                        <p:attrNameLst>
                                          <p:attrName>ppt_w</p:attrName>
                                        </p:attrNameLst>
                                      </p:cBhvr>
                                      <p:tavLst>
                                        <p:tav tm="0">
                                          <p:val>
                                            <p:strVal val="ppt_w"/>
                                          </p:val>
                                        </p:tav>
                                        <p:tav tm="100000">
                                          <p:val>
                                            <p:strVal val="ppt_w"/>
                                          </p:val>
                                        </p:tav>
                                      </p:tavLst>
                                    </p:anim>
                                    <p:anim calcmode="lin" valueType="num">
                                      <p:cBhvr>
                                        <p:cTn id="65" dur="4000"/>
                                        <p:tgtEl>
                                          <p:spTgt spid="4"/>
                                        </p:tgtEl>
                                        <p:attrNameLst>
                                          <p:attrName>ppt_h</p:attrName>
                                        </p:attrNameLst>
                                      </p:cBhvr>
                                      <p:tavLst>
                                        <p:tav tm="0">
                                          <p:val>
                                            <p:strVal val="ppt_h"/>
                                          </p:val>
                                        </p:tav>
                                        <p:tav tm="100000">
                                          <p:val>
                                            <p:fltVal val="0"/>
                                          </p:val>
                                        </p:tav>
                                      </p:tavLst>
                                    </p:anim>
                                    <p:set>
                                      <p:cBhvr>
                                        <p:cTn id="66" dur="1" fill="hold">
                                          <p:stCondLst>
                                            <p:cond delay="3999"/>
                                          </p:stCondLst>
                                        </p:cTn>
                                        <p:tgtEl>
                                          <p:spTgt spid="4"/>
                                        </p:tgtEl>
                                        <p:attrNameLst>
                                          <p:attrName>style.visibility</p:attrName>
                                        </p:attrNameLst>
                                      </p:cBhvr>
                                      <p:to>
                                        <p:strVal val="hidden"/>
                                      </p:to>
                                    </p:set>
                                  </p:childTnLst>
                                </p:cTn>
                              </p:par>
                              <p:par>
                                <p:cTn id="67" presetID="17" presetClass="exit" presetSubtype="1" fill="hold" nodeType="withEffect">
                                  <p:stCondLst>
                                    <p:cond delay="0"/>
                                  </p:stCondLst>
                                  <p:childTnLst>
                                    <p:anim calcmode="lin" valueType="num">
                                      <p:cBhvr>
                                        <p:cTn id="68" dur="4000"/>
                                        <p:tgtEl>
                                          <p:spTgt spid="5"/>
                                        </p:tgtEl>
                                        <p:attrNameLst>
                                          <p:attrName>ppt_x</p:attrName>
                                        </p:attrNameLst>
                                      </p:cBhvr>
                                      <p:tavLst>
                                        <p:tav tm="0">
                                          <p:val>
                                            <p:strVal val="ppt_x"/>
                                          </p:val>
                                        </p:tav>
                                        <p:tav tm="100000">
                                          <p:val>
                                            <p:strVal val="ppt_x"/>
                                          </p:val>
                                        </p:tav>
                                      </p:tavLst>
                                    </p:anim>
                                    <p:anim calcmode="lin" valueType="num">
                                      <p:cBhvr>
                                        <p:cTn id="69" dur="4000"/>
                                        <p:tgtEl>
                                          <p:spTgt spid="5"/>
                                        </p:tgtEl>
                                        <p:attrNameLst>
                                          <p:attrName>ppt_y</p:attrName>
                                        </p:attrNameLst>
                                      </p:cBhvr>
                                      <p:tavLst>
                                        <p:tav tm="0">
                                          <p:val>
                                            <p:strVal val="ppt_y"/>
                                          </p:val>
                                        </p:tav>
                                        <p:tav tm="100000">
                                          <p:val>
                                            <p:strVal val="ppt_y-ppt_h/2"/>
                                          </p:val>
                                        </p:tav>
                                      </p:tavLst>
                                    </p:anim>
                                    <p:anim calcmode="lin" valueType="num">
                                      <p:cBhvr>
                                        <p:cTn id="70" dur="4000"/>
                                        <p:tgtEl>
                                          <p:spTgt spid="5"/>
                                        </p:tgtEl>
                                        <p:attrNameLst>
                                          <p:attrName>ppt_w</p:attrName>
                                        </p:attrNameLst>
                                      </p:cBhvr>
                                      <p:tavLst>
                                        <p:tav tm="0">
                                          <p:val>
                                            <p:strVal val="ppt_w"/>
                                          </p:val>
                                        </p:tav>
                                        <p:tav tm="100000">
                                          <p:val>
                                            <p:strVal val="ppt_w"/>
                                          </p:val>
                                        </p:tav>
                                      </p:tavLst>
                                    </p:anim>
                                    <p:anim calcmode="lin" valueType="num">
                                      <p:cBhvr>
                                        <p:cTn id="71" dur="4000"/>
                                        <p:tgtEl>
                                          <p:spTgt spid="5"/>
                                        </p:tgtEl>
                                        <p:attrNameLst>
                                          <p:attrName>ppt_h</p:attrName>
                                        </p:attrNameLst>
                                      </p:cBhvr>
                                      <p:tavLst>
                                        <p:tav tm="0">
                                          <p:val>
                                            <p:strVal val="ppt_h"/>
                                          </p:val>
                                        </p:tav>
                                        <p:tav tm="100000">
                                          <p:val>
                                            <p:fltVal val="0"/>
                                          </p:val>
                                        </p:tav>
                                      </p:tavLst>
                                    </p:anim>
                                    <p:set>
                                      <p:cBhvr>
                                        <p:cTn id="72" dur="1" fill="hold">
                                          <p:stCondLst>
                                            <p:cond delay="3999"/>
                                          </p:stCondLst>
                                        </p:cTn>
                                        <p:tgtEl>
                                          <p:spTgt spid="5"/>
                                        </p:tgtEl>
                                        <p:attrNameLst>
                                          <p:attrName>style.visibility</p:attrName>
                                        </p:attrNameLst>
                                      </p:cBhvr>
                                      <p:to>
                                        <p:strVal val="hidden"/>
                                      </p:to>
                                    </p:set>
                                  </p:childTnLst>
                                </p:cTn>
                              </p:par>
                              <p:par>
                                <p:cTn id="73" presetID="17" presetClass="exit" presetSubtype="1" fill="hold" nodeType="withEffect">
                                  <p:stCondLst>
                                    <p:cond delay="0"/>
                                  </p:stCondLst>
                                  <p:childTnLst>
                                    <p:anim calcmode="lin" valueType="num">
                                      <p:cBhvr>
                                        <p:cTn id="74" dur="4000"/>
                                        <p:tgtEl>
                                          <p:spTgt spid="6"/>
                                        </p:tgtEl>
                                        <p:attrNameLst>
                                          <p:attrName>ppt_x</p:attrName>
                                        </p:attrNameLst>
                                      </p:cBhvr>
                                      <p:tavLst>
                                        <p:tav tm="0">
                                          <p:val>
                                            <p:strVal val="ppt_x"/>
                                          </p:val>
                                        </p:tav>
                                        <p:tav tm="100000">
                                          <p:val>
                                            <p:strVal val="ppt_x"/>
                                          </p:val>
                                        </p:tav>
                                      </p:tavLst>
                                    </p:anim>
                                    <p:anim calcmode="lin" valueType="num">
                                      <p:cBhvr>
                                        <p:cTn id="75" dur="4000"/>
                                        <p:tgtEl>
                                          <p:spTgt spid="6"/>
                                        </p:tgtEl>
                                        <p:attrNameLst>
                                          <p:attrName>ppt_y</p:attrName>
                                        </p:attrNameLst>
                                      </p:cBhvr>
                                      <p:tavLst>
                                        <p:tav tm="0">
                                          <p:val>
                                            <p:strVal val="ppt_y"/>
                                          </p:val>
                                        </p:tav>
                                        <p:tav tm="100000">
                                          <p:val>
                                            <p:strVal val="ppt_y-ppt_h/2"/>
                                          </p:val>
                                        </p:tav>
                                      </p:tavLst>
                                    </p:anim>
                                    <p:anim calcmode="lin" valueType="num">
                                      <p:cBhvr>
                                        <p:cTn id="76" dur="4000"/>
                                        <p:tgtEl>
                                          <p:spTgt spid="6"/>
                                        </p:tgtEl>
                                        <p:attrNameLst>
                                          <p:attrName>ppt_w</p:attrName>
                                        </p:attrNameLst>
                                      </p:cBhvr>
                                      <p:tavLst>
                                        <p:tav tm="0">
                                          <p:val>
                                            <p:strVal val="ppt_w"/>
                                          </p:val>
                                        </p:tav>
                                        <p:tav tm="100000">
                                          <p:val>
                                            <p:strVal val="ppt_w"/>
                                          </p:val>
                                        </p:tav>
                                      </p:tavLst>
                                    </p:anim>
                                    <p:anim calcmode="lin" valueType="num">
                                      <p:cBhvr>
                                        <p:cTn id="77" dur="4000"/>
                                        <p:tgtEl>
                                          <p:spTgt spid="6"/>
                                        </p:tgtEl>
                                        <p:attrNameLst>
                                          <p:attrName>ppt_h</p:attrName>
                                        </p:attrNameLst>
                                      </p:cBhvr>
                                      <p:tavLst>
                                        <p:tav tm="0">
                                          <p:val>
                                            <p:strVal val="ppt_h"/>
                                          </p:val>
                                        </p:tav>
                                        <p:tav tm="100000">
                                          <p:val>
                                            <p:fltVal val="0"/>
                                          </p:val>
                                        </p:tav>
                                      </p:tavLst>
                                    </p:anim>
                                    <p:set>
                                      <p:cBhvr>
                                        <p:cTn id="78" dur="1" fill="hold">
                                          <p:stCondLst>
                                            <p:cond delay="3999"/>
                                          </p:stCondLst>
                                        </p:cTn>
                                        <p:tgtEl>
                                          <p:spTgt spid="6"/>
                                        </p:tgtEl>
                                        <p:attrNameLst>
                                          <p:attrName>style.visibility</p:attrName>
                                        </p:attrNameLst>
                                      </p:cBhvr>
                                      <p:to>
                                        <p:strVal val="hidden"/>
                                      </p:to>
                                    </p:set>
                                  </p:childTnLst>
                                </p:cTn>
                              </p:par>
                              <p:par>
                                <p:cTn id="79" presetID="17" presetClass="exit" presetSubtype="1" fill="hold" nodeType="withEffect">
                                  <p:stCondLst>
                                    <p:cond delay="0"/>
                                  </p:stCondLst>
                                  <p:childTnLst>
                                    <p:anim calcmode="lin" valueType="num">
                                      <p:cBhvr>
                                        <p:cTn id="80" dur="4000"/>
                                        <p:tgtEl>
                                          <p:spTgt spid="3"/>
                                        </p:tgtEl>
                                        <p:attrNameLst>
                                          <p:attrName>ppt_x</p:attrName>
                                        </p:attrNameLst>
                                      </p:cBhvr>
                                      <p:tavLst>
                                        <p:tav tm="0">
                                          <p:val>
                                            <p:strVal val="ppt_x"/>
                                          </p:val>
                                        </p:tav>
                                        <p:tav tm="100000">
                                          <p:val>
                                            <p:strVal val="ppt_x"/>
                                          </p:val>
                                        </p:tav>
                                      </p:tavLst>
                                    </p:anim>
                                    <p:anim calcmode="lin" valueType="num">
                                      <p:cBhvr>
                                        <p:cTn id="81" dur="4000"/>
                                        <p:tgtEl>
                                          <p:spTgt spid="3"/>
                                        </p:tgtEl>
                                        <p:attrNameLst>
                                          <p:attrName>ppt_y</p:attrName>
                                        </p:attrNameLst>
                                      </p:cBhvr>
                                      <p:tavLst>
                                        <p:tav tm="0">
                                          <p:val>
                                            <p:strVal val="ppt_y"/>
                                          </p:val>
                                        </p:tav>
                                        <p:tav tm="100000">
                                          <p:val>
                                            <p:strVal val="ppt_y-ppt_h/2"/>
                                          </p:val>
                                        </p:tav>
                                      </p:tavLst>
                                    </p:anim>
                                    <p:anim calcmode="lin" valueType="num">
                                      <p:cBhvr>
                                        <p:cTn id="82" dur="4000"/>
                                        <p:tgtEl>
                                          <p:spTgt spid="3"/>
                                        </p:tgtEl>
                                        <p:attrNameLst>
                                          <p:attrName>ppt_w</p:attrName>
                                        </p:attrNameLst>
                                      </p:cBhvr>
                                      <p:tavLst>
                                        <p:tav tm="0">
                                          <p:val>
                                            <p:strVal val="ppt_w"/>
                                          </p:val>
                                        </p:tav>
                                        <p:tav tm="100000">
                                          <p:val>
                                            <p:strVal val="ppt_w"/>
                                          </p:val>
                                        </p:tav>
                                      </p:tavLst>
                                    </p:anim>
                                    <p:anim calcmode="lin" valueType="num">
                                      <p:cBhvr>
                                        <p:cTn id="83" dur="4000"/>
                                        <p:tgtEl>
                                          <p:spTgt spid="3"/>
                                        </p:tgtEl>
                                        <p:attrNameLst>
                                          <p:attrName>ppt_h</p:attrName>
                                        </p:attrNameLst>
                                      </p:cBhvr>
                                      <p:tavLst>
                                        <p:tav tm="0">
                                          <p:val>
                                            <p:strVal val="ppt_h"/>
                                          </p:val>
                                        </p:tav>
                                        <p:tav tm="100000">
                                          <p:val>
                                            <p:fltVal val="0"/>
                                          </p:val>
                                        </p:tav>
                                      </p:tavLst>
                                    </p:anim>
                                    <p:set>
                                      <p:cBhvr>
                                        <p:cTn id="84" dur="1" fill="hold">
                                          <p:stCondLst>
                                            <p:cond delay="3999"/>
                                          </p:stCondLst>
                                        </p:cTn>
                                        <p:tgtEl>
                                          <p:spTgt spid="3"/>
                                        </p:tgtEl>
                                        <p:attrNameLst>
                                          <p:attrName>style.visibility</p:attrName>
                                        </p:attrNameLst>
                                      </p:cBhvr>
                                      <p:to>
                                        <p:strVal val="hidden"/>
                                      </p:to>
                                    </p:set>
                                  </p:childTnLst>
                                </p:cTn>
                              </p:par>
                              <p:par>
                                <p:cTn id="85" presetID="17" presetClass="exit" presetSubtype="4" fill="hold" nodeType="withEffect">
                                  <p:stCondLst>
                                    <p:cond delay="0"/>
                                  </p:stCondLst>
                                  <p:childTnLst>
                                    <p:anim calcmode="lin" valueType="num">
                                      <p:cBhvr>
                                        <p:cTn id="86" dur="4000"/>
                                        <p:tgtEl>
                                          <p:spTgt spid="7"/>
                                        </p:tgtEl>
                                        <p:attrNameLst>
                                          <p:attrName>ppt_x</p:attrName>
                                        </p:attrNameLst>
                                      </p:cBhvr>
                                      <p:tavLst>
                                        <p:tav tm="0">
                                          <p:val>
                                            <p:strVal val="ppt_x"/>
                                          </p:val>
                                        </p:tav>
                                        <p:tav tm="100000">
                                          <p:val>
                                            <p:strVal val="ppt_x"/>
                                          </p:val>
                                        </p:tav>
                                      </p:tavLst>
                                    </p:anim>
                                    <p:anim calcmode="lin" valueType="num">
                                      <p:cBhvr>
                                        <p:cTn id="87" dur="4000"/>
                                        <p:tgtEl>
                                          <p:spTgt spid="7"/>
                                        </p:tgtEl>
                                        <p:attrNameLst>
                                          <p:attrName>ppt_y</p:attrName>
                                        </p:attrNameLst>
                                      </p:cBhvr>
                                      <p:tavLst>
                                        <p:tav tm="0">
                                          <p:val>
                                            <p:strVal val="ppt_y"/>
                                          </p:val>
                                        </p:tav>
                                        <p:tav tm="100000">
                                          <p:val>
                                            <p:strVal val="ppt_y+ppt_h/2"/>
                                          </p:val>
                                        </p:tav>
                                      </p:tavLst>
                                    </p:anim>
                                    <p:anim calcmode="lin" valueType="num">
                                      <p:cBhvr>
                                        <p:cTn id="88" dur="4000"/>
                                        <p:tgtEl>
                                          <p:spTgt spid="7"/>
                                        </p:tgtEl>
                                        <p:attrNameLst>
                                          <p:attrName>ppt_w</p:attrName>
                                        </p:attrNameLst>
                                      </p:cBhvr>
                                      <p:tavLst>
                                        <p:tav tm="0">
                                          <p:val>
                                            <p:strVal val="ppt_w"/>
                                          </p:val>
                                        </p:tav>
                                        <p:tav tm="100000">
                                          <p:val>
                                            <p:strVal val="ppt_w"/>
                                          </p:val>
                                        </p:tav>
                                      </p:tavLst>
                                    </p:anim>
                                    <p:anim calcmode="lin" valueType="num">
                                      <p:cBhvr>
                                        <p:cTn id="89" dur="4000"/>
                                        <p:tgtEl>
                                          <p:spTgt spid="7"/>
                                        </p:tgtEl>
                                        <p:attrNameLst>
                                          <p:attrName>ppt_h</p:attrName>
                                        </p:attrNameLst>
                                      </p:cBhvr>
                                      <p:tavLst>
                                        <p:tav tm="0">
                                          <p:val>
                                            <p:strVal val="ppt_h"/>
                                          </p:val>
                                        </p:tav>
                                        <p:tav tm="100000">
                                          <p:val>
                                            <p:fltVal val="0"/>
                                          </p:val>
                                        </p:tav>
                                      </p:tavLst>
                                    </p:anim>
                                    <p:set>
                                      <p:cBhvr>
                                        <p:cTn id="90" dur="1" fill="hold">
                                          <p:stCondLst>
                                            <p:cond delay="3999"/>
                                          </p:stCondLst>
                                        </p:cTn>
                                        <p:tgtEl>
                                          <p:spTgt spid="7"/>
                                        </p:tgtEl>
                                        <p:attrNameLst>
                                          <p:attrName>style.visibility</p:attrName>
                                        </p:attrNameLst>
                                      </p:cBhvr>
                                      <p:to>
                                        <p:strVal val="hidden"/>
                                      </p:to>
                                    </p:set>
                                  </p:childTnLst>
                                </p:cTn>
                              </p:par>
                              <p:par>
                                <p:cTn id="91" presetID="17" presetClass="exit" presetSubtype="4" fill="hold" nodeType="withEffect">
                                  <p:stCondLst>
                                    <p:cond delay="0"/>
                                  </p:stCondLst>
                                  <p:childTnLst>
                                    <p:anim calcmode="lin" valueType="num">
                                      <p:cBhvr>
                                        <p:cTn id="92" dur="4000"/>
                                        <p:tgtEl>
                                          <p:spTgt spid="8"/>
                                        </p:tgtEl>
                                        <p:attrNameLst>
                                          <p:attrName>ppt_x</p:attrName>
                                        </p:attrNameLst>
                                      </p:cBhvr>
                                      <p:tavLst>
                                        <p:tav tm="0">
                                          <p:val>
                                            <p:strVal val="ppt_x"/>
                                          </p:val>
                                        </p:tav>
                                        <p:tav tm="100000">
                                          <p:val>
                                            <p:strVal val="ppt_x"/>
                                          </p:val>
                                        </p:tav>
                                      </p:tavLst>
                                    </p:anim>
                                    <p:anim calcmode="lin" valueType="num">
                                      <p:cBhvr>
                                        <p:cTn id="93" dur="4000"/>
                                        <p:tgtEl>
                                          <p:spTgt spid="8"/>
                                        </p:tgtEl>
                                        <p:attrNameLst>
                                          <p:attrName>ppt_y</p:attrName>
                                        </p:attrNameLst>
                                      </p:cBhvr>
                                      <p:tavLst>
                                        <p:tav tm="0">
                                          <p:val>
                                            <p:strVal val="ppt_y"/>
                                          </p:val>
                                        </p:tav>
                                        <p:tav tm="100000">
                                          <p:val>
                                            <p:strVal val="ppt_y+ppt_h/2"/>
                                          </p:val>
                                        </p:tav>
                                      </p:tavLst>
                                    </p:anim>
                                    <p:anim calcmode="lin" valueType="num">
                                      <p:cBhvr>
                                        <p:cTn id="94" dur="4000"/>
                                        <p:tgtEl>
                                          <p:spTgt spid="8"/>
                                        </p:tgtEl>
                                        <p:attrNameLst>
                                          <p:attrName>ppt_w</p:attrName>
                                        </p:attrNameLst>
                                      </p:cBhvr>
                                      <p:tavLst>
                                        <p:tav tm="0">
                                          <p:val>
                                            <p:strVal val="ppt_w"/>
                                          </p:val>
                                        </p:tav>
                                        <p:tav tm="100000">
                                          <p:val>
                                            <p:strVal val="ppt_w"/>
                                          </p:val>
                                        </p:tav>
                                      </p:tavLst>
                                    </p:anim>
                                    <p:anim calcmode="lin" valueType="num">
                                      <p:cBhvr>
                                        <p:cTn id="95" dur="4000"/>
                                        <p:tgtEl>
                                          <p:spTgt spid="8"/>
                                        </p:tgtEl>
                                        <p:attrNameLst>
                                          <p:attrName>ppt_h</p:attrName>
                                        </p:attrNameLst>
                                      </p:cBhvr>
                                      <p:tavLst>
                                        <p:tav tm="0">
                                          <p:val>
                                            <p:strVal val="ppt_h"/>
                                          </p:val>
                                        </p:tav>
                                        <p:tav tm="100000">
                                          <p:val>
                                            <p:fltVal val="0"/>
                                          </p:val>
                                        </p:tav>
                                      </p:tavLst>
                                    </p:anim>
                                    <p:set>
                                      <p:cBhvr>
                                        <p:cTn id="96" dur="1" fill="hold">
                                          <p:stCondLst>
                                            <p:cond delay="3999"/>
                                          </p:stCondLst>
                                        </p:cTn>
                                        <p:tgtEl>
                                          <p:spTgt spid="8"/>
                                        </p:tgtEl>
                                        <p:attrNameLst>
                                          <p:attrName>style.visibility</p:attrName>
                                        </p:attrNameLst>
                                      </p:cBhvr>
                                      <p:to>
                                        <p:strVal val="hidden"/>
                                      </p:to>
                                    </p:set>
                                  </p:childTnLst>
                                </p:cTn>
                              </p:par>
                              <p:par>
                                <p:cTn id="97" presetID="17" presetClass="exit" presetSubtype="4" fill="hold" nodeType="withEffect">
                                  <p:stCondLst>
                                    <p:cond delay="0"/>
                                  </p:stCondLst>
                                  <p:childTnLst>
                                    <p:anim calcmode="lin" valueType="num">
                                      <p:cBhvr>
                                        <p:cTn id="98" dur="4000"/>
                                        <p:tgtEl>
                                          <p:spTgt spid="9"/>
                                        </p:tgtEl>
                                        <p:attrNameLst>
                                          <p:attrName>ppt_x</p:attrName>
                                        </p:attrNameLst>
                                      </p:cBhvr>
                                      <p:tavLst>
                                        <p:tav tm="0">
                                          <p:val>
                                            <p:strVal val="ppt_x"/>
                                          </p:val>
                                        </p:tav>
                                        <p:tav tm="100000">
                                          <p:val>
                                            <p:strVal val="ppt_x"/>
                                          </p:val>
                                        </p:tav>
                                      </p:tavLst>
                                    </p:anim>
                                    <p:anim calcmode="lin" valueType="num">
                                      <p:cBhvr>
                                        <p:cTn id="99" dur="4000"/>
                                        <p:tgtEl>
                                          <p:spTgt spid="9"/>
                                        </p:tgtEl>
                                        <p:attrNameLst>
                                          <p:attrName>ppt_y</p:attrName>
                                        </p:attrNameLst>
                                      </p:cBhvr>
                                      <p:tavLst>
                                        <p:tav tm="0">
                                          <p:val>
                                            <p:strVal val="ppt_y"/>
                                          </p:val>
                                        </p:tav>
                                        <p:tav tm="100000">
                                          <p:val>
                                            <p:strVal val="ppt_y+ppt_h/2"/>
                                          </p:val>
                                        </p:tav>
                                      </p:tavLst>
                                    </p:anim>
                                    <p:anim calcmode="lin" valueType="num">
                                      <p:cBhvr>
                                        <p:cTn id="100" dur="4000"/>
                                        <p:tgtEl>
                                          <p:spTgt spid="9"/>
                                        </p:tgtEl>
                                        <p:attrNameLst>
                                          <p:attrName>ppt_w</p:attrName>
                                        </p:attrNameLst>
                                      </p:cBhvr>
                                      <p:tavLst>
                                        <p:tav tm="0">
                                          <p:val>
                                            <p:strVal val="ppt_w"/>
                                          </p:val>
                                        </p:tav>
                                        <p:tav tm="100000">
                                          <p:val>
                                            <p:strVal val="ppt_w"/>
                                          </p:val>
                                        </p:tav>
                                      </p:tavLst>
                                    </p:anim>
                                    <p:anim calcmode="lin" valueType="num">
                                      <p:cBhvr>
                                        <p:cTn id="101" dur="4000"/>
                                        <p:tgtEl>
                                          <p:spTgt spid="9"/>
                                        </p:tgtEl>
                                        <p:attrNameLst>
                                          <p:attrName>ppt_h</p:attrName>
                                        </p:attrNameLst>
                                      </p:cBhvr>
                                      <p:tavLst>
                                        <p:tav tm="0">
                                          <p:val>
                                            <p:strVal val="ppt_h"/>
                                          </p:val>
                                        </p:tav>
                                        <p:tav tm="100000">
                                          <p:val>
                                            <p:fltVal val="0"/>
                                          </p:val>
                                        </p:tav>
                                      </p:tavLst>
                                    </p:anim>
                                    <p:set>
                                      <p:cBhvr>
                                        <p:cTn id="102" dur="1" fill="hold">
                                          <p:stCondLst>
                                            <p:cond delay="3999"/>
                                          </p:stCondLst>
                                        </p:cTn>
                                        <p:tgtEl>
                                          <p:spTgt spid="9"/>
                                        </p:tgtEl>
                                        <p:attrNameLst>
                                          <p:attrName>style.visibility</p:attrName>
                                        </p:attrNameLst>
                                      </p:cBhvr>
                                      <p:to>
                                        <p:strVal val="hidden"/>
                                      </p:to>
                                    </p:set>
                                  </p:childTnLst>
                                </p:cTn>
                              </p:par>
                              <p:par>
                                <p:cTn id="103" presetID="17" presetClass="exit" presetSubtype="4" fill="hold" nodeType="withEffect">
                                  <p:stCondLst>
                                    <p:cond delay="0"/>
                                  </p:stCondLst>
                                  <p:childTnLst>
                                    <p:anim calcmode="lin" valueType="num">
                                      <p:cBhvr>
                                        <p:cTn id="104" dur="4000"/>
                                        <p:tgtEl>
                                          <p:spTgt spid="10"/>
                                        </p:tgtEl>
                                        <p:attrNameLst>
                                          <p:attrName>ppt_x</p:attrName>
                                        </p:attrNameLst>
                                      </p:cBhvr>
                                      <p:tavLst>
                                        <p:tav tm="0">
                                          <p:val>
                                            <p:strVal val="ppt_x"/>
                                          </p:val>
                                        </p:tav>
                                        <p:tav tm="100000">
                                          <p:val>
                                            <p:strVal val="ppt_x"/>
                                          </p:val>
                                        </p:tav>
                                      </p:tavLst>
                                    </p:anim>
                                    <p:anim calcmode="lin" valueType="num">
                                      <p:cBhvr>
                                        <p:cTn id="105" dur="4000"/>
                                        <p:tgtEl>
                                          <p:spTgt spid="10"/>
                                        </p:tgtEl>
                                        <p:attrNameLst>
                                          <p:attrName>ppt_y</p:attrName>
                                        </p:attrNameLst>
                                      </p:cBhvr>
                                      <p:tavLst>
                                        <p:tav tm="0">
                                          <p:val>
                                            <p:strVal val="ppt_y"/>
                                          </p:val>
                                        </p:tav>
                                        <p:tav tm="100000">
                                          <p:val>
                                            <p:strVal val="ppt_y+ppt_h/2"/>
                                          </p:val>
                                        </p:tav>
                                      </p:tavLst>
                                    </p:anim>
                                    <p:anim calcmode="lin" valueType="num">
                                      <p:cBhvr>
                                        <p:cTn id="106" dur="4000"/>
                                        <p:tgtEl>
                                          <p:spTgt spid="10"/>
                                        </p:tgtEl>
                                        <p:attrNameLst>
                                          <p:attrName>ppt_w</p:attrName>
                                        </p:attrNameLst>
                                      </p:cBhvr>
                                      <p:tavLst>
                                        <p:tav tm="0">
                                          <p:val>
                                            <p:strVal val="ppt_w"/>
                                          </p:val>
                                        </p:tav>
                                        <p:tav tm="100000">
                                          <p:val>
                                            <p:strVal val="ppt_w"/>
                                          </p:val>
                                        </p:tav>
                                      </p:tavLst>
                                    </p:anim>
                                    <p:anim calcmode="lin" valueType="num">
                                      <p:cBhvr>
                                        <p:cTn id="107" dur="4000"/>
                                        <p:tgtEl>
                                          <p:spTgt spid="10"/>
                                        </p:tgtEl>
                                        <p:attrNameLst>
                                          <p:attrName>ppt_h</p:attrName>
                                        </p:attrNameLst>
                                      </p:cBhvr>
                                      <p:tavLst>
                                        <p:tav tm="0">
                                          <p:val>
                                            <p:strVal val="ppt_h"/>
                                          </p:val>
                                        </p:tav>
                                        <p:tav tm="100000">
                                          <p:val>
                                            <p:fltVal val="0"/>
                                          </p:val>
                                        </p:tav>
                                      </p:tavLst>
                                    </p:anim>
                                    <p:set>
                                      <p:cBhvr>
                                        <p:cTn id="108" dur="1" fill="hold">
                                          <p:stCondLst>
                                            <p:cond delay="3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17604"/>
            <a:ext cx="6810375" cy="64438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7350991" y="2454567"/>
            <a:ext cx="3463504" cy="2862322"/>
          </a:xfrm>
          <a:prstGeom prst="rect">
            <a:avLst/>
          </a:prstGeom>
        </p:spPr>
        <p:txBody>
          <a:bodyPr wrap="square">
            <a:spAutoFit/>
          </a:bodyPr>
          <a:lstStyle/>
          <a:p>
            <a:pPr algn="ctr"/>
            <a:r>
              <a:rPr lang="es-ES" dirty="0"/>
              <a:t>El Basilisco Común, es una especie de lagarto perteneciente a la familia de los </a:t>
            </a:r>
            <a:r>
              <a:rPr lang="es-ES" dirty="0" err="1"/>
              <a:t>Corytophanidae</a:t>
            </a:r>
            <a:r>
              <a:rPr lang="es-ES" dirty="0"/>
              <a:t> y del género </a:t>
            </a:r>
            <a:r>
              <a:rPr lang="es-ES" dirty="0" err="1"/>
              <a:t>Basiliscus</a:t>
            </a:r>
            <a:r>
              <a:rPr lang="es-ES" dirty="0"/>
              <a:t>,  a menudo se le denomina como lagarto Jesús, debido a su habilidad de caminar sobre la superficie del agua sin hundirse. Son muchas las culturas que creen que este animal es sagrado por esa razón.</a:t>
            </a:r>
          </a:p>
        </p:txBody>
      </p:sp>
      <p:pic>
        <p:nvPicPr>
          <p:cNvPr id="7" name="Picture 3" descr="illusion-015"/>
          <p:cNvPicPr>
            <a:picLocks noChangeAspect="1" noChangeArrowheads="1" noCrop="1"/>
          </p:cNvPicPr>
          <p:nvPr/>
        </p:nvPicPr>
        <p:blipFill>
          <a:blip r:embed="rId3" cstate="print">
            <a:duotone>
              <a:prstClr val="black"/>
              <a:schemeClr val="accent6">
                <a:tint val="45000"/>
                <a:satMod val="400000"/>
              </a:schemeClr>
            </a:duotone>
            <a:lum bright="-10000" contrast="12000"/>
            <a:extLst>
              <a:ext uri="{28A0092B-C50C-407E-A947-70E740481C1C}">
                <a14:useLocalDpi xmlns:a14="http://schemas.microsoft.com/office/drawing/2010/main" val="0"/>
              </a:ext>
            </a:extLst>
          </a:blip>
          <a:srcRect/>
          <a:stretch>
            <a:fillRect/>
          </a:stretch>
        </p:blipFill>
        <p:spPr bwMode="auto">
          <a:xfrm>
            <a:off x="6810375" y="-17604"/>
            <a:ext cx="4432051" cy="6354904"/>
          </a:xfrm>
          <a:prstGeom prst="rect">
            <a:avLst/>
          </a:prstGeom>
          <a:noFill/>
          <a:ln w="9525">
            <a:noFill/>
            <a:miter lim="800000"/>
            <a:headEnd/>
            <a:tailEnd/>
          </a:ln>
        </p:spPr>
      </p:pic>
      <p:pic>
        <p:nvPicPr>
          <p:cNvPr id="6"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6501804" y="5178694"/>
            <a:ext cx="1775562" cy="1257254"/>
          </a:xfrm>
          <a:prstGeom prst="rect">
            <a:avLst/>
          </a:prstGeom>
          <a:noFill/>
        </p:spPr>
      </p:pic>
    </p:spTree>
    <p:extLst>
      <p:ext uri="{BB962C8B-B14F-4D97-AF65-F5344CB8AC3E}">
        <p14:creationId xmlns:p14="http://schemas.microsoft.com/office/powerpoint/2010/main" val="2495953652"/>
      </p:ext>
    </p:extLst>
  </p:cSld>
  <p:clrMapOvr>
    <a:masterClrMapping/>
  </p:clrMapOvr>
  <mc:AlternateContent xmlns:mc="http://schemas.openxmlformats.org/markup-compatibility/2006" xmlns:p14="http://schemas.microsoft.com/office/powerpoint/2010/main">
    <mc:Choice Requires="p14">
      <p:transition spd="slow" p14:dur="2500" advTm="22000">
        <p:checker/>
      </p:transition>
    </mc:Choice>
    <mc:Fallback xmlns="">
      <p:transition spd="slow" advTm="2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721269960-basilisco-comun-mimesis-tomar-sol-camufla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4"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923316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1269664" cy="649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3850173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2 Subtítulo"/>
          <p:cNvSpPr>
            <a:spLocks noGrp="1"/>
          </p:cNvSpPr>
          <p:nvPr>
            <p:ph type="subTitle" idx="1"/>
          </p:nvPr>
        </p:nvSpPr>
        <p:spPr/>
        <p:txBody>
          <a:bodyPr/>
          <a:lstStyle/>
          <a:p>
            <a:pPr eaLnBrk="1" hangingPunct="1"/>
            <a:endParaRPr lang="es-ES" smtClean="0">
              <a:solidFill>
                <a:srgbClr val="898989"/>
              </a:solidFill>
            </a:endParaRPr>
          </a:p>
        </p:txBody>
      </p:sp>
      <p:sp>
        <p:nvSpPr>
          <p:cNvPr id="2" name="1 Rectángulo"/>
          <p:cNvSpPr/>
          <p:nvPr/>
        </p:nvSpPr>
        <p:spPr>
          <a:xfrm>
            <a:off x="2113061" y="1152426"/>
            <a:ext cx="7425530" cy="4832092"/>
          </a:xfrm>
          <a:prstGeom prst="rect">
            <a:avLst/>
          </a:prstGeom>
        </p:spPr>
        <p:txBody>
          <a:bodyPr wrap="square">
            <a:spAutoFit/>
          </a:bodyPr>
          <a:lstStyle/>
          <a:p>
            <a:pPr algn="ctr"/>
            <a:r>
              <a:rPr lang="es-ES" sz="4400" b="1" dirty="0"/>
              <a:t>Hábitat</a:t>
            </a:r>
          </a:p>
          <a:p>
            <a:pPr algn="ctr"/>
            <a:endParaRPr lang="es-ES" sz="2400" b="1" dirty="0"/>
          </a:p>
          <a:p>
            <a:pPr algn="ctr"/>
            <a:r>
              <a:rPr lang="es-ES" sz="2400" b="1" dirty="0"/>
              <a:t>Los basiliscos habitan principalmente en los territorios tropicales y selváticos desde el sur de México hasta Venezuela. Por ejemplo en Colombia y Nicaragua, estos animales abundantes, siendo el lagarto más conocido también en la región costarricense. El hábitat de estos animales se compone habitualmente de zonas húmedas y tupidas, principalmente cerca de los ríos, lagunas y embalses. Durante el día, suelen permanecer en el suelo, mientras que, por las noches, acostumbran a dormir en alturas que superan los 20 metros.</a:t>
            </a:r>
          </a:p>
        </p:txBody>
      </p:sp>
      <p:sp>
        <p:nvSpPr>
          <p:cNvPr id="13" name="12 Rectángulo"/>
          <p:cNvSpPr/>
          <p:nvPr/>
        </p:nvSpPr>
        <p:spPr>
          <a:xfrm>
            <a:off x="9860956" y="-12700"/>
            <a:ext cx="1408708" cy="6337300"/>
          </a:xfrm>
          <a:prstGeom prst="rect">
            <a:avLst/>
          </a:prstGeom>
          <a:solidFill>
            <a:srgbClr val="00B050"/>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Rectángulo"/>
          <p:cNvSpPr/>
          <p:nvPr/>
        </p:nvSpPr>
        <p:spPr>
          <a:xfrm>
            <a:off x="8452248" y="0"/>
            <a:ext cx="1408708" cy="6337300"/>
          </a:xfrm>
          <a:prstGeom prst="rect">
            <a:avLst/>
          </a:prstGeom>
          <a:solidFill>
            <a:srgbClr val="00B050"/>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Rectángulo"/>
          <p:cNvSpPr/>
          <p:nvPr/>
        </p:nvSpPr>
        <p:spPr>
          <a:xfrm>
            <a:off x="7043539" y="0"/>
            <a:ext cx="1408708" cy="6337300"/>
          </a:xfrm>
          <a:prstGeom prst="rect">
            <a:avLst/>
          </a:prstGeom>
          <a:solidFill>
            <a:srgbClr val="00B050"/>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Rectángulo"/>
          <p:cNvSpPr/>
          <p:nvPr/>
        </p:nvSpPr>
        <p:spPr>
          <a:xfrm>
            <a:off x="5634831" y="0"/>
            <a:ext cx="1408708" cy="6337300"/>
          </a:xfrm>
          <a:prstGeom prst="rect">
            <a:avLst/>
          </a:prstGeom>
          <a:solidFill>
            <a:srgbClr val="00B050"/>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Rectángulo"/>
          <p:cNvSpPr/>
          <p:nvPr/>
        </p:nvSpPr>
        <p:spPr>
          <a:xfrm>
            <a:off x="4226124" y="0"/>
            <a:ext cx="1408708" cy="6337300"/>
          </a:xfrm>
          <a:prstGeom prst="rect">
            <a:avLst/>
          </a:prstGeom>
          <a:solidFill>
            <a:srgbClr val="00B050"/>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Rectángulo"/>
          <p:cNvSpPr/>
          <p:nvPr/>
        </p:nvSpPr>
        <p:spPr>
          <a:xfrm>
            <a:off x="2817416" y="0"/>
            <a:ext cx="1408708" cy="6337300"/>
          </a:xfrm>
          <a:prstGeom prst="rect">
            <a:avLst/>
          </a:prstGeom>
          <a:solidFill>
            <a:srgbClr val="00B050"/>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Rectángulo"/>
          <p:cNvSpPr/>
          <p:nvPr/>
        </p:nvSpPr>
        <p:spPr>
          <a:xfrm>
            <a:off x="1408707" y="0"/>
            <a:ext cx="1408708" cy="6337300"/>
          </a:xfrm>
          <a:prstGeom prst="rect">
            <a:avLst/>
          </a:prstGeom>
          <a:solidFill>
            <a:srgbClr val="00B050"/>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Rectángulo"/>
          <p:cNvSpPr/>
          <p:nvPr/>
        </p:nvSpPr>
        <p:spPr>
          <a:xfrm>
            <a:off x="0" y="0"/>
            <a:ext cx="1408708" cy="6337300"/>
          </a:xfrm>
          <a:prstGeom prst="rect">
            <a:avLst/>
          </a:prstGeom>
          <a:solidFill>
            <a:srgbClr val="00B050"/>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00B050"/>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checker/>
      </p:transition>
    </mc:Choice>
    <mc:Fallback xmlns="">
      <p:transition spd="slow" advTm="3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P spid="11" grpId="0" animBg="1"/>
      <p:bldP spid="10" grpId="0" animBg="1"/>
      <p:bldP spid="9" grpId="0" animBg="1"/>
      <p:bldP spid="8" grpId="0" animBg="1"/>
      <p:bldP spid="7"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4390768" y="5233203"/>
            <a:ext cx="1775562" cy="1257254"/>
          </a:xfrm>
          <a:prstGeom prst="rect">
            <a:avLst/>
          </a:prstGeom>
          <a:noFill/>
        </p:spPr>
      </p:pic>
      <p:pic>
        <p:nvPicPr>
          <p:cNvPr id="26626"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2675" y="-143718"/>
            <a:ext cx="4458460" cy="6691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5202783" y="1791093"/>
            <a:ext cx="5632450" cy="3416320"/>
          </a:xfrm>
          <a:prstGeom prst="rect">
            <a:avLst/>
          </a:prstGeom>
        </p:spPr>
        <p:txBody>
          <a:bodyPr>
            <a:spAutoFit/>
          </a:bodyPr>
          <a:lstStyle/>
          <a:p>
            <a:r>
              <a:rPr lang="es-ES" dirty="0"/>
              <a:t>Esta asombrosa habilidad se debe a unas prominencias  situadas en sus extremidades posteriores, similares a unas aletas, el basilisco las despliega para aumentar su apoyo sobre la superficie del agua mientras corre. Esto sucede por poco tiempo, ya que al bajar la velocidad deberá comenzar a nadar como cualquier otro.</a:t>
            </a:r>
          </a:p>
          <a:p>
            <a:endParaRPr lang="es-ES" dirty="0"/>
          </a:p>
          <a:p>
            <a:r>
              <a:rPr lang="es-ES" dirty="0"/>
              <a:t>Por estar distribuido en varias regiones suele adoptar distintos nombres, en zonas de Costa Rica se le conoce por el nombre de “</a:t>
            </a:r>
            <a:r>
              <a:rPr lang="es-ES" dirty="0" err="1"/>
              <a:t>cherepo”o</a:t>
            </a:r>
            <a:r>
              <a:rPr lang="es-ES" dirty="0"/>
              <a:t> “Gallego”, en Panamá se le llama “moracho” o “</a:t>
            </a:r>
            <a:r>
              <a:rPr lang="es-ES" dirty="0" err="1"/>
              <a:t>meracho</a:t>
            </a:r>
            <a:r>
              <a:rPr lang="es-ES" dirty="0"/>
              <a:t>”, y en México es conocido como “</a:t>
            </a:r>
            <a:r>
              <a:rPr lang="es-ES" dirty="0" err="1"/>
              <a:t>toloque</a:t>
            </a:r>
            <a:r>
              <a:rPr lang="es-ES" dirty="0"/>
              <a:t>” o “</a:t>
            </a:r>
            <a:r>
              <a:rPr lang="es-ES" dirty="0" err="1"/>
              <a:t>teterete</a:t>
            </a:r>
            <a:r>
              <a:rPr lang="es-ES" dirty="0"/>
              <a:t>”.</a:t>
            </a:r>
          </a:p>
        </p:txBody>
      </p:sp>
      <p:pic>
        <p:nvPicPr>
          <p:cNvPr id="8" name="Picture 3" descr="illusion-015"/>
          <p:cNvPicPr>
            <a:picLocks noChangeAspect="1" noChangeArrowheads="1" noCrop="1"/>
          </p:cNvPicPr>
          <p:nvPr/>
        </p:nvPicPr>
        <p:blipFill>
          <a:blip r:embed="rId4" cstate="print">
            <a:duotone>
              <a:prstClr val="black"/>
              <a:schemeClr val="accent6">
                <a:tint val="45000"/>
                <a:satMod val="400000"/>
              </a:schemeClr>
            </a:duotone>
            <a:lum bright="-10000" contrast="12000"/>
            <a:extLst>
              <a:ext uri="{28A0092B-C50C-407E-A947-70E740481C1C}">
                <a14:useLocalDpi xmlns:a14="http://schemas.microsoft.com/office/drawing/2010/main" val="0"/>
              </a:ext>
            </a:extLst>
          </a:blip>
          <a:srcRect/>
          <a:stretch>
            <a:fillRect/>
          </a:stretch>
        </p:blipFill>
        <p:spPr bwMode="auto">
          <a:xfrm>
            <a:off x="4390768" y="24498"/>
            <a:ext cx="6851657" cy="6354904"/>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8674" name="Picture 2" descr="https://cumbrepuebloscop20.org/wp-content/uploads/2018/09/BASILISCO-COMÚN-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7" y="0"/>
            <a:ext cx="11312343" cy="6637891"/>
          </a:xfrm>
          <a:prstGeom prst="rect">
            <a:avLst/>
          </a:prstGeom>
          <a:noFill/>
          <a:extLst>
            <a:ext uri="{909E8E84-426E-40DD-AFC4-6F175D3DCCD1}">
              <a14:hiddenFill xmlns:a14="http://schemas.microsoft.com/office/drawing/2010/main">
                <a:solidFill>
                  <a:srgbClr val="FFFFFF"/>
                </a:solidFill>
              </a14:hiddenFill>
            </a:ext>
          </a:extLst>
        </p:spPr>
      </p:pic>
      <p:sp>
        <p:nvSpPr>
          <p:cNvPr id="4" name="3 Elipse"/>
          <p:cNvSpPr/>
          <p:nvPr/>
        </p:nvSpPr>
        <p:spPr>
          <a:xfrm>
            <a:off x="5810921" y="264055"/>
            <a:ext cx="2377195" cy="1848379"/>
          </a:xfrm>
          <a:prstGeom prst="ellipse">
            <a:avLst/>
          </a:prstGeom>
          <a:solidFill>
            <a:srgbClr val="0099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5" name="4 Elipse"/>
          <p:cNvSpPr/>
          <p:nvPr/>
        </p:nvSpPr>
        <p:spPr>
          <a:xfrm>
            <a:off x="487179" y="2171112"/>
            <a:ext cx="2377194" cy="1848379"/>
          </a:xfrm>
          <a:prstGeom prst="ellipse">
            <a:avLst/>
          </a:prstGeom>
          <a:solidFill>
            <a:srgbClr val="6633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6" name="5 Elipse"/>
          <p:cNvSpPr/>
          <p:nvPr/>
        </p:nvSpPr>
        <p:spPr>
          <a:xfrm>
            <a:off x="528266" y="4224867"/>
            <a:ext cx="2377195" cy="1848379"/>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7" name="6 Elipse"/>
          <p:cNvSpPr/>
          <p:nvPr/>
        </p:nvSpPr>
        <p:spPr>
          <a:xfrm>
            <a:off x="8276161" y="264055"/>
            <a:ext cx="2377195" cy="1848379"/>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8" name="7 Elipse"/>
          <p:cNvSpPr/>
          <p:nvPr/>
        </p:nvSpPr>
        <p:spPr>
          <a:xfrm>
            <a:off x="2903692" y="2355116"/>
            <a:ext cx="2377194" cy="1848379"/>
          </a:xfrm>
          <a:prstGeom prst="ellipse">
            <a:avLst/>
          </a:prstGeom>
          <a:solidFill>
            <a:srgbClr val="FFC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9" name="8 Elipse"/>
          <p:cNvSpPr/>
          <p:nvPr/>
        </p:nvSpPr>
        <p:spPr>
          <a:xfrm>
            <a:off x="5812878" y="2281159"/>
            <a:ext cx="2126353" cy="1738332"/>
          </a:xfrm>
          <a:prstGeom prst="ellipse">
            <a:avLst/>
          </a:prstGeom>
          <a:solidFill>
            <a:srgbClr val="FFC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0" name="9 Elipse"/>
          <p:cNvSpPr/>
          <p:nvPr/>
        </p:nvSpPr>
        <p:spPr>
          <a:xfrm>
            <a:off x="8276161" y="2244461"/>
            <a:ext cx="2377195" cy="1848379"/>
          </a:xfrm>
          <a:prstGeom prst="ellipse">
            <a:avLst/>
          </a:prstGeom>
          <a:solidFill>
            <a:srgbClr val="6633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1" name="10 Elipse"/>
          <p:cNvSpPr/>
          <p:nvPr/>
        </p:nvSpPr>
        <p:spPr>
          <a:xfrm>
            <a:off x="2971983" y="4166188"/>
            <a:ext cx="2377194" cy="1848379"/>
          </a:xfrm>
          <a:prstGeom prst="ellipse">
            <a:avLst/>
          </a:prstGeom>
          <a:solidFill>
            <a:srgbClr val="0099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2" name="11 Elipse"/>
          <p:cNvSpPr/>
          <p:nvPr/>
        </p:nvSpPr>
        <p:spPr>
          <a:xfrm>
            <a:off x="5810921" y="4158854"/>
            <a:ext cx="2377195" cy="1848379"/>
          </a:xfrm>
          <a:prstGeom prst="ellipse">
            <a:avLst/>
          </a:prstGeom>
          <a:solidFill>
            <a:schemeClr val="accent2">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3" name="12 Elipse"/>
          <p:cNvSpPr/>
          <p:nvPr/>
        </p:nvSpPr>
        <p:spPr>
          <a:xfrm>
            <a:off x="8540293" y="4224867"/>
            <a:ext cx="2377194" cy="1848379"/>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6" name="15 Elipse"/>
          <p:cNvSpPr/>
          <p:nvPr/>
        </p:nvSpPr>
        <p:spPr>
          <a:xfrm>
            <a:off x="440222" y="264055"/>
            <a:ext cx="2377194" cy="1848379"/>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7" name="16 Elipse"/>
          <p:cNvSpPr/>
          <p:nvPr/>
        </p:nvSpPr>
        <p:spPr>
          <a:xfrm>
            <a:off x="3081550" y="264055"/>
            <a:ext cx="2377194" cy="1848379"/>
          </a:xfrm>
          <a:prstGeom prst="ellipse">
            <a:avLst/>
          </a:prstGeom>
          <a:solidFill>
            <a:schemeClr val="accent2">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8" name="17 Elipse"/>
          <p:cNvSpPr/>
          <p:nvPr/>
        </p:nvSpPr>
        <p:spPr>
          <a:xfrm>
            <a:off x="8563771" y="4233668"/>
            <a:ext cx="2377194" cy="1848379"/>
          </a:xfrm>
          <a:prstGeom prst="ellipse">
            <a:avLst/>
          </a:prstGeom>
          <a:solidFill>
            <a:srgbClr val="FF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9" name="18 Elipse"/>
          <p:cNvSpPr/>
          <p:nvPr/>
        </p:nvSpPr>
        <p:spPr>
          <a:xfrm>
            <a:off x="8297682" y="240583"/>
            <a:ext cx="2377194" cy="1848379"/>
          </a:xfrm>
          <a:prstGeom prst="ellipse">
            <a:avLst/>
          </a:prstGeom>
          <a:solidFill>
            <a:srgbClr val="0000FF">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20" name="19 Elipse"/>
          <p:cNvSpPr/>
          <p:nvPr/>
        </p:nvSpPr>
        <p:spPr>
          <a:xfrm>
            <a:off x="528266" y="4224867"/>
            <a:ext cx="2377195" cy="1848379"/>
          </a:xfrm>
          <a:prstGeom prst="ellipse">
            <a:avLst/>
          </a:prstGeom>
          <a:solidFill>
            <a:srgbClr val="0000FF">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21" name="20 Elipse"/>
          <p:cNvSpPr/>
          <p:nvPr/>
        </p:nvSpPr>
        <p:spPr>
          <a:xfrm>
            <a:off x="440222" y="264055"/>
            <a:ext cx="2377194" cy="1848379"/>
          </a:xfrm>
          <a:prstGeom prst="ellipse">
            <a:avLst/>
          </a:prstGeom>
          <a:solidFill>
            <a:srgbClr val="FF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Click="0" advTm="14000">
        <p:checker/>
      </p:transition>
    </mc:Choice>
    <mc:Fallback xmlns="">
      <p:transition spd="slow" advClick="0" advTm="1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4"/>
                                        </p:tgtEl>
                                        <p:attrNameLst>
                                          <p:attrName>style.color</p:attrName>
                                        </p:attrNameLst>
                                      </p:cBhvr>
                                      <p:to>
                                        <a:schemeClr val="accent1"/>
                                      </p:to>
                                    </p:animClr>
                                    <p:animClr clrSpc="rgb" dir="cw">
                                      <p:cBhvr>
                                        <p:cTn id="11" dur="5000" fill="hold"/>
                                        <p:tgtEl>
                                          <p:spTgt spid="4"/>
                                        </p:tgtEl>
                                        <p:attrNameLst>
                                          <p:attrName>fillcolor</p:attrName>
                                        </p:attrNameLst>
                                      </p:cBhvr>
                                      <p:to>
                                        <a:schemeClr val="accent1"/>
                                      </p:to>
                                    </p:animClr>
                                    <p:set>
                                      <p:cBhvr>
                                        <p:cTn id="12" dur="5000" fill="hold"/>
                                        <p:tgtEl>
                                          <p:spTgt spid="4"/>
                                        </p:tgtEl>
                                        <p:attrNameLst>
                                          <p:attrName>fill.type</p:attrName>
                                        </p:attrNameLst>
                                      </p:cBhvr>
                                      <p:to>
                                        <p:strVal val="solid"/>
                                      </p:to>
                                    </p:set>
                                    <p:set>
                                      <p:cBhvr>
                                        <p:cTn id="13" dur="5000" fill="hold"/>
                                        <p:tgtEl>
                                          <p:spTgt spid="4"/>
                                        </p:tgtEl>
                                        <p:attrNameLst>
                                          <p:attrName>fill.on</p:attrName>
                                        </p:attrNameLst>
                                      </p:cBhvr>
                                      <p:to>
                                        <p:strVal val="true"/>
                                      </p:to>
                                    </p:set>
                                  </p:childTnLst>
                                </p:cTn>
                              </p:par>
                              <p:par>
                                <p:cTn id="14" presetID="2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childTnLst>
                                </p:cTn>
                              </p:par>
                              <p:par>
                                <p:cTn id="18" presetID="19" presetClass="emph" presetSubtype="0" fill="hold" grpId="1" nodeType="withEffect">
                                  <p:stCondLst>
                                    <p:cond delay="0"/>
                                  </p:stCondLst>
                                  <p:childTnLst>
                                    <p:animClr clrSpc="rgb" dir="cw">
                                      <p:cBhvr override="childStyle">
                                        <p:cTn id="19" dur="5000" fill="hold"/>
                                        <p:tgtEl>
                                          <p:spTgt spid="5"/>
                                        </p:tgtEl>
                                        <p:attrNameLst>
                                          <p:attrName>style.color</p:attrName>
                                        </p:attrNameLst>
                                      </p:cBhvr>
                                      <p:to>
                                        <a:schemeClr val="accent1"/>
                                      </p:to>
                                    </p:animClr>
                                    <p:animClr clrSpc="rgb" dir="cw">
                                      <p:cBhvr>
                                        <p:cTn id="20" dur="5000" fill="hold"/>
                                        <p:tgtEl>
                                          <p:spTgt spid="5"/>
                                        </p:tgtEl>
                                        <p:attrNameLst>
                                          <p:attrName>fillcolor</p:attrName>
                                        </p:attrNameLst>
                                      </p:cBhvr>
                                      <p:to>
                                        <a:schemeClr val="accent1"/>
                                      </p:to>
                                    </p:animClr>
                                    <p:set>
                                      <p:cBhvr>
                                        <p:cTn id="21" dur="5000" fill="hold"/>
                                        <p:tgtEl>
                                          <p:spTgt spid="5"/>
                                        </p:tgtEl>
                                        <p:attrNameLst>
                                          <p:attrName>fill.type</p:attrName>
                                        </p:attrNameLst>
                                      </p:cBhvr>
                                      <p:to>
                                        <p:strVal val="solid"/>
                                      </p:to>
                                    </p:set>
                                    <p:set>
                                      <p:cBhvr>
                                        <p:cTn id="22" dur="5000" fill="hold"/>
                                        <p:tgtEl>
                                          <p:spTgt spid="5"/>
                                        </p:tgtEl>
                                        <p:attrNameLst>
                                          <p:attrName>fill.on</p:attrName>
                                        </p:attrNameLst>
                                      </p:cBhvr>
                                      <p:to>
                                        <p:strVal val="true"/>
                                      </p:to>
                                    </p:set>
                                  </p:childTnLst>
                                </p:cTn>
                              </p:par>
                              <p:par>
                                <p:cTn id="23" presetID="23"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0" fill="hold"/>
                                        <p:tgtEl>
                                          <p:spTgt spid="6"/>
                                        </p:tgtEl>
                                        <p:attrNameLst>
                                          <p:attrName>ppt_w</p:attrName>
                                        </p:attrNameLst>
                                      </p:cBhvr>
                                      <p:tavLst>
                                        <p:tav tm="0">
                                          <p:val>
                                            <p:fltVal val="0"/>
                                          </p:val>
                                        </p:tav>
                                        <p:tav tm="100000">
                                          <p:val>
                                            <p:strVal val="#ppt_w"/>
                                          </p:val>
                                        </p:tav>
                                      </p:tavLst>
                                    </p:anim>
                                    <p:anim calcmode="lin" valueType="num">
                                      <p:cBhvr>
                                        <p:cTn id="26" dur="5000" fill="hold"/>
                                        <p:tgtEl>
                                          <p:spTgt spid="6"/>
                                        </p:tgtEl>
                                        <p:attrNameLst>
                                          <p:attrName>ppt_h</p:attrName>
                                        </p:attrNameLst>
                                      </p:cBhvr>
                                      <p:tavLst>
                                        <p:tav tm="0">
                                          <p:val>
                                            <p:fltVal val="0"/>
                                          </p:val>
                                        </p:tav>
                                        <p:tav tm="100000">
                                          <p:val>
                                            <p:strVal val="#ppt_h"/>
                                          </p:val>
                                        </p:tav>
                                      </p:tavLst>
                                    </p:anim>
                                  </p:childTnLst>
                                </p:cTn>
                              </p:par>
                              <p:par>
                                <p:cTn id="27" presetID="19" presetClass="emph" presetSubtype="0" fill="hold" grpId="1" nodeType="withEffect">
                                  <p:stCondLst>
                                    <p:cond delay="0"/>
                                  </p:stCondLst>
                                  <p:childTnLst>
                                    <p:animClr clrSpc="rgb" dir="cw">
                                      <p:cBhvr override="childStyle">
                                        <p:cTn id="28" dur="5000" fill="hold"/>
                                        <p:tgtEl>
                                          <p:spTgt spid="6"/>
                                        </p:tgtEl>
                                        <p:attrNameLst>
                                          <p:attrName>style.color</p:attrName>
                                        </p:attrNameLst>
                                      </p:cBhvr>
                                      <p:to>
                                        <a:srgbClr val="F9D5A9"/>
                                      </p:to>
                                    </p:animClr>
                                    <p:animClr clrSpc="rgb" dir="cw">
                                      <p:cBhvr>
                                        <p:cTn id="29" dur="5000" fill="hold"/>
                                        <p:tgtEl>
                                          <p:spTgt spid="6"/>
                                        </p:tgtEl>
                                        <p:attrNameLst>
                                          <p:attrName>fillcolor</p:attrName>
                                        </p:attrNameLst>
                                      </p:cBhvr>
                                      <p:to>
                                        <a:srgbClr val="F9D5A9"/>
                                      </p:to>
                                    </p:animClr>
                                    <p:set>
                                      <p:cBhvr>
                                        <p:cTn id="30" dur="5000" fill="hold"/>
                                        <p:tgtEl>
                                          <p:spTgt spid="6"/>
                                        </p:tgtEl>
                                        <p:attrNameLst>
                                          <p:attrName>fill.type</p:attrName>
                                        </p:attrNameLst>
                                      </p:cBhvr>
                                      <p:to>
                                        <p:strVal val="solid"/>
                                      </p:to>
                                    </p:set>
                                    <p:set>
                                      <p:cBhvr>
                                        <p:cTn id="31" dur="5000" fill="hold"/>
                                        <p:tgtEl>
                                          <p:spTgt spid="6"/>
                                        </p:tgtEl>
                                        <p:attrNameLst>
                                          <p:attrName>fill.on</p:attrName>
                                        </p:attrNameLst>
                                      </p:cBhvr>
                                      <p:to>
                                        <p:strVal val="true"/>
                                      </p:to>
                                    </p:set>
                                  </p:childTnLst>
                                </p:cTn>
                              </p:par>
                              <p:par>
                                <p:cTn id="32" presetID="23" presetClass="entr" presetSubtype="1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0" fill="hold"/>
                                        <p:tgtEl>
                                          <p:spTgt spid="7"/>
                                        </p:tgtEl>
                                        <p:attrNameLst>
                                          <p:attrName>ppt_w</p:attrName>
                                        </p:attrNameLst>
                                      </p:cBhvr>
                                      <p:tavLst>
                                        <p:tav tm="0">
                                          <p:val>
                                            <p:fltVal val="0"/>
                                          </p:val>
                                        </p:tav>
                                        <p:tav tm="100000">
                                          <p:val>
                                            <p:strVal val="#ppt_w"/>
                                          </p:val>
                                        </p:tav>
                                      </p:tavLst>
                                    </p:anim>
                                    <p:anim calcmode="lin" valueType="num">
                                      <p:cBhvr>
                                        <p:cTn id="35" dur="5000" fill="hold"/>
                                        <p:tgtEl>
                                          <p:spTgt spid="7"/>
                                        </p:tgtEl>
                                        <p:attrNameLst>
                                          <p:attrName>ppt_h</p:attrName>
                                        </p:attrNameLst>
                                      </p:cBhvr>
                                      <p:tavLst>
                                        <p:tav tm="0">
                                          <p:val>
                                            <p:fltVal val="0"/>
                                          </p:val>
                                        </p:tav>
                                        <p:tav tm="100000">
                                          <p:val>
                                            <p:strVal val="#ppt_h"/>
                                          </p:val>
                                        </p:tav>
                                      </p:tavLst>
                                    </p:anim>
                                  </p:childTnLst>
                                </p:cTn>
                              </p:par>
                              <p:par>
                                <p:cTn id="36" presetID="19" presetClass="emph" presetSubtype="0" fill="hold" grpId="1" nodeType="withEffect">
                                  <p:stCondLst>
                                    <p:cond delay="0"/>
                                  </p:stCondLst>
                                  <p:childTnLst>
                                    <p:animClr clrSpc="rgb" dir="cw">
                                      <p:cBhvr override="childStyle">
                                        <p:cTn id="37" dur="5000" fill="hold"/>
                                        <p:tgtEl>
                                          <p:spTgt spid="7"/>
                                        </p:tgtEl>
                                        <p:attrNameLst>
                                          <p:attrName>style.color</p:attrName>
                                        </p:attrNameLst>
                                      </p:cBhvr>
                                      <p:to>
                                        <a:srgbClr val="F9D5A9"/>
                                      </p:to>
                                    </p:animClr>
                                    <p:animClr clrSpc="rgb" dir="cw">
                                      <p:cBhvr>
                                        <p:cTn id="38" dur="5000" fill="hold"/>
                                        <p:tgtEl>
                                          <p:spTgt spid="7"/>
                                        </p:tgtEl>
                                        <p:attrNameLst>
                                          <p:attrName>fillcolor</p:attrName>
                                        </p:attrNameLst>
                                      </p:cBhvr>
                                      <p:to>
                                        <a:srgbClr val="F9D5A9"/>
                                      </p:to>
                                    </p:animClr>
                                    <p:set>
                                      <p:cBhvr>
                                        <p:cTn id="39" dur="5000" fill="hold"/>
                                        <p:tgtEl>
                                          <p:spTgt spid="7"/>
                                        </p:tgtEl>
                                        <p:attrNameLst>
                                          <p:attrName>fill.type</p:attrName>
                                        </p:attrNameLst>
                                      </p:cBhvr>
                                      <p:to>
                                        <p:strVal val="solid"/>
                                      </p:to>
                                    </p:set>
                                    <p:set>
                                      <p:cBhvr>
                                        <p:cTn id="40" dur="5000" fill="hold"/>
                                        <p:tgtEl>
                                          <p:spTgt spid="7"/>
                                        </p:tgtEl>
                                        <p:attrNameLst>
                                          <p:attrName>fill.on</p:attrName>
                                        </p:attrNameLst>
                                      </p:cBhvr>
                                      <p:to>
                                        <p:strVal val="true"/>
                                      </p:to>
                                    </p:set>
                                  </p:childTnLst>
                                </p:cTn>
                              </p:par>
                              <p:par>
                                <p:cTn id="41" presetID="2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fltVal val="0"/>
                                          </p:val>
                                        </p:tav>
                                        <p:tav tm="100000">
                                          <p:val>
                                            <p:strVal val="#ppt_h"/>
                                          </p:val>
                                        </p:tav>
                                      </p:tavLst>
                                    </p:anim>
                                  </p:childTnLst>
                                </p:cTn>
                              </p:par>
                              <p:par>
                                <p:cTn id="45" presetID="19" presetClass="emph" presetSubtype="0" fill="hold" grpId="1" nodeType="withEffect">
                                  <p:stCondLst>
                                    <p:cond delay="0"/>
                                  </p:stCondLst>
                                  <p:childTnLst>
                                    <p:animClr clrSpc="rgb" dir="cw">
                                      <p:cBhvr override="childStyle">
                                        <p:cTn id="46" dur="5000" fill="hold"/>
                                        <p:tgtEl>
                                          <p:spTgt spid="8"/>
                                        </p:tgtEl>
                                        <p:attrNameLst>
                                          <p:attrName>style.color</p:attrName>
                                        </p:attrNameLst>
                                      </p:cBhvr>
                                      <p:to>
                                        <a:schemeClr val="accent1"/>
                                      </p:to>
                                    </p:animClr>
                                    <p:animClr clrSpc="rgb" dir="cw">
                                      <p:cBhvr>
                                        <p:cTn id="47" dur="5000" fill="hold"/>
                                        <p:tgtEl>
                                          <p:spTgt spid="8"/>
                                        </p:tgtEl>
                                        <p:attrNameLst>
                                          <p:attrName>fillcolor</p:attrName>
                                        </p:attrNameLst>
                                      </p:cBhvr>
                                      <p:to>
                                        <a:schemeClr val="accent1"/>
                                      </p:to>
                                    </p:animClr>
                                    <p:set>
                                      <p:cBhvr>
                                        <p:cTn id="48" dur="5000" fill="hold"/>
                                        <p:tgtEl>
                                          <p:spTgt spid="8"/>
                                        </p:tgtEl>
                                        <p:attrNameLst>
                                          <p:attrName>fill.type</p:attrName>
                                        </p:attrNameLst>
                                      </p:cBhvr>
                                      <p:to>
                                        <p:strVal val="solid"/>
                                      </p:to>
                                    </p:set>
                                    <p:set>
                                      <p:cBhvr>
                                        <p:cTn id="49" dur="5000" fill="hold"/>
                                        <p:tgtEl>
                                          <p:spTgt spid="8"/>
                                        </p:tgtEl>
                                        <p:attrNameLst>
                                          <p:attrName>fill.on</p:attrName>
                                        </p:attrNameLst>
                                      </p:cBhvr>
                                      <p:to>
                                        <p:strVal val="true"/>
                                      </p:to>
                                    </p:set>
                                  </p:childTnLst>
                                </p:cTn>
                              </p:par>
                              <p:par>
                                <p:cTn id="50" presetID="2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0" fill="hold"/>
                                        <p:tgtEl>
                                          <p:spTgt spid="9"/>
                                        </p:tgtEl>
                                        <p:attrNameLst>
                                          <p:attrName>ppt_w</p:attrName>
                                        </p:attrNameLst>
                                      </p:cBhvr>
                                      <p:tavLst>
                                        <p:tav tm="0">
                                          <p:val>
                                            <p:fltVal val="0"/>
                                          </p:val>
                                        </p:tav>
                                        <p:tav tm="100000">
                                          <p:val>
                                            <p:strVal val="#ppt_w"/>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childTnLst>
                                </p:cTn>
                              </p:par>
                              <p:par>
                                <p:cTn id="54" presetID="19" presetClass="emph" presetSubtype="0" fill="hold" grpId="1" nodeType="withEffect">
                                  <p:stCondLst>
                                    <p:cond delay="0"/>
                                  </p:stCondLst>
                                  <p:childTnLst>
                                    <p:animClr clrSpc="rgb" dir="cw">
                                      <p:cBhvr override="childStyle">
                                        <p:cTn id="55" dur="5000" fill="hold"/>
                                        <p:tgtEl>
                                          <p:spTgt spid="9"/>
                                        </p:tgtEl>
                                        <p:attrNameLst>
                                          <p:attrName>style.color</p:attrName>
                                        </p:attrNameLst>
                                      </p:cBhvr>
                                      <p:to>
                                        <a:schemeClr val="accent1"/>
                                      </p:to>
                                    </p:animClr>
                                    <p:animClr clrSpc="rgb" dir="cw">
                                      <p:cBhvr>
                                        <p:cTn id="56" dur="5000" fill="hold"/>
                                        <p:tgtEl>
                                          <p:spTgt spid="9"/>
                                        </p:tgtEl>
                                        <p:attrNameLst>
                                          <p:attrName>fillcolor</p:attrName>
                                        </p:attrNameLst>
                                      </p:cBhvr>
                                      <p:to>
                                        <a:schemeClr val="accent1"/>
                                      </p:to>
                                    </p:animClr>
                                    <p:set>
                                      <p:cBhvr>
                                        <p:cTn id="57" dur="5000" fill="hold"/>
                                        <p:tgtEl>
                                          <p:spTgt spid="9"/>
                                        </p:tgtEl>
                                        <p:attrNameLst>
                                          <p:attrName>fill.type</p:attrName>
                                        </p:attrNameLst>
                                      </p:cBhvr>
                                      <p:to>
                                        <p:strVal val="solid"/>
                                      </p:to>
                                    </p:set>
                                    <p:set>
                                      <p:cBhvr>
                                        <p:cTn id="58" dur="5000" fill="hold"/>
                                        <p:tgtEl>
                                          <p:spTgt spid="9"/>
                                        </p:tgtEl>
                                        <p:attrNameLst>
                                          <p:attrName>fill.on</p:attrName>
                                        </p:attrNameLst>
                                      </p:cBhvr>
                                      <p:to>
                                        <p:strVal val="true"/>
                                      </p:to>
                                    </p:set>
                                  </p:childTnLst>
                                </p:cTn>
                              </p:par>
                              <p:par>
                                <p:cTn id="59" presetID="2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0" fill="hold"/>
                                        <p:tgtEl>
                                          <p:spTgt spid="10"/>
                                        </p:tgtEl>
                                        <p:attrNameLst>
                                          <p:attrName>ppt_w</p:attrName>
                                        </p:attrNameLst>
                                      </p:cBhvr>
                                      <p:tavLst>
                                        <p:tav tm="0">
                                          <p:val>
                                            <p:fltVal val="0"/>
                                          </p:val>
                                        </p:tav>
                                        <p:tav tm="100000">
                                          <p:val>
                                            <p:strVal val="#ppt_w"/>
                                          </p:val>
                                        </p:tav>
                                      </p:tavLst>
                                    </p:anim>
                                    <p:anim calcmode="lin" valueType="num">
                                      <p:cBhvr>
                                        <p:cTn id="62" dur="5000" fill="hold"/>
                                        <p:tgtEl>
                                          <p:spTgt spid="10"/>
                                        </p:tgtEl>
                                        <p:attrNameLst>
                                          <p:attrName>ppt_h</p:attrName>
                                        </p:attrNameLst>
                                      </p:cBhvr>
                                      <p:tavLst>
                                        <p:tav tm="0">
                                          <p:val>
                                            <p:fltVal val="0"/>
                                          </p:val>
                                        </p:tav>
                                        <p:tav tm="100000">
                                          <p:val>
                                            <p:strVal val="#ppt_h"/>
                                          </p:val>
                                        </p:tav>
                                      </p:tavLst>
                                    </p:anim>
                                  </p:childTnLst>
                                </p:cTn>
                              </p:par>
                              <p:par>
                                <p:cTn id="63" presetID="19" presetClass="emph" presetSubtype="0" fill="hold" grpId="1" nodeType="withEffect">
                                  <p:stCondLst>
                                    <p:cond delay="0"/>
                                  </p:stCondLst>
                                  <p:childTnLst>
                                    <p:animClr clrSpc="rgb" dir="cw">
                                      <p:cBhvr override="childStyle">
                                        <p:cTn id="64" dur="5000" fill="hold"/>
                                        <p:tgtEl>
                                          <p:spTgt spid="10"/>
                                        </p:tgtEl>
                                        <p:attrNameLst>
                                          <p:attrName>style.color</p:attrName>
                                        </p:attrNameLst>
                                      </p:cBhvr>
                                      <p:to>
                                        <a:schemeClr val="accent1"/>
                                      </p:to>
                                    </p:animClr>
                                    <p:animClr clrSpc="rgb" dir="cw">
                                      <p:cBhvr>
                                        <p:cTn id="65" dur="5000" fill="hold"/>
                                        <p:tgtEl>
                                          <p:spTgt spid="10"/>
                                        </p:tgtEl>
                                        <p:attrNameLst>
                                          <p:attrName>fillcolor</p:attrName>
                                        </p:attrNameLst>
                                      </p:cBhvr>
                                      <p:to>
                                        <a:schemeClr val="accent1"/>
                                      </p:to>
                                    </p:animClr>
                                    <p:set>
                                      <p:cBhvr>
                                        <p:cTn id="66" dur="5000" fill="hold"/>
                                        <p:tgtEl>
                                          <p:spTgt spid="10"/>
                                        </p:tgtEl>
                                        <p:attrNameLst>
                                          <p:attrName>fill.type</p:attrName>
                                        </p:attrNameLst>
                                      </p:cBhvr>
                                      <p:to>
                                        <p:strVal val="solid"/>
                                      </p:to>
                                    </p:set>
                                    <p:set>
                                      <p:cBhvr>
                                        <p:cTn id="67" dur="5000" fill="hold"/>
                                        <p:tgtEl>
                                          <p:spTgt spid="10"/>
                                        </p:tgtEl>
                                        <p:attrNameLst>
                                          <p:attrName>fill.on</p:attrName>
                                        </p:attrNameLst>
                                      </p:cBhvr>
                                      <p:to>
                                        <p:strVal val="true"/>
                                      </p:to>
                                    </p:set>
                                  </p:childTnLst>
                                </p:cTn>
                              </p:par>
                              <p:par>
                                <p:cTn id="68" presetID="23" presetClass="entr" presetSubtype="16"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ppt_w</p:attrName>
                                        </p:attrNameLst>
                                      </p:cBhvr>
                                      <p:tavLst>
                                        <p:tav tm="0">
                                          <p:val>
                                            <p:fltVal val="0"/>
                                          </p:val>
                                        </p:tav>
                                        <p:tav tm="100000">
                                          <p:val>
                                            <p:strVal val="#ppt_w"/>
                                          </p:val>
                                        </p:tav>
                                      </p:tavLst>
                                    </p:anim>
                                    <p:anim calcmode="lin" valueType="num">
                                      <p:cBhvr>
                                        <p:cTn id="71" dur="5000" fill="hold"/>
                                        <p:tgtEl>
                                          <p:spTgt spid="11"/>
                                        </p:tgtEl>
                                        <p:attrNameLst>
                                          <p:attrName>ppt_h</p:attrName>
                                        </p:attrNameLst>
                                      </p:cBhvr>
                                      <p:tavLst>
                                        <p:tav tm="0">
                                          <p:val>
                                            <p:fltVal val="0"/>
                                          </p:val>
                                        </p:tav>
                                        <p:tav tm="100000">
                                          <p:val>
                                            <p:strVal val="#ppt_h"/>
                                          </p:val>
                                        </p:tav>
                                      </p:tavLst>
                                    </p:anim>
                                  </p:childTnLst>
                                </p:cTn>
                              </p:par>
                              <p:par>
                                <p:cTn id="72" presetID="19" presetClass="emph" presetSubtype="0" fill="hold" grpId="1" nodeType="withEffect">
                                  <p:stCondLst>
                                    <p:cond delay="0"/>
                                  </p:stCondLst>
                                  <p:childTnLst>
                                    <p:animClr clrSpc="rgb" dir="cw">
                                      <p:cBhvr override="childStyle">
                                        <p:cTn id="73" dur="5000" fill="hold"/>
                                        <p:tgtEl>
                                          <p:spTgt spid="11"/>
                                        </p:tgtEl>
                                        <p:attrNameLst>
                                          <p:attrName>style.color</p:attrName>
                                        </p:attrNameLst>
                                      </p:cBhvr>
                                      <p:to>
                                        <a:schemeClr val="accent1"/>
                                      </p:to>
                                    </p:animClr>
                                    <p:animClr clrSpc="rgb" dir="cw">
                                      <p:cBhvr>
                                        <p:cTn id="74" dur="5000" fill="hold"/>
                                        <p:tgtEl>
                                          <p:spTgt spid="11"/>
                                        </p:tgtEl>
                                        <p:attrNameLst>
                                          <p:attrName>fillcolor</p:attrName>
                                        </p:attrNameLst>
                                      </p:cBhvr>
                                      <p:to>
                                        <a:schemeClr val="accent1"/>
                                      </p:to>
                                    </p:animClr>
                                    <p:set>
                                      <p:cBhvr>
                                        <p:cTn id="75" dur="5000" fill="hold"/>
                                        <p:tgtEl>
                                          <p:spTgt spid="11"/>
                                        </p:tgtEl>
                                        <p:attrNameLst>
                                          <p:attrName>fill.type</p:attrName>
                                        </p:attrNameLst>
                                      </p:cBhvr>
                                      <p:to>
                                        <p:strVal val="solid"/>
                                      </p:to>
                                    </p:set>
                                    <p:set>
                                      <p:cBhvr>
                                        <p:cTn id="76" dur="5000" fill="hold"/>
                                        <p:tgtEl>
                                          <p:spTgt spid="11"/>
                                        </p:tgtEl>
                                        <p:attrNameLst>
                                          <p:attrName>fill.on</p:attrName>
                                        </p:attrNameLst>
                                      </p:cBhvr>
                                      <p:to>
                                        <p:strVal val="true"/>
                                      </p:to>
                                    </p:set>
                                  </p:childTnLst>
                                </p:cTn>
                              </p:par>
                              <p:par>
                                <p:cTn id="77" presetID="23" presetClass="entr" presetSubtype="16"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5000" fill="hold"/>
                                        <p:tgtEl>
                                          <p:spTgt spid="12"/>
                                        </p:tgtEl>
                                        <p:attrNameLst>
                                          <p:attrName>ppt_w</p:attrName>
                                        </p:attrNameLst>
                                      </p:cBhvr>
                                      <p:tavLst>
                                        <p:tav tm="0">
                                          <p:val>
                                            <p:fltVal val="0"/>
                                          </p:val>
                                        </p:tav>
                                        <p:tav tm="100000">
                                          <p:val>
                                            <p:strVal val="#ppt_w"/>
                                          </p:val>
                                        </p:tav>
                                      </p:tavLst>
                                    </p:anim>
                                    <p:anim calcmode="lin" valueType="num">
                                      <p:cBhvr>
                                        <p:cTn id="80" dur="5000" fill="hold"/>
                                        <p:tgtEl>
                                          <p:spTgt spid="12"/>
                                        </p:tgtEl>
                                        <p:attrNameLst>
                                          <p:attrName>ppt_h</p:attrName>
                                        </p:attrNameLst>
                                      </p:cBhvr>
                                      <p:tavLst>
                                        <p:tav tm="0">
                                          <p:val>
                                            <p:fltVal val="0"/>
                                          </p:val>
                                        </p:tav>
                                        <p:tav tm="100000">
                                          <p:val>
                                            <p:strVal val="#ppt_h"/>
                                          </p:val>
                                        </p:tav>
                                      </p:tavLst>
                                    </p:anim>
                                  </p:childTnLst>
                                </p:cTn>
                              </p:par>
                              <p:par>
                                <p:cTn id="81" presetID="19" presetClass="emph" presetSubtype="0" fill="hold" grpId="1" nodeType="withEffect">
                                  <p:stCondLst>
                                    <p:cond delay="0"/>
                                  </p:stCondLst>
                                  <p:childTnLst>
                                    <p:animClr clrSpc="rgb" dir="cw">
                                      <p:cBhvr override="childStyle">
                                        <p:cTn id="82" dur="5000" fill="hold"/>
                                        <p:tgtEl>
                                          <p:spTgt spid="12"/>
                                        </p:tgtEl>
                                        <p:attrNameLst>
                                          <p:attrName>style.color</p:attrName>
                                        </p:attrNameLst>
                                      </p:cBhvr>
                                      <p:to>
                                        <a:schemeClr val="accent1"/>
                                      </p:to>
                                    </p:animClr>
                                    <p:animClr clrSpc="rgb" dir="cw">
                                      <p:cBhvr>
                                        <p:cTn id="83" dur="5000" fill="hold"/>
                                        <p:tgtEl>
                                          <p:spTgt spid="12"/>
                                        </p:tgtEl>
                                        <p:attrNameLst>
                                          <p:attrName>fillcolor</p:attrName>
                                        </p:attrNameLst>
                                      </p:cBhvr>
                                      <p:to>
                                        <a:schemeClr val="accent1"/>
                                      </p:to>
                                    </p:animClr>
                                    <p:set>
                                      <p:cBhvr>
                                        <p:cTn id="84" dur="5000" fill="hold"/>
                                        <p:tgtEl>
                                          <p:spTgt spid="12"/>
                                        </p:tgtEl>
                                        <p:attrNameLst>
                                          <p:attrName>fill.type</p:attrName>
                                        </p:attrNameLst>
                                      </p:cBhvr>
                                      <p:to>
                                        <p:strVal val="solid"/>
                                      </p:to>
                                    </p:set>
                                    <p:set>
                                      <p:cBhvr>
                                        <p:cTn id="85" dur="5000" fill="hold"/>
                                        <p:tgtEl>
                                          <p:spTgt spid="12"/>
                                        </p:tgtEl>
                                        <p:attrNameLst>
                                          <p:attrName>fill.on</p:attrName>
                                        </p:attrNameLst>
                                      </p:cBhvr>
                                      <p:to>
                                        <p:strVal val="true"/>
                                      </p:to>
                                    </p:set>
                                  </p:childTnLst>
                                </p:cTn>
                              </p:par>
                              <p:par>
                                <p:cTn id="86" presetID="23" presetClass="entr" presetSubtype="16"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0" fill="hold"/>
                                        <p:tgtEl>
                                          <p:spTgt spid="13"/>
                                        </p:tgtEl>
                                        <p:attrNameLst>
                                          <p:attrName>ppt_w</p:attrName>
                                        </p:attrNameLst>
                                      </p:cBhvr>
                                      <p:tavLst>
                                        <p:tav tm="0">
                                          <p:val>
                                            <p:fltVal val="0"/>
                                          </p:val>
                                        </p:tav>
                                        <p:tav tm="100000">
                                          <p:val>
                                            <p:strVal val="#ppt_w"/>
                                          </p:val>
                                        </p:tav>
                                      </p:tavLst>
                                    </p:anim>
                                    <p:anim calcmode="lin" valueType="num">
                                      <p:cBhvr>
                                        <p:cTn id="89" dur="5000" fill="hold"/>
                                        <p:tgtEl>
                                          <p:spTgt spid="13"/>
                                        </p:tgtEl>
                                        <p:attrNameLst>
                                          <p:attrName>ppt_h</p:attrName>
                                        </p:attrNameLst>
                                      </p:cBhvr>
                                      <p:tavLst>
                                        <p:tav tm="0">
                                          <p:val>
                                            <p:fltVal val="0"/>
                                          </p:val>
                                        </p:tav>
                                        <p:tav tm="100000">
                                          <p:val>
                                            <p:strVal val="#ppt_h"/>
                                          </p:val>
                                        </p:tav>
                                      </p:tavLst>
                                    </p:anim>
                                  </p:childTnLst>
                                </p:cTn>
                              </p:par>
                              <p:par>
                                <p:cTn id="90" presetID="19" presetClass="emph" presetSubtype="0" fill="hold" grpId="1" nodeType="withEffect">
                                  <p:stCondLst>
                                    <p:cond delay="0"/>
                                  </p:stCondLst>
                                  <p:childTnLst>
                                    <p:animClr clrSpc="rgb" dir="cw">
                                      <p:cBhvr override="childStyle">
                                        <p:cTn id="91" dur="5000" fill="hold"/>
                                        <p:tgtEl>
                                          <p:spTgt spid="13"/>
                                        </p:tgtEl>
                                        <p:attrNameLst>
                                          <p:attrName>style.color</p:attrName>
                                        </p:attrNameLst>
                                      </p:cBhvr>
                                      <p:to>
                                        <a:srgbClr val="F9D5A9"/>
                                      </p:to>
                                    </p:animClr>
                                    <p:animClr clrSpc="rgb" dir="cw">
                                      <p:cBhvr>
                                        <p:cTn id="92" dur="5000" fill="hold"/>
                                        <p:tgtEl>
                                          <p:spTgt spid="13"/>
                                        </p:tgtEl>
                                        <p:attrNameLst>
                                          <p:attrName>fillcolor</p:attrName>
                                        </p:attrNameLst>
                                      </p:cBhvr>
                                      <p:to>
                                        <a:srgbClr val="F9D5A9"/>
                                      </p:to>
                                    </p:animClr>
                                    <p:set>
                                      <p:cBhvr>
                                        <p:cTn id="93" dur="5000" fill="hold"/>
                                        <p:tgtEl>
                                          <p:spTgt spid="13"/>
                                        </p:tgtEl>
                                        <p:attrNameLst>
                                          <p:attrName>fill.type</p:attrName>
                                        </p:attrNameLst>
                                      </p:cBhvr>
                                      <p:to>
                                        <p:strVal val="solid"/>
                                      </p:to>
                                    </p:set>
                                    <p:set>
                                      <p:cBhvr>
                                        <p:cTn id="94" dur="5000" fill="hold"/>
                                        <p:tgtEl>
                                          <p:spTgt spid="13"/>
                                        </p:tgtEl>
                                        <p:attrNameLst>
                                          <p:attrName>fill.on</p:attrName>
                                        </p:attrNameLst>
                                      </p:cBhvr>
                                      <p:to>
                                        <p:strVal val="true"/>
                                      </p:to>
                                    </p:set>
                                  </p:childTnLst>
                                </p:cTn>
                              </p:par>
                              <p:par>
                                <p:cTn id="95" presetID="23" presetClass="entr" presetSubtype="1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0" fill="hold"/>
                                        <p:tgtEl>
                                          <p:spTgt spid="16"/>
                                        </p:tgtEl>
                                        <p:attrNameLst>
                                          <p:attrName>ppt_w</p:attrName>
                                        </p:attrNameLst>
                                      </p:cBhvr>
                                      <p:tavLst>
                                        <p:tav tm="0">
                                          <p:val>
                                            <p:fltVal val="0"/>
                                          </p:val>
                                        </p:tav>
                                        <p:tav tm="100000">
                                          <p:val>
                                            <p:strVal val="#ppt_w"/>
                                          </p:val>
                                        </p:tav>
                                      </p:tavLst>
                                    </p:anim>
                                    <p:anim calcmode="lin" valueType="num">
                                      <p:cBhvr>
                                        <p:cTn id="98" dur="5000" fill="hold"/>
                                        <p:tgtEl>
                                          <p:spTgt spid="16"/>
                                        </p:tgtEl>
                                        <p:attrNameLst>
                                          <p:attrName>ppt_h</p:attrName>
                                        </p:attrNameLst>
                                      </p:cBhvr>
                                      <p:tavLst>
                                        <p:tav tm="0">
                                          <p:val>
                                            <p:fltVal val="0"/>
                                          </p:val>
                                        </p:tav>
                                        <p:tav tm="100000">
                                          <p:val>
                                            <p:strVal val="#ppt_h"/>
                                          </p:val>
                                        </p:tav>
                                      </p:tavLst>
                                    </p:anim>
                                  </p:childTnLst>
                                </p:cTn>
                              </p:par>
                              <p:par>
                                <p:cTn id="99" presetID="19" presetClass="emph" presetSubtype="0" fill="hold" grpId="1" nodeType="withEffect">
                                  <p:stCondLst>
                                    <p:cond delay="0"/>
                                  </p:stCondLst>
                                  <p:childTnLst>
                                    <p:animClr clrSpc="rgb" dir="cw">
                                      <p:cBhvr override="childStyle">
                                        <p:cTn id="100" dur="5000" fill="hold"/>
                                        <p:tgtEl>
                                          <p:spTgt spid="16"/>
                                        </p:tgtEl>
                                        <p:attrNameLst>
                                          <p:attrName>style.color</p:attrName>
                                        </p:attrNameLst>
                                      </p:cBhvr>
                                      <p:to>
                                        <a:srgbClr val="F9D5A9"/>
                                      </p:to>
                                    </p:animClr>
                                    <p:animClr clrSpc="rgb" dir="cw">
                                      <p:cBhvr>
                                        <p:cTn id="101" dur="5000" fill="hold"/>
                                        <p:tgtEl>
                                          <p:spTgt spid="16"/>
                                        </p:tgtEl>
                                        <p:attrNameLst>
                                          <p:attrName>fillcolor</p:attrName>
                                        </p:attrNameLst>
                                      </p:cBhvr>
                                      <p:to>
                                        <a:srgbClr val="F9D5A9"/>
                                      </p:to>
                                    </p:animClr>
                                    <p:set>
                                      <p:cBhvr>
                                        <p:cTn id="102" dur="5000" fill="hold"/>
                                        <p:tgtEl>
                                          <p:spTgt spid="16"/>
                                        </p:tgtEl>
                                        <p:attrNameLst>
                                          <p:attrName>fill.type</p:attrName>
                                        </p:attrNameLst>
                                      </p:cBhvr>
                                      <p:to>
                                        <p:strVal val="solid"/>
                                      </p:to>
                                    </p:set>
                                    <p:set>
                                      <p:cBhvr>
                                        <p:cTn id="103" dur="5000" fill="hold"/>
                                        <p:tgtEl>
                                          <p:spTgt spid="16"/>
                                        </p:tgtEl>
                                        <p:attrNameLst>
                                          <p:attrName>fill.on</p:attrName>
                                        </p:attrNameLst>
                                      </p:cBhvr>
                                      <p:to>
                                        <p:strVal val="true"/>
                                      </p:to>
                                    </p:set>
                                  </p:childTnLst>
                                </p:cTn>
                              </p:par>
                              <p:par>
                                <p:cTn id="104" presetID="2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5000" fill="hold"/>
                                        <p:tgtEl>
                                          <p:spTgt spid="17"/>
                                        </p:tgtEl>
                                        <p:attrNameLst>
                                          <p:attrName>ppt_w</p:attrName>
                                        </p:attrNameLst>
                                      </p:cBhvr>
                                      <p:tavLst>
                                        <p:tav tm="0">
                                          <p:val>
                                            <p:fltVal val="0"/>
                                          </p:val>
                                        </p:tav>
                                        <p:tav tm="100000">
                                          <p:val>
                                            <p:strVal val="#ppt_w"/>
                                          </p:val>
                                        </p:tav>
                                      </p:tavLst>
                                    </p:anim>
                                    <p:anim calcmode="lin" valueType="num">
                                      <p:cBhvr>
                                        <p:cTn id="107" dur="5000" fill="hold"/>
                                        <p:tgtEl>
                                          <p:spTgt spid="17"/>
                                        </p:tgtEl>
                                        <p:attrNameLst>
                                          <p:attrName>ppt_h</p:attrName>
                                        </p:attrNameLst>
                                      </p:cBhvr>
                                      <p:tavLst>
                                        <p:tav tm="0">
                                          <p:val>
                                            <p:fltVal val="0"/>
                                          </p:val>
                                        </p:tav>
                                        <p:tav tm="100000">
                                          <p:val>
                                            <p:strVal val="#ppt_h"/>
                                          </p:val>
                                        </p:tav>
                                      </p:tavLst>
                                    </p:anim>
                                  </p:childTnLst>
                                </p:cTn>
                              </p:par>
                              <p:par>
                                <p:cTn id="108" presetID="19" presetClass="emph" presetSubtype="0" fill="hold" grpId="1" nodeType="withEffect">
                                  <p:stCondLst>
                                    <p:cond delay="0"/>
                                  </p:stCondLst>
                                  <p:childTnLst>
                                    <p:animClr clrSpc="rgb" dir="cw">
                                      <p:cBhvr override="childStyle">
                                        <p:cTn id="109" dur="5000" fill="hold"/>
                                        <p:tgtEl>
                                          <p:spTgt spid="17"/>
                                        </p:tgtEl>
                                        <p:attrNameLst>
                                          <p:attrName>style.color</p:attrName>
                                        </p:attrNameLst>
                                      </p:cBhvr>
                                      <p:to>
                                        <a:schemeClr val="accent1"/>
                                      </p:to>
                                    </p:animClr>
                                    <p:animClr clrSpc="rgb" dir="cw">
                                      <p:cBhvr>
                                        <p:cTn id="110" dur="5000" fill="hold"/>
                                        <p:tgtEl>
                                          <p:spTgt spid="17"/>
                                        </p:tgtEl>
                                        <p:attrNameLst>
                                          <p:attrName>fillcolor</p:attrName>
                                        </p:attrNameLst>
                                      </p:cBhvr>
                                      <p:to>
                                        <a:schemeClr val="accent1"/>
                                      </p:to>
                                    </p:animClr>
                                    <p:set>
                                      <p:cBhvr>
                                        <p:cTn id="111" dur="5000" fill="hold"/>
                                        <p:tgtEl>
                                          <p:spTgt spid="17"/>
                                        </p:tgtEl>
                                        <p:attrNameLst>
                                          <p:attrName>fill.type</p:attrName>
                                        </p:attrNameLst>
                                      </p:cBhvr>
                                      <p:to>
                                        <p:strVal val="solid"/>
                                      </p:to>
                                    </p:set>
                                    <p:set>
                                      <p:cBhvr>
                                        <p:cTn id="112" dur="5000" fill="hold"/>
                                        <p:tgtEl>
                                          <p:spTgt spid="17"/>
                                        </p:tgtEl>
                                        <p:attrNameLst>
                                          <p:attrName>fill.on</p:attrName>
                                        </p:attrNameLst>
                                      </p:cBhvr>
                                      <p:to>
                                        <p:strVal val="true"/>
                                      </p:to>
                                    </p:set>
                                  </p:childTnLst>
                                </p:cTn>
                              </p:par>
                              <p:par>
                                <p:cTn id="113" presetID="23" presetClass="entr" presetSubtype="16" fill="hold" grpId="0"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5000" fill="hold"/>
                                        <p:tgtEl>
                                          <p:spTgt spid="18"/>
                                        </p:tgtEl>
                                        <p:attrNameLst>
                                          <p:attrName>ppt_w</p:attrName>
                                        </p:attrNameLst>
                                      </p:cBhvr>
                                      <p:tavLst>
                                        <p:tav tm="0">
                                          <p:val>
                                            <p:fltVal val="0"/>
                                          </p:val>
                                        </p:tav>
                                        <p:tav tm="100000">
                                          <p:val>
                                            <p:strVal val="#ppt_w"/>
                                          </p:val>
                                        </p:tav>
                                      </p:tavLst>
                                    </p:anim>
                                    <p:anim calcmode="lin" valueType="num">
                                      <p:cBhvr>
                                        <p:cTn id="116" dur="5000" fill="hold"/>
                                        <p:tgtEl>
                                          <p:spTgt spid="18"/>
                                        </p:tgtEl>
                                        <p:attrNameLst>
                                          <p:attrName>ppt_h</p:attrName>
                                        </p:attrNameLst>
                                      </p:cBhvr>
                                      <p:tavLst>
                                        <p:tav tm="0">
                                          <p:val>
                                            <p:fltVal val="0"/>
                                          </p:val>
                                        </p:tav>
                                        <p:tav tm="100000">
                                          <p:val>
                                            <p:strVal val="#ppt_h"/>
                                          </p:val>
                                        </p:tav>
                                      </p:tavLst>
                                    </p:anim>
                                  </p:childTnLst>
                                </p:cTn>
                              </p:par>
                              <p:par>
                                <p:cTn id="117" presetID="19" presetClass="emph" presetSubtype="0" fill="hold" grpId="1" nodeType="withEffect">
                                  <p:stCondLst>
                                    <p:cond delay="0"/>
                                  </p:stCondLst>
                                  <p:childTnLst>
                                    <p:animClr clrSpc="rgb" dir="cw">
                                      <p:cBhvr override="childStyle">
                                        <p:cTn id="118" dur="5000" fill="hold"/>
                                        <p:tgtEl>
                                          <p:spTgt spid="18"/>
                                        </p:tgtEl>
                                        <p:attrNameLst>
                                          <p:attrName>style.color</p:attrName>
                                        </p:attrNameLst>
                                      </p:cBhvr>
                                      <p:to>
                                        <a:srgbClr val="F9D5A9"/>
                                      </p:to>
                                    </p:animClr>
                                    <p:animClr clrSpc="rgb" dir="cw">
                                      <p:cBhvr>
                                        <p:cTn id="119" dur="5000" fill="hold"/>
                                        <p:tgtEl>
                                          <p:spTgt spid="18"/>
                                        </p:tgtEl>
                                        <p:attrNameLst>
                                          <p:attrName>fillcolor</p:attrName>
                                        </p:attrNameLst>
                                      </p:cBhvr>
                                      <p:to>
                                        <a:srgbClr val="F9D5A9"/>
                                      </p:to>
                                    </p:animClr>
                                    <p:set>
                                      <p:cBhvr>
                                        <p:cTn id="120" dur="5000" fill="hold"/>
                                        <p:tgtEl>
                                          <p:spTgt spid="18"/>
                                        </p:tgtEl>
                                        <p:attrNameLst>
                                          <p:attrName>fill.type</p:attrName>
                                        </p:attrNameLst>
                                      </p:cBhvr>
                                      <p:to>
                                        <p:strVal val="solid"/>
                                      </p:to>
                                    </p:set>
                                    <p:set>
                                      <p:cBhvr>
                                        <p:cTn id="121" dur="5000" fill="hold"/>
                                        <p:tgtEl>
                                          <p:spTgt spid="18"/>
                                        </p:tgtEl>
                                        <p:attrNameLst>
                                          <p:attrName>fill.on</p:attrName>
                                        </p:attrNameLst>
                                      </p:cBhvr>
                                      <p:to>
                                        <p:strVal val="true"/>
                                      </p:to>
                                    </p:set>
                                  </p:childTnLst>
                                </p:cTn>
                              </p:par>
                              <p:par>
                                <p:cTn id="122" presetID="23" presetClass="entr" presetSubtype="16" fill="hold" grpId="0" nodeType="withEffect">
                                  <p:stCondLst>
                                    <p:cond delay="0"/>
                                  </p:stCondLst>
                                  <p:childTnLst>
                                    <p:set>
                                      <p:cBhvr>
                                        <p:cTn id="123" dur="1" fill="hold">
                                          <p:stCondLst>
                                            <p:cond delay="0"/>
                                          </p:stCondLst>
                                        </p:cTn>
                                        <p:tgtEl>
                                          <p:spTgt spid="19"/>
                                        </p:tgtEl>
                                        <p:attrNameLst>
                                          <p:attrName>style.visibility</p:attrName>
                                        </p:attrNameLst>
                                      </p:cBhvr>
                                      <p:to>
                                        <p:strVal val="visible"/>
                                      </p:to>
                                    </p:set>
                                    <p:anim calcmode="lin" valueType="num">
                                      <p:cBhvr>
                                        <p:cTn id="124" dur="5000" fill="hold"/>
                                        <p:tgtEl>
                                          <p:spTgt spid="19"/>
                                        </p:tgtEl>
                                        <p:attrNameLst>
                                          <p:attrName>ppt_w</p:attrName>
                                        </p:attrNameLst>
                                      </p:cBhvr>
                                      <p:tavLst>
                                        <p:tav tm="0">
                                          <p:val>
                                            <p:fltVal val="0"/>
                                          </p:val>
                                        </p:tav>
                                        <p:tav tm="100000">
                                          <p:val>
                                            <p:strVal val="#ppt_w"/>
                                          </p:val>
                                        </p:tav>
                                      </p:tavLst>
                                    </p:anim>
                                    <p:anim calcmode="lin" valueType="num">
                                      <p:cBhvr>
                                        <p:cTn id="125" dur="5000" fill="hold"/>
                                        <p:tgtEl>
                                          <p:spTgt spid="19"/>
                                        </p:tgtEl>
                                        <p:attrNameLst>
                                          <p:attrName>ppt_h</p:attrName>
                                        </p:attrNameLst>
                                      </p:cBhvr>
                                      <p:tavLst>
                                        <p:tav tm="0">
                                          <p:val>
                                            <p:fltVal val="0"/>
                                          </p:val>
                                        </p:tav>
                                        <p:tav tm="100000">
                                          <p:val>
                                            <p:strVal val="#ppt_h"/>
                                          </p:val>
                                        </p:tav>
                                      </p:tavLst>
                                    </p:anim>
                                  </p:childTnLst>
                                </p:cTn>
                              </p:par>
                              <p:par>
                                <p:cTn id="126" presetID="19" presetClass="emph" presetSubtype="0" fill="hold" grpId="1" nodeType="withEffect">
                                  <p:stCondLst>
                                    <p:cond delay="0"/>
                                  </p:stCondLst>
                                  <p:childTnLst>
                                    <p:animClr clrSpc="rgb" dir="cw">
                                      <p:cBhvr override="childStyle">
                                        <p:cTn id="127" dur="5000" fill="hold"/>
                                        <p:tgtEl>
                                          <p:spTgt spid="19"/>
                                        </p:tgtEl>
                                        <p:attrNameLst>
                                          <p:attrName>style.color</p:attrName>
                                        </p:attrNameLst>
                                      </p:cBhvr>
                                      <p:to>
                                        <a:srgbClr val="F9D5A9"/>
                                      </p:to>
                                    </p:animClr>
                                    <p:animClr clrSpc="rgb" dir="cw">
                                      <p:cBhvr>
                                        <p:cTn id="128" dur="5000" fill="hold"/>
                                        <p:tgtEl>
                                          <p:spTgt spid="19"/>
                                        </p:tgtEl>
                                        <p:attrNameLst>
                                          <p:attrName>fillcolor</p:attrName>
                                        </p:attrNameLst>
                                      </p:cBhvr>
                                      <p:to>
                                        <a:srgbClr val="F9D5A9"/>
                                      </p:to>
                                    </p:animClr>
                                    <p:set>
                                      <p:cBhvr>
                                        <p:cTn id="129" dur="5000" fill="hold"/>
                                        <p:tgtEl>
                                          <p:spTgt spid="19"/>
                                        </p:tgtEl>
                                        <p:attrNameLst>
                                          <p:attrName>fill.type</p:attrName>
                                        </p:attrNameLst>
                                      </p:cBhvr>
                                      <p:to>
                                        <p:strVal val="solid"/>
                                      </p:to>
                                    </p:set>
                                    <p:set>
                                      <p:cBhvr>
                                        <p:cTn id="130" dur="5000" fill="hold"/>
                                        <p:tgtEl>
                                          <p:spTgt spid="19"/>
                                        </p:tgtEl>
                                        <p:attrNameLst>
                                          <p:attrName>fill.on</p:attrName>
                                        </p:attrNameLst>
                                      </p:cBhvr>
                                      <p:to>
                                        <p:strVal val="true"/>
                                      </p:to>
                                    </p:set>
                                  </p:childTnLst>
                                </p:cTn>
                              </p:par>
                              <p:par>
                                <p:cTn id="131" presetID="23" presetClass="entr" presetSubtype="16"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p:cTn id="133" dur="5000" fill="hold"/>
                                        <p:tgtEl>
                                          <p:spTgt spid="20"/>
                                        </p:tgtEl>
                                        <p:attrNameLst>
                                          <p:attrName>ppt_w</p:attrName>
                                        </p:attrNameLst>
                                      </p:cBhvr>
                                      <p:tavLst>
                                        <p:tav tm="0">
                                          <p:val>
                                            <p:fltVal val="0"/>
                                          </p:val>
                                        </p:tav>
                                        <p:tav tm="100000">
                                          <p:val>
                                            <p:strVal val="#ppt_w"/>
                                          </p:val>
                                        </p:tav>
                                      </p:tavLst>
                                    </p:anim>
                                    <p:anim calcmode="lin" valueType="num">
                                      <p:cBhvr>
                                        <p:cTn id="134" dur="5000" fill="hold"/>
                                        <p:tgtEl>
                                          <p:spTgt spid="20"/>
                                        </p:tgtEl>
                                        <p:attrNameLst>
                                          <p:attrName>ppt_h</p:attrName>
                                        </p:attrNameLst>
                                      </p:cBhvr>
                                      <p:tavLst>
                                        <p:tav tm="0">
                                          <p:val>
                                            <p:fltVal val="0"/>
                                          </p:val>
                                        </p:tav>
                                        <p:tav tm="100000">
                                          <p:val>
                                            <p:strVal val="#ppt_h"/>
                                          </p:val>
                                        </p:tav>
                                      </p:tavLst>
                                    </p:anim>
                                  </p:childTnLst>
                                </p:cTn>
                              </p:par>
                              <p:par>
                                <p:cTn id="135" presetID="19" presetClass="emph" presetSubtype="0" fill="hold" grpId="1" nodeType="withEffect">
                                  <p:stCondLst>
                                    <p:cond delay="0"/>
                                  </p:stCondLst>
                                  <p:childTnLst>
                                    <p:animClr clrSpc="rgb" dir="cw">
                                      <p:cBhvr override="childStyle">
                                        <p:cTn id="136" dur="5000" fill="hold"/>
                                        <p:tgtEl>
                                          <p:spTgt spid="20"/>
                                        </p:tgtEl>
                                        <p:attrNameLst>
                                          <p:attrName>style.color</p:attrName>
                                        </p:attrNameLst>
                                      </p:cBhvr>
                                      <p:to>
                                        <a:srgbClr val="F9D5A9"/>
                                      </p:to>
                                    </p:animClr>
                                    <p:animClr clrSpc="rgb" dir="cw">
                                      <p:cBhvr>
                                        <p:cTn id="137" dur="5000" fill="hold"/>
                                        <p:tgtEl>
                                          <p:spTgt spid="20"/>
                                        </p:tgtEl>
                                        <p:attrNameLst>
                                          <p:attrName>fillcolor</p:attrName>
                                        </p:attrNameLst>
                                      </p:cBhvr>
                                      <p:to>
                                        <a:srgbClr val="F9D5A9"/>
                                      </p:to>
                                    </p:animClr>
                                    <p:set>
                                      <p:cBhvr>
                                        <p:cTn id="138" dur="5000" fill="hold"/>
                                        <p:tgtEl>
                                          <p:spTgt spid="20"/>
                                        </p:tgtEl>
                                        <p:attrNameLst>
                                          <p:attrName>fill.type</p:attrName>
                                        </p:attrNameLst>
                                      </p:cBhvr>
                                      <p:to>
                                        <p:strVal val="solid"/>
                                      </p:to>
                                    </p:set>
                                    <p:set>
                                      <p:cBhvr>
                                        <p:cTn id="139" dur="5000" fill="hold"/>
                                        <p:tgtEl>
                                          <p:spTgt spid="20"/>
                                        </p:tgtEl>
                                        <p:attrNameLst>
                                          <p:attrName>fill.on</p:attrName>
                                        </p:attrNameLst>
                                      </p:cBhvr>
                                      <p:to>
                                        <p:strVal val="true"/>
                                      </p:to>
                                    </p:set>
                                  </p:childTnLst>
                                </p:cTn>
                              </p:par>
                              <p:par>
                                <p:cTn id="140" presetID="23" presetClass="entr" presetSubtype="16" fill="hold" grpId="0"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5000" fill="hold"/>
                                        <p:tgtEl>
                                          <p:spTgt spid="21"/>
                                        </p:tgtEl>
                                        <p:attrNameLst>
                                          <p:attrName>ppt_w</p:attrName>
                                        </p:attrNameLst>
                                      </p:cBhvr>
                                      <p:tavLst>
                                        <p:tav tm="0">
                                          <p:val>
                                            <p:fltVal val="0"/>
                                          </p:val>
                                        </p:tav>
                                        <p:tav tm="100000">
                                          <p:val>
                                            <p:strVal val="#ppt_w"/>
                                          </p:val>
                                        </p:tav>
                                      </p:tavLst>
                                    </p:anim>
                                    <p:anim calcmode="lin" valueType="num">
                                      <p:cBhvr>
                                        <p:cTn id="143" dur="5000" fill="hold"/>
                                        <p:tgtEl>
                                          <p:spTgt spid="21"/>
                                        </p:tgtEl>
                                        <p:attrNameLst>
                                          <p:attrName>ppt_h</p:attrName>
                                        </p:attrNameLst>
                                      </p:cBhvr>
                                      <p:tavLst>
                                        <p:tav tm="0">
                                          <p:val>
                                            <p:fltVal val="0"/>
                                          </p:val>
                                        </p:tav>
                                        <p:tav tm="100000">
                                          <p:val>
                                            <p:strVal val="#ppt_h"/>
                                          </p:val>
                                        </p:tav>
                                      </p:tavLst>
                                    </p:anim>
                                  </p:childTnLst>
                                </p:cTn>
                              </p:par>
                              <p:par>
                                <p:cTn id="144" presetID="19" presetClass="emph" presetSubtype="0" fill="hold" grpId="1" nodeType="withEffect">
                                  <p:stCondLst>
                                    <p:cond delay="0"/>
                                  </p:stCondLst>
                                  <p:childTnLst>
                                    <p:animClr clrSpc="rgb" dir="cw">
                                      <p:cBhvr override="childStyle">
                                        <p:cTn id="145" dur="5000" fill="hold"/>
                                        <p:tgtEl>
                                          <p:spTgt spid="21"/>
                                        </p:tgtEl>
                                        <p:attrNameLst>
                                          <p:attrName>style.color</p:attrName>
                                        </p:attrNameLst>
                                      </p:cBhvr>
                                      <p:to>
                                        <a:srgbClr val="F9D5A9"/>
                                      </p:to>
                                    </p:animClr>
                                    <p:animClr clrSpc="rgb" dir="cw">
                                      <p:cBhvr>
                                        <p:cTn id="146" dur="5000" fill="hold"/>
                                        <p:tgtEl>
                                          <p:spTgt spid="21"/>
                                        </p:tgtEl>
                                        <p:attrNameLst>
                                          <p:attrName>fillcolor</p:attrName>
                                        </p:attrNameLst>
                                      </p:cBhvr>
                                      <p:to>
                                        <a:srgbClr val="F9D5A9"/>
                                      </p:to>
                                    </p:animClr>
                                    <p:set>
                                      <p:cBhvr>
                                        <p:cTn id="147" dur="5000" fill="hold"/>
                                        <p:tgtEl>
                                          <p:spTgt spid="21"/>
                                        </p:tgtEl>
                                        <p:attrNameLst>
                                          <p:attrName>fill.type</p:attrName>
                                        </p:attrNameLst>
                                      </p:cBhvr>
                                      <p:to>
                                        <p:strVal val="solid"/>
                                      </p:to>
                                    </p:set>
                                    <p:set>
                                      <p:cBhvr>
                                        <p:cTn id="148" dur="5000" fill="hold"/>
                                        <p:tgtEl>
                                          <p:spTgt spid="21"/>
                                        </p:tgtEl>
                                        <p:attrNameLst>
                                          <p:attrName>fill.on</p:attrName>
                                        </p:attrNameLst>
                                      </p:cBhvr>
                                      <p:to>
                                        <p:strVal val="true"/>
                                      </p:to>
                                    </p:set>
                                  </p:childTnLst>
                                </p:cTn>
                              </p:par>
                            </p:childTnLst>
                          </p:cTn>
                        </p:par>
                        <p:par>
                          <p:cTn id="149" fill="hold">
                            <p:stCondLst>
                              <p:cond delay="5000"/>
                            </p:stCondLst>
                            <p:childTnLst>
                              <p:par>
                                <p:cTn id="150" presetID="20" presetClass="exit" presetSubtype="0" fill="hold" grpId="2" nodeType="afterEffect">
                                  <p:stCondLst>
                                    <p:cond delay="0"/>
                                  </p:stCondLst>
                                  <p:childTnLst>
                                    <p:animEffect transition="out" filter="wedge">
                                      <p:cBhvr>
                                        <p:cTn id="151" dur="5000"/>
                                        <p:tgtEl>
                                          <p:spTgt spid="21"/>
                                        </p:tgtEl>
                                      </p:cBhvr>
                                    </p:animEffect>
                                    <p:set>
                                      <p:cBhvr>
                                        <p:cTn id="152" dur="1" fill="hold">
                                          <p:stCondLst>
                                            <p:cond delay="4999"/>
                                          </p:stCondLst>
                                        </p:cTn>
                                        <p:tgtEl>
                                          <p:spTgt spid="21"/>
                                        </p:tgtEl>
                                        <p:attrNameLst>
                                          <p:attrName>style.visibility</p:attrName>
                                        </p:attrNameLst>
                                      </p:cBhvr>
                                      <p:to>
                                        <p:strVal val="hidden"/>
                                      </p:to>
                                    </p:set>
                                  </p:childTnLst>
                                </p:cTn>
                              </p:par>
                              <p:par>
                                <p:cTn id="153" presetID="9" presetClass="exit" presetSubtype="0" fill="hold" grpId="2" nodeType="withEffect">
                                  <p:stCondLst>
                                    <p:cond delay="0"/>
                                  </p:stCondLst>
                                  <p:childTnLst>
                                    <p:animEffect transition="out" filter="dissolve">
                                      <p:cBhvr>
                                        <p:cTn id="154" dur="5000"/>
                                        <p:tgtEl>
                                          <p:spTgt spid="16"/>
                                        </p:tgtEl>
                                      </p:cBhvr>
                                    </p:animEffect>
                                    <p:set>
                                      <p:cBhvr>
                                        <p:cTn id="155" dur="1" fill="hold">
                                          <p:stCondLst>
                                            <p:cond delay="4999"/>
                                          </p:stCondLst>
                                        </p:cTn>
                                        <p:tgtEl>
                                          <p:spTgt spid="16"/>
                                        </p:tgtEl>
                                        <p:attrNameLst>
                                          <p:attrName>style.visibility</p:attrName>
                                        </p:attrNameLst>
                                      </p:cBhvr>
                                      <p:to>
                                        <p:strVal val="hidden"/>
                                      </p:to>
                                    </p:set>
                                  </p:childTnLst>
                                </p:cTn>
                              </p:par>
                              <p:par>
                                <p:cTn id="156" presetID="20" presetClass="exit" presetSubtype="0" fill="hold" grpId="2" nodeType="withEffect">
                                  <p:stCondLst>
                                    <p:cond delay="0"/>
                                  </p:stCondLst>
                                  <p:childTnLst>
                                    <p:animEffect transition="out" filter="wedge">
                                      <p:cBhvr>
                                        <p:cTn id="157" dur="5000"/>
                                        <p:tgtEl>
                                          <p:spTgt spid="19"/>
                                        </p:tgtEl>
                                      </p:cBhvr>
                                    </p:animEffect>
                                    <p:set>
                                      <p:cBhvr>
                                        <p:cTn id="158" dur="1" fill="hold">
                                          <p:stCondLst>
                                            <p:cond delay="4999"/>
                                          </p:stCondLst>
                                        </p:cTn>
                                        <p:tgtEl>
                                          <p:spTgt spid="19"/>
                                        </p:tgtEl>
                                        <p:attrNameLst>
                                          <p:attrName>style.visibility</p:attrName>
                                        </p:attrNameLst>
                                      </p:cBhvr>
                                      <p:to>
                                        <p:strVal val="hidden"/>
                                      </p:to>
                                    </p:set>
                                  </p:childTnLst>
                                </p:cTn>
                              </p:par>
                              <p:par>
                                <p:cTn id="159" presetID="9" presetClass="exit" presetSubtype="0" fill="hold" grpId="2" nodeType="withEffect">
                                  <p:stCondLst>
                                    <p:cond delay="0"/>
                                  </p:stCondLst>
                                  <p:childTnLst>
                                    <p:animEffect transition="out" filter="dissolve">
                                      <p:cBhvr>
                                        <p:cTn id="160" dur="5000"/>
                                        <p:tgtEl>
                                          <p:spTgt spid="7"/>
                                        </p:tgtEl>
                                      </p:cBhvr>
                                    </p:animEffect>
                                    <p:set>
                                      <p:cBhvr>
                                        <p:cTn id="161" dur="1" fill="hold">
                                          <p:stCondLst>
                                            <p:cond delay="4999"/>
                                          </p:stCondLst>
                                        </p:cTn>
                                        <p:tgtEl>
                                          <p:spTgt spid="7"/>
                                        </p:tgtEl>
                                        <p:attrNameLst>
                                          <p:attrName>style.visibility</p:attrName>
                                        </p:attrNameLst>
                                      </p:cBhvr>
                                      <p:to>
                                        <p:strVal val="hidden"/>
                                      </p:to>
                                    </p:set>
                                  </p:childTnLst>
                                </p:cTn>
                              </p:par>
                              <p:par>
                                <p:cTn id="162" presetID="9" presetClass="exit" presetSubtype="0" fill="hold" grpId="2" nodeType="withEffect">
                                  <p:stCondLst>
                                    <p:cond delay="0"/>
                                  </p:stCondLst>
                                  <p:childTnLst>
                                    <p:animEffect transition="out" filter="dissolve">
                                      <p:cBhvr>
                                        <p:cTn id="163" dur="5000"/>
                                        <p:tgtEl>
                                          <p:spTgt spid="17"/>
                                        </p:tgtEl>
                                      </p:cBhvr>
                                    </p:animEffect>
                                    <p:set>
                                      <p:cBhvr>
                                        <p:cTn id="164" dur="1" fill="hold">
                                          <p:stCondLst>
                                            <p:cond delay="4999"/>
                                          </p:stCondLst>
                                        </p:cTn>
                                        <p:tgtEl>
                                          <p:spTgt spid="17"/>
                                        </p:tgtEl>
                                        <p:attrNameLst>
                                          <p:attrName>style.visibility</p:attrName>
                                        </p:attrNameLst>
                                      </p:cBhvr>
                                      <p:to>
                                        <p:strVal val="hidden"/>
                                      </p:to>
                                    </p:set>
                                  </p:childTnLst>
                                </p:cTn>
                              </p:par>
                              <p:par>
                                <p:cTn id="165" presetID="9" presetClass="exit" presetSubtype="0" fill="hold" grpId="2" nodeType="withEffect">
                                  <p:stCondLst>
                                    <p:cond delay="0"/>
                                  </p:stCondLst>
                                  <p:childTnLst>
                                    <p:animEffect transition="out" filter="dissolve">
                                      <p:cBhvr>
                                        <p:cTn id="166" dur="5000"/>
                                        <p:tgtEl>
                                          <p:spTgt spid="4"/>
                                        </p:tgtEl>
                                      </p:cBhvr>
                                    </p:animEffect>
                                    <p:set>
                                      <p:cBhvr>
                                        <p:cTn id="167" dur="1" fill="hold">
                                          <p:stCondLst>
                                            <p:cond delay="4999"/>
                                          </p:stCondLst>
                                        </p:cTn>
                                        <p:tgtEl>
                                          <p:spTgt spid="4"/>
                                        </p:tgtEl>
                                        <p:attrNameLst>
                                          <p:attrName>style.visibility</p:attrName>
                                        </p:attrNameLst>
                                      </p:cBhvr>
                                      <p:to>
                                        <p:strVal val="hidden"/>
                                      </p:to>
                                    </p:set>
                                  </p:childTnLst>
                                </p:cTn>
                              </p:par>
                              <p:par>
                                <p:cTn id="168" presetID="20" presetClass="exit" presetSubtype="0" fill="hold" grpId="2" nodeType="withEffect">
                                  <p:stCondLst>
                                    <p:cond delay="0"/>
                                  </p:stCondLst>
                                  <p:childTnLst>
                                    <p:animEffect transition="out" filter="wedge">
                                      <p:cBhvr>
                                        <p:cTn id="169" dur="5000"/>
                                        <p:tgtEl>
                                          <p:spTgt spid="18"/>
                                        </p:tgtEl>
                                      </p:cBhvr>
                                    </p:animEffect>
                                    <p:set>
                                      <p:cBhvr>
                                        <p:cTn id="170" dur="1" fill="hold">
                                          <p:stCondLst>
                                            <p:cond delay="4999"/>
                                          </p:stCondLst>
                                        </p:cTn>
                                        <p:tgtEl>
                                          <p:spTgt spid="18"/>
                                        </p:tgtEl>
                                        <p:attrNameLst>
                                          <p:attrName>style.visibility</p:attrName>
                                        </p:attrNameLst>
                                      </p:cBhvr>
                                      <p:to>
                                        <p:strVal val="hidden"/>
                                      </p:to>
                                    </p:set>
                                  </p:childTnLst>
                                </p:cTn>
                              </p:par>
                              <p:par>
                                <p:cTn id="171" presetID="9" presetClass="exit" presetSubtype="0" fill="hold" grpId="2" nodeType="withEffect">
                                  <p:stCondLst>
                                    <p:cond delay="0"/>
                                  </p:stCondLst>
                                  <p:childTnLst>
                                    <p:animEffect transition="out" filter="dissolve">
                                      <p:cBhvr>
                                        <p:cTn id="172" dur="5000"/>
                                        <p:tgtEl>
                                          <p:spTgt spid="13"/>
                                        </p:tgtEl>
                                      </p:cBhvr>
                                    </p:animEffect>
                                    <p:set>
                                      <p:cBhvr>
                                        <p:cTn id="173" dur="1" fill="hold">
                                          <p:stCondLst>
                                            <p:cond delay="4999"/>
                                          </p:stCondLst>
                                        </p:cTn>
                                        <p:tgtEl>
                                          <p:spTgt spid="13"/>
                                        </p:tgtEl>
                                        <p:attrNameLst>
                                          <p:attrName>style.visibility</p:attrName>
                                        </p:attrNameLst>
                                      </p:cBhvr>
                                      <p:to>
                                        <p:strVal val="hidden"/>
                                      </p:to>
                                    </p:set>
                                  </p:childTnLst>
                                </p:cTn>
                              </p:par>
                              <p:par>
                                <p:cTn id="174" presetID="20" presetClass="exit" presetSubtype="0" fill="hold" grpId="2" nodeType="withEffect">
                                  <p:stCondLst>
                                    <p:cond delay="0"/>
                                  </p:stCondLst>
                                  <p:childTnLst>
                                    <p:animEffect transition="out" filter="wedge">
                                      <p:cBhvr>
                                        <p:cTn id="175" dur="5000"/>
                                        <p:tgtEl>
                                          <p:spTgt spid="20"/>
                                        </p:tgtEl>
                                      </p:cBhvr>
                                    </p:animEffect>
                                    <p:set>
                                      <p:cBhvr>
                                        <p:cTn id="176" dur="1" fill="hold">
                                          <p:stCondLst>
                                            <p:cond delay="4999"/>
                                          </p:stCondLst>
                                        </p:cTn>
                                        <p:tgtEl>
                                          <p:spTgt spid="20"/>
                                        </p:tgtEl>
                                        <p:attrNameLst>
                                          <p:attrName>style.visibility</p:attrName>
                                        </p:attrNameLst>
                                      </p:cBhvr>
                                      <p:to>
                                        <p:strVal val="hidden"/>
                                      </p:to>
                                    </p:set>
                                  </p:childTnLst>
                                </p:cTn>
                              </p:par>
                              <p:par>
                                <p:cTn id="177" presetID="9" presetClass="exit" presetSubtype="0" fill="hold" grpId="2" nodeType="withEffect">
                                  <p:stCondLst>
                                    <p:cond delay="0"/>
                                  </p:stCondLst>
                                  <p:childTnLst>
                                    <p:animEffect transition="out" filter="dissolve">
                                      <p:cBhvr>
                                        <p:cTn id="178" dur="5000"/>
                                        <p:tgtEl>
                                          <p:spTgt spid="6"/>
                                        </p:tgtEl>
                                      </p:cBhvr>
                                    </p:animEffect>
                                    <p:set>
                                      <p:cBhvr>
                                        <p:cTn id="179" dur="1" fill="hold">
                                          <p:stCondLst>
                                            <p:cond delay="4999"/>
                                          </p:stCondLst>
                                        </p:cTn>
                                        <p:tgtEl>
                                          <p:spTgt spid="6"/>
                                        </p:tgtEl>
                                        <p:attrNameLst>
                                          <p:attrName>style.visibility</p:attrName>
                                        </p:attrNameLst>
                                      </p:cBhvr>
                                      <p:to>
                                        <p:strVal val="hidden"/>
                                      </p:to>
                                    </p:set>
                                  </p:childTnLst>
                                </p:cTn>
                              </p:par>
                              <p:par>
                                <p:cTn id="180" presetID="9" presetClass="exit" presetSubtype="0" fill="hold" grpId="2" nodeType="withEffect">
                                  <p:stCondLst>
                                    <p:cond delay="0"/>
                                  </p:stCondLst>
                                  <p:childTnLst>
                                    <p:animEffect transition="out" filter="dissolve">
                                      <p:cBhvr>
                                        <p:cTn id="181" dur="5000"/>
                                        <p:tgtEl>
                                          <p:spTgt spid="5"/>
                                        </p:tgtEl>
                                      </p:cBhvr>
                                    </p:animEffect>
                                    <p:set>
                                      <p:cBhvr>
                                        <p:cTn id="182" dur="1" fill="hold">
                                          <p:stCondLst>
                                            <p:cond delay="4999"/>
                                          </p:stCondLst>
                                        </p:cTn>
                                        <p:tgtEl>
                                          <p:spTgt spid="5"/>
                                        </p:tgtEl>
                                        <p:attrNameLst>
                                          <p:attrName>style.visibility</p:attrName>
                                        </p:attrNameLst>
                                      </p:cBhvr>
                                      <p:to>
                                        <p:strVal val="hidden"/>
                                      </p:to>
                                    </p:set>
                                  </p:childTnLst>
                                </p:cTn>
                              </p:par>
                              <p:par>
                                <p:cTn id="183" presetID="9" presetClass="exit" presetSubtype="0" fill="hold" grpId="2" nodeType="withEffect">
                                  <p:stCondLst>
                                    <p:cond delay="0"/>
                                  </p:stCondLst>
                                  <p:childTnLst>
                                    <p:animEffect transition="out" filter="dissolve">
                                      <p:cBhvr>
                                        <p:cTn id="184" dur="5000"/>
                                        <p:tgtEl>
                                          <p:spTgt spid="8"/>
                                        </p:tgtEl>
                                      </p:cBhvr>
                                    </p:animEffect>
                                    <p:set>
                                      <p:cBhvr>
                                        <p:cTn id="185" dur="1" fill="hold">
                                          <p:stCondLst>
                                            <p:cond delay="4999"/>
                                          </p:stCondLst>
                                        </p:cTn>
                                        <p:tgtEl>
                                          <p:spTgt spid="8"/>
                                        </p:tgtEl>
                                        <p:attrNameLst>
                                          <p:attrName>style.visibility</p:attrName>
                                        </p:attrNameLst>
                                      </p:cBhvr>
                                      <p:to>
                                        <p:strVal val="hidden"/>
                                      </p:to>
                                    </p:set>
                                  </p:childTnLst>
                                </p:cTn>
                              </p:par>
                              <p:par>
                                <p:cTn id="186" presetID="9" presetClass="exit" presetSubtype="0" fill="hold" grpId="2" nodeType="withEffect">
                                  <p:stCondLst>
                                    <p:cond delay="0"/>
                                  </p:stCondLst>
                                  <p:childTnLst>
                                    <p:animEffect transition="out" filter="dissolve">
                                      <p:cBhvr>
                                        <p:cTn id="187" dur="5000"/>
                                        <p:tgtEl>
                                          <p:spTgt spid="9"/>
                                        </p:tgtEl>
                                      </p:cBhvr>
                                    </p:animEffect>
                                    <p:set>
                                      <p:cBhvr>
                                        <p:cTn id="188" dur="1" fill="hold">
                                          <p:stCondLst>
                                            <p:cond delay="4999"/>
                                          </p:stCondLst>
                                        </p:cTn>
                                        <p:tgtEl>
                                          <p:spTgt spid="9"/>
                                        </p:tgtEl>
                                        <p:attrNameLst>
                                          <p:attrName>style.visibility</p:attrName>
                                        </p:attrNameLst>
                                      </p:cBhvr>
                                      <p:to>
                                        <p:strVal val="hidden"/>
                                      </p:to>
                                    </p:set>
                                  </p:childTnLst>
                                </p:cTn>
                              </p:par>
                              <p:par>
                                <p:cTn id="189" presetID="9" presetClass="exit" presetSubtype="0" fill="hold" grpId="2" nodeType="withEffect">
                                  <p:stCondLst>
                                    <p:cond delay="0"/>
                                  </p:stCondLst>
                                  <p:childTnLst>
                                    <p:animEffect transition="out" filter="dissolve">
                                      <p:cBhvr>
                                        <p:cTn id="190" dur="5000"/>
                                        <p:tgtEl>
                                          <p:spTgt spid="10"/>
                                        </p:tgtEl>
                                      </p:cBhvr>
                                    </p:animEffect>
                                    <p:set>
                                      <p:cBhvr>
                                        <p:cTn id="191" dur="1" fill="hold">
                                          <p:stCondLst>
                                            <p:cond delay="4999"/>
                                          </p:stCondLst>
                                        </p:cTn>
                                        <p:tgtEl>
                                          <p:spTgt spid="10"/>
                                        </p:tgtEl>
                                        <p:attrNameLst>
                                          <p:attrName>style.visibility</p:attrName>
                                        </p:attrNameLst>
                                      </p:cBhvr>
                                      <p:to>
                                        <p:strVal val="hidden"/>
                                      </p:to>
                                    </p:set>
                                  </p:childTnLst>
                                </p:cTn>
                              </p:par>
                              <p:par>
                                <p:cTn id="192" presetID="9" presetClass="exit" presetSubtype="0" fill="hold" grpId="2" nodeType="withEffect">
                                  <p:stCondLst>
                                    <p:cond delay="0"/>
                                  </p:stCondLst>
                                  <p:childTnLst>
                                    <p:animEffect transition="out" filter="dissolve">
                                      <p:cBhvr>
                                        <p:cTn id="193" dur="5000"/>
                                        <p:tgtEl>
                                          <p:spTgt spid="11"/>
                                        </p:tgtEl>
                                      </p:cBhvr>
                                    </p:animEffect>
                                    <p:set>
                                      <p:cBhvr>
                                        <p:cTn id="194" dur="1" fill="hold">
                                          <p:stCondLst>
                                            <p:cond delay="4999"/>
                                          </p:stCondLst>
                                        </p:cTn>
                                        <p:tgtEl>
                                          <p:spTgt spid="11"/>
                                        </p:tgtEl>
                                        <p:attrNameLst>
                                          <p:attrName>style.visibility</p:attrName>
                                        </p:attrNameLst>
                                      </p:cBhvr>
                                      <p:to>
                                        <p:strVal val="hidden"/>
                                      </p:to>
                                    </p:set>
                                  </p:childTnLst>
                                </p:cTn>
                              </p:par>
                              <p:par>
                                <p:cTn id="195" presetID="1" presetClass="entr" presetSubtype="0" fill="hold" nodeType="withEffect">
                                  <p:stCondLst>
                                    <p:cond delay="500"/>
                                  </p:stCondLst>
                                  <p:childTnLst>
                                    <p:set>
                                      <p:cBhvr>
                                        <p:cTn id="196" dur="1" fill="hold">
                                          <p:stCondLst>
                                            <p:cond delay="999"/>
                                          </p:stCondLst>
                                        </p:cTn>
                                        <p:tgtEl>
                                          <p:spTgt spid="28674"/>
                                        </p:tgtEl>
                                        <p:attrNameLst>
                                          <p:attrName>style.visibility</p:attrName>
                                        </p:attrNameLst>
                                      </p:cBhvr>
                                      <p:to>
                                        <p:strVal val="visible"/>
                                      </p:to>
                                    </p:set>
                                  </p:childTnLst>
                                </p:cTn>
                              </p:par>
                              <p:par>
                                <p:cTn id="197" presetID="9" presetClass="exit" presetSubtype="0" fill="hold" grpId="2" nodeType="withEffect">
                                  <p:stCondLst>
                                    <p:cond delay="0"/>
                                  </p:stCondLst>
                                  <p:childTnLst>
                                    <p:animEffect transition="out" filter="dissolve">
                                      <p:cBhvr>
                                        <p:cTn id="198" dur="5000"/>
                                        <p:tgtEl>
                                          <p:spTgt spid="12"/>
                                        </p:tgtEl>
                                      </p:cBhvr>
                                    </p:animEffect>
                                    <p:set>
                                      <p:cBhvr>
                                        <p:cTn id="199"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66" y="-18802"/>
            <a:ext cx="11559853" cy="63561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372515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BASILISCO\1024px-Plumedbasiliskcele4_edi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20292"/>
            <a:ext cx="11269665" cy="6457593"/>
          </a:xfrm>
          <a:prstGeom prst="rect">
            <a:avLst/>
          </a:prstGeom>
          <a:noFill/>
          <a:extLst>
            <a:ext uri="{909E8E84-426E-40DD-AFC4-6F175D3DCCD1}">
              <a14:hiddenFill xmlns:a14="http://schemas.microsoft.com/office/drawing/2010/main">
                <a:solidFill>
                  <a:srgbClr val="FFFFFF"/>
                </a:solidFill>
              </a14:hiddenFill>
            </a:ext>
          </a:extLst>
        </p:spPr>
      </p:pic>
      <p:sp>
        <p:nvSpPr>
          <p:cNvPr id="8" name="Tekstvak 7"/>
          <p:cNvSpPr txBox="1"/>
          <p:nvPr/>
        </p:nvSpPr>
        <p:spPr>
          <a:xfrm>
            <a:off x="354403" y="5820700"/>
            <a:ext cx="1655618" cy="276999"/>
          </a:xfrm>
          <a:prstGeom prst="rect">
            <a:avLst/>
          </a:prstGeom>
          <a:noFill/>
        </p:spPr>
        <p:txBody>
          <a:bodyPr>
            <a:spAutoFit/>
          </a:bodyPr>
          <a:lstStyle/>
          <a:p>
            <a:pPr fontAlgn="base">
              <a:spcBef>
                <a:spcPct val="0"/>
              </a:spcBef>
              <a:spcAft>
                <a:spcPct val="0"/>
              </a:spcAft>
              <a:defRPr/>
            </a:pPr>
            <a:r>
              <a:rPr lang="nl-NL" sz="1200" dirty="0" err="1">
                <a:solidFill>
                  <a:srgbClr val="F79646">
                    <a:lumMod val="40000"/>
                    <a:lumOff val="60000"/>
                  </a:srgbClr>
                </a:solidFill>
                <a:latin typeface="A Charming Font Superexpanded" pitchFamily="2" charset="0"/>
                <a:cs typeface="Arial" charset="0"/>
              </a:rPr>
              <a:t>Pps</a:t>
            </a:r>
            <a:r>
              <a:rPr lang="nl-NL" sz="1200" dirty="0">
                <a:solidFill>
                  <a:srgbClr val="F79646">
                    <a:lumMod val="40000"/>
                    <a:lumOff val="60000"/>
                  </a:srgbClr>
                </a:solidFill>
                <a:latin typeface="A Charming Font Superexpanded" pitchFamily="2" charset="0"/>
                <a:cs typeface="Arial" charset="0"/>
              </a:rPr>
              <a:t> Mari@</a:t>
            </a:r>
            <a:r>
              <a:rPr lang="nl-NL" sz="1200" dirty="0" err="1">
                <a:solidFill>
                  <a:srgbClr val="F79646">
                    <a:lumMod val="40000"/>
                    <a:lumOff val="60000"/>
                  </a:srgbClr>
                </a:solidFill>
                <a:latin typeface="A Charming Font Superexpanded" pitchFamily="2" charset="0"/>
                <a:cs typeface="Arial" charset="0"/>
              </a:rPr>
              <a:t>nne</a:t>
            </a:r>
            <a:endParaRPr lang="nl-NL" sz="1200" dirty="0">
              <a:solidFill>
                <a:srgbClr val="F79646">
                  <a:lumMod val="40000"/>
                  <a:lumOff val="60000"/>
                </a:srgbClr>
              </a:solidFill>
              <a:latin typeface="A Charming Font Superexpanded" pitchFamily="2" charset="0"/>
              <a:cs typeface="Arial" charset="0"/>
            </a:endParaRPr>
          </a:p>
        </p:txBody>
      </p:sp>
      <p:sp>
        <p:nvSpPr>
          <p:cNvPr id="9" name="Gelijkbenige driehoek 8"/>
          <p:cNvSpPr/>
          <p:nvPr/>
        </p:nvSpPr>
        <p:spPr>
          <a:xfrm>
            <a:off x="0" y="3153219"/>
            <a:ext cx="11269663"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9750"/>
            <a:ext cx="11269663"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5427180" y="336237"/>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351668" y="351670"/>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Tree>
    <p:extLst>
      <p:ext uri="{BB962C8B-B14F-4D97-AF65-F5344CB8AC3E}">
        <p14:creationId xmlns:p14="http://schemas.microsoft.com/office/powerpoint/2010/main" val="1283568401"/>
      </p:ext>
    </p:extLst>
  </p:cSld>
  <p:clrMapOvr>
    <a:masterClrMapping/>
  </p:clrMapOvr>
  <p:transition spd="slow" advClick="0" advTm="11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53" presetClass="entr" presetSubtype="16" fill="hold" nodeType="withEffect">
                                  <p:stCondLst>
                                    <p:cond delay="3250"/>
                                  </p:stCondLst>
                                  <p:childTnLst>
                                    <p:set>
                                      <p:cBhvr>
                                        <p:cTn id="34" dur="1" fill="hold">
                                          <p:stCondLst>
                                            <p:cond delay="0"/>
                                          </p:stCondLst>
                                        </p:cTn>
                                        <p:tgtEl>
                                          <p:spTgt spid="2050"/>
                                        </p:tgtEl>
                                        <p:attrNameLst>
                                          <p:attrName>style.visibility</p:attrName>
                                        </p:attrNameLst>
                                      </p:cBhvr>
                                      <p:to>
                                        <p:strVal val="visible"/>
                                      </p:to>
                                    </p:set>
                                    <p:anim calcmode="lin" valueType="num">
                                      <p:cBhvr>
                                        <p:cTn id="35" dur="2000" fill="hold"/>
                                        <p:tgtEl>
                                          <p:spTgt spid="2050"/>
                                        </p:tgtEl>
                                        <p:attrNameLst>
                                          <p:attrName>ppt_w</p:attrName>
                                        </p:attrNameLst>
                                      </p:cBhvr>
                                      <p:tavLst>
                                        <p:tav tm="0">
                                          <p:val>
                                            <p:fltVal val="0"/>
                                          </p:val>
                                        </p:tav>
                                        <p:tav tm="100000">
                                          <p:val>
                                            <p:strVal val="#ppt_w"/>
                                          </p:val>
                                        </p:tav>
                                      </p:tavLst>
                                    </p:anim>
                                    <p:anim calcmode="lin" valueType="num">
                                      <p:cBhvr>
                                        <p:cTn id="36" dur="2000" fill="hold"/>
                                        <p:tgtEl>
                                          <p:spTgt spid="2050"/>
                                        </p:tgtEl>
                                        <p:attrNameLst>
                                          <p:attrName>ppt_h</p:attrName>
                                        </p:attrNameLst>
                                      </p:cBhvr>
                                      <p:tavLst>
                                        <p:tav tm="0">
                                          <p:val>
                                            <p:fltVal val="0"/>
                                          </p:val>
                                        </p:tav>
                                        <p:tav tm="100000">
                                          <p:val>
                                            <p:strVal val="#ppt_h"/>
                                          </p:val>
                                        </p:tav>
                                      </p:tavLst>
                                    </p:anim>
                                    <p:animEffect transition="in" filter="fade">
                                      <p:cBhvr>
                                        <p:cTn id="37"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11" name="10 Arco de bloque"/>
          <p:cNvSpPr/>
          <p:nvPr/>
        </p:nvSpPr>
        <p:spPr>
          <a:xfrm rot="5400000">
            <a:off x="6966692" y="-713156"/>
            <a:ext cx="2928068" cy="4703519"/>
          </a:xfrm>
          <a:prstGeom prst="blockArc">
            <a:avLst>
              <a:gd name="adj1" fmla="val 10801916"/>
              <a:gd name="adj2" fmla="val 21386851"/>
              <a:gd name="adj3" fmla="val 8334"/>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4" name="13 Arco de bloque"/>
          <p:cNvSpPr/>
          <p:nvPr/>
        </p:nvSpPr>
        <p:spPr>
          <a:xfrm rot="5400000">
            <a:off x="1607254" y="-746895"/>
            <a:ext cx="2995548" cy="4703519"/>
          </a:xfrm>
          <a:prstGeom prst="blockArc">
            <a:avLst>
              <a:gd name="adj1" fmla="val 10823328"/>
              <a:gd name="adj2" fmla="val 21489985"/>
              <a:gd name="adj3" fmla="val 6040"/>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5" name="14 Arco de bloque"/>
          <p:cNvSpPr/>
          <p:nvPr/>
        </p:nvSpPr>
        <p:spPr>
          <a:xfrm rot="5400000">
            <a:off x="1640994" y="2414419"/>
            <a:ext cx="2928068" cy="4703519"/>
          </a:xfrm>
          <a:prstGeom prst="blockArc">
            <a:avLst>
              <a:gd name="adj1" fmla="val 10768302"/>
              <a:gd name="adj2" fmla="val 21485642"/>
              <a:gd name="adj3" fmla="val 7231"/>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6" name="15 Arco de bloque"/>
          <p:cNvSpPr/>
          <p:nvPr/>
        </p:nvSpPr>
        <p:spPr>
          <a:xfrm rot="5400000">
            <a:off x="7088476" y="2380679"/>
            <a:ext cx="2860587" cy="4703519"/>
          </a:xfrm>
          <a:prstGeom prst="blockArc">
            <a:avLst>
              <a:gd name="adj1" fmla="val 10845365"/>
              <a:gd name="adj2" fmla="val 21263854"/>
              <a:gd name="adj3" fmla="val 7468"/>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8" name="17 Arco de bloque"/>
          <p:cNvSpPr/>
          <p:nvPr/>
        </p:nvSpPr>
        <p:spPr>
          <a:xfrm rot="16200000">
            <a:off x="6788646" y="-713156"/>
            <a:ext cx="2928068" cy="4703519"/>
          </a:xfrm>
          <a:prstGeom prst="blockArc">
            <a:avLst>
              <a:gd name="adj1" fmla="val 10815172"/>
              <a:gd name="adj2" fmla="val 21517560"/>
              <a:gd name="adj3" fmla="val 8376"/>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9" name="18 Arco de bloque"/>
          <p:cNvSpPr/>
          <p:nvPr/>
        </p:nvSpPr>
        <p:spPr>
          <a:xfrm rot="16200000">
            <a:off x="6955433" y="2335679"/>
            <a:ext cx="2860587" cy="4793519"/>
          </a:xfrm>
          <a:prstGeom prst="blockArc">
            <a:avLst>
              <a:gd name="adj1" fmla="val 10762504"/>
              <a:gd name="adj2" fmla="val 21265463"/>
              <a:gd name="adj3" fmla="val 7798"/>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20" name="19 Arco de bloque"/>
          <p:cNvSpPr/>
          <p:nvPr/>
        </p:nvSpPr>
        <p:spPr>
          <a:xfrm rot="16200000">
            <a:off x="1464905" y="2414419"/>
            <a:ext cx="2928068" cy="4703519"/>
          </a:xfrm>
          <a:prstGeom prst="blockArc">
            <a:avLst>
              <a:gd name="adj1" fmla="val 10804590"/>
              <a:gd name="adj2" fmla="val 21413752"/>
              <a:gd name="adj3" fmla="val 7262"/>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21" name="20 Arco de bloque"/>
          <p:cNvSpPr/>
          <p:nvPr/>
        </p:nvSpPr>
        <p:spPr>
          <a:xfrm rot="16200000">
            <a:off x="1431166" y="-746895"/>
            <a:ext cx="2995548" cy="4703519"/>
          </a:xfrm>
          <a:prstGeom prst="blockArc">
            <a:avLst>
              <a:gd name="adj1" fmla="val 10839416"/>
              <a:gd name="adj2" fmla="val 21487988"/>
              <a:gd name="adj3" fmla="val 6824"/>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sz="1900" dirty="0">
              <a:solidFill>
                <a:srgbClr val="FF0000"/>
              </a:solidFill>
            </a:endParaRPr>
          </a:p>
        </p:txBody>
      </p:sp>
      <p:sp>
        <p:nvSpPr>
          <p:cNvPr id="2" name="1 Rectángulo"/>
          <p:cNvSpPr/>
          <p:nvPr/>
        </p:nvSpPr>
        <p:spPr>
          <a:xfrm>
            <a:off x="1674391" y="643434"/>
            <a:ext cx="8424935" cy="5016758"/>
          </a:xfrm>
          <a:prstGeom prst="rect">
            <a:avLst/>
          </a:prstGeom>
        </p:spPr>
        <p:txBody>
          <a:bodyPr wrap="square">
            <a:spAutoFit/>
          </a:bodyPr>
          <a:lstStyle/>
          <a:p>
            <a:pPr algn="ctr"/>
            <a:r>
              <a:rPr lang="es-ES" sz="4000" b="1" dirty="0"/>
              <a:t>Curiosidades</a:t>
            </a:r>
          </a:p>
          <a:p>
            <a:pPr algn="ctr">
              <a:buFont typeface="Arial"/>
              <a:buChar char="•"/>
            </a:pPr>
            <a:r>
              <a:rPr lang="es-ES" sz="2800" dirty="0"/>
              <a:t>Sus orígenes provienen de la mitología griega que lo detalla como una minúscula serpiente, con un letal veneno, que también podía matar con la mirada.</a:t>
            </a:r>
          </a:p>
          <a:p>
            <a:pPr algn="ctr">
              <a:buFont typeface="Arial"/>
              <a:buChar char="•"/>
            </a:pPr>
            <a:r>
              <a:rPr lang="es-ES" sz="2800" dirty="0"/>
              <a:t>“Basilisco” viene del griego “</a:t>
            </a:r>
            <a:r>
              <a:rPr lang="es-ES" sz="2800" dirty="0" err="1"/>
              <a:t>basiliskos</a:t>
            </a:r>
            <a:r>
              <a:rPr lang="es-ES" sz="2800" dirty="0"/>
              <a:t>” y significa “pequeño rey”, en la antigüedad se lo consideraba el rey de las serpientes.</a:t>
            </a:r>
          </a:p>
          <a:p>
            <a:pPr algn="ctr">
              <a:buFont typeface="Arial"/>
              <a:buChar char="•"/>
            </a:pPr>
            <a:r>
              <a:rPr lang="es-ES" sz="2800" dirty="0"/>
              <a:t>K. </a:t>
            </a:r>
            <a:r>
              <a:rPr lang="es-ES" sz="2800" dirty="0" err="1"/>
              <a:t>Rowling</a:t>
            </a:r>
            <a:r>
              <a:rPr lang="es-ES" sz="2800" dirty="0"/>
              <a:t> en sus novelas, narró que la mitología daba al basilisco el mando de no solamente ejecutar mediante la mirada, sino de petrificar a todo aquel que observara su destello en un espejo o cualquier otra superficie.</a:t>
            </a:r>
            <a:endParaRPr lang="es-ES" sz="2800" dirty="0">
              <a:effectLst/>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234" y="5531700"/>
            <a:ext cx="1774825" cy="1262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500" advTm="39000">
        <p:checker/>
      </p:transition>
    </mc:Choice>
    <mc:Fallback xmlns="">
      <p:transition spd="slow" advTm="39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10800000">
                                      <p:cBhvr>
                                        <p:cTn id="6" dur="3000" fill="hold"/>
                                        <p:tgtEl>
                                          <p:spTgt spid="19"/>
                                        </p:tgtEl>
                                        <p:attrNameLst>
                                          <p:attrName>r</p:attrName>
                                        </p:attrNameLst>
                                      </p:cBhvr>
                                    </p:animRot>
                                  </p:childTnLst>
                                </p:cTn>
                              </p:par>
                              <p:par>
                                <p:cTn id="7" presetID="8" presetClass="emph" presetSubtype="0" fill="hold" nodeType="withEffect">
                                  <p:stCondLst>
                                    <p:cond delay="0"/>
                                  </p:stCondLst>
                                  <p:childTnLst>
                                    <p:animRot by="-10800000">
                                      <p:cBhvr>
                                        <p:cTn id="8" dur="3000" fill="hold"/>
                                        <p:tgtEl>
                                          <p:spTgt spid="16"/>
                                        </p:tgtEl>
                                        <p:attrNameLst>
                                          <p:attrName>r</p:attrName>
                                        </p:attrNameLst>
                                      </p:cBhvr>
                                    </p:animRot>
                                  </p:childTnLst>
                                </p:cTn>
                              </p:par>
                              <p:par>
                                <p:cTn id="9" presetID="8" presetClass="emph" presetSubtype="0" fill="hold" nodeType="withEffect">
                                  <p:stCondLst>
                                    <p:cond delay="0"/>
                                  </p:stCondLst>
                                  <p:childTnLst>
                                    <p:animRot by="10800000">
                                      <p:cBhvr>
                                        <p:cTn id="10" dur="3000" fill="hold"/>
                                        <p:tgtEl>
                                          <p:spTgt spid="15"/>
                                        </p:tgtEl>
                                        <p:attrNameLst>
                                          <p:attrName>r</p:attrName>
                                        </p:attrNameLst>
                                      </p:cBhvr>
                                    </p:animRot>
                                  </p:childTnLst>
                                </p:cTn>
                              </p:par>
                              <p:par>
                                <p:cTn id="11" presetID="8" presetClass="emph" presetSubtype="0" fill="hold" nodeType="withEffect">
                                  <p:stCondLst>
                                    <p:cond delay="0"/>
                                  </p:stCondLst>
                                  <p:childTnLst>
                                    <p:animRot by="10800000">
                                      <p:cBhvr>
                                        <p:cTn id="12" dur="3000" fill="hold"/>
                                        <p:tgtEl>
                                          <p:spTgt spid="20"/>
                                        </p:tgtEl>
                                        <p:attrNameLst>
                                          <p:attrName>r</p:attrName>
                                        </p:attrNameLst>
                                      </p:cBhvr>
                                    </p:animRot>
                                  </p:childTnLst>
                                </p:cTn>
                              </p:par>
                              <p:par>
                                <p:cTn id="13" presetID="8" presetClass="emph" presetSubtype="0" fill="hold" nodeType="withEffect">
                                  <p:stCondLst>
                                    <p:cond delay="0"/>
                                  </p:stCondLst>
                                  <p:childTnLst>
                                    <p:animRot by="10800000">
                                      <p:cBhvr>
                                        <p:cTn id="14" dur="3000" fill="hold"/>
                                        <p:tgtEl>
                                          <p:spTgt spid="11"/>
                                        </p:tgtEl>
                                        <p:attrNameLst>
                                          <p:attrName>r</p:attrName>
                                        </p:attrNameLst>
                                      </p:cBhvr>
                                    </p:animRot>
                                  </p:childTnLst>
                                </p:cTn>
                              </p:par>
                              <p:par>
                                <p:cTn id="15" presetID="8" presetClass="emph" presetSubtype="0" fill="hold" nodeType="withEffect">
                                  <p:stCondLst>
                                    <p:cond delay="0"/>
                                  </p:stCondLst>
                                  <p:childTnLst>
                                    <p:animRot by="10800000">
                                      <p:cBhvr>
                                        <p:cTn id="16" dur="3000" fill="hold"/>
                                        <p:tgtEl>
                                          <p:spTgt spid="18"/>
                                        </p:tgtEl>
                                        <p:attrNameLst>
                                          <p:attrName>r</p:attrName>
                                        </p:attrNameLst>
                                      </p:cBhvr>
                                    </p:animRot>
                                  </p:childTnLst>
                                </p:cTn>
                              </p:par>
                              <p:par>
                                <p:cTn id="17" presetID="8" presetClass="emph" presetSubtype="0" fill="hold" nodeType="withEffect">
                                  <p:stCondLst>
                                    <p:cond delay="0"/>
                                  </p:stCondLst>
                                  <p:childTnLst>
                                    <p:animRot by="-108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10800000">
                                      <p:cBhvr>
                                        <p:cTn id="20" dur="3000" fill="hold"/>
                                        <p:tgtEl>
                                          <p:spTgt spid="21"/>
                                        </p:tgtEl>
                                        <p:attrNameLst>
                                          <p:attrName>r</p:attrName>
                                        </p:attrNameLst>
                                      </p:cBhvr>
                                    </p:animRot>
                                  </p:childTnLst>
                                </p:cTn>
                              </p:par>
                              <p:par>
                                <p:cTn id="21" presetID="2" presetClass="exit" presetSubtype="12" fill="hold" nodeType="withEffect">
                                  <p:stCondLst>
                                    <p:cond delay="0"/>
                                  </p:stCondLst>
                                  <p:childTnLst>
                                    <p:anim calcmode="lin" valueType="num">
                                      <p:cBhvr additive="base">
                                        <p:cTn id="22" dur="5000"/>
                                        <p:tgtEl>
                                          <p:spTgt spid="19"/>
                                        </p:tgtEl>
                                        <p:attrNameLst>
                                          <p:attrName>ppt_x</p:attrName>
                                        </p:attrNameLst>
                                      </p:cBhvr>
                                      <p:tavLst>
                                        <p:tav tm="0">
                                          <p:val>
                                            <p:strVal val="ppt_x"/>
                                          </p:val>
                                        </p:tav>
                                        <p:tav tm="100000">
                                          <p:val>
                                            <p:strVal val="0-ppt_w/2"/>
                                          </p:val>
                                        </p:tav>
                                      </p:tavLst>
                                    </p:anim>
                                    <p:anim calcmode="lin" valueType="num">
                                      <p:cBhvr additive="base">
                                        <p:cTn id="23" dur="5000"/>
                                        <p:tgtEl>
                                          <p:spTgt spid="19"/>
                                        </p:tgtEl>
                                        <p:attrNameLst>
                                          <p:attrName>ppt_y</p:attrName>
                                        </p:attrNameLst>
                                      </p:cBhvr>
                                      <p:tavLst>
                                        <p:tav tm="0">
                                          <p:val>
                                            <p:strVal val="ppt_y"/>
                                          </p:val>
                                        </p:tav>
                                        <p:tav tm="100000">
                                          <p:val>
                                            <p:strVal val="1+ppt_h/2"/>
                                          </p:val>
                                        </p:tav>
                                      </p:tavLst>
                                    </p:anim>
                                    <p:set>
                                      <p:cBhvr>
                                        <p:cTn id="24" dur="1" fill="hold">
                                          <p:stCondLst>
                                            <p:cond delay="4999"/>
                                          </p:stCondLst>
                                        </p:cTn>
                                        <p:tgtEl>
                                          <p:spTgt spid="19"/>
                                        </p:tgtEl>
                                        <p:attrNameLst>
                                          <p:attrName>style.visibility</p:attrName>
                                        </p:attrNameLst>
                                      </p:cBhvr>
                                      <p:to>
                                        <p:strVal val="hidden"/>
                                      </p:to>
                                    </p:set>
                                  </p:childTnLst>
                                </p:cTn>
                              </p:par>
                              <p:par>
                                <p:cTn id="25" presetID="2" presetClass="exit" presetSubtype="6" fill="hold" nodeType="withEffect">
                                  <p:stCondLst>
                                    <p:cond delay="0"/>
                                  </p:stCondLst>
                                  <p:childTnLst>
                                    <p:anim calcmode="lin" valueType="num">
                                      <p:cBhvr additive="base">
                                        <p:cTn id="26" dur="5000"/>
                                        <p:tgtEl>
                                          <p:spTgt spid="15"/>
                                        </p:tgtEl>
                                        <p:attrNameLst>
                                          <p:attrName>ppt_x</p:attrName>
                                        </p:attrNameLst>
                                      </p:cBhvr>
                                      <p:tavLst>
                                        <p:tav tm="0">
                                          <p:val>
                                            <p:strVal val="ppt_x"/>
                                          </p:val>
                                        </p:tav>
                                        <p:tav tm="100000">
                                          <p:val>
                                            <p:strVal val="1+ppt_w/2"/>
                                          </p:val>
                                        </p:tav>
                                      </p:tavLst>
                                    </p:anim>
                                    <p:anim calcmode="lin" valueType="num">
                                      <p:cBhvr additive="base">
                                        <p:cTn id="27" dur="5000"/>
                                        <p:tgtEl>
                                          <p:spTgt spid="15"/>
                                        </p:tgtEl>
                                        <p:attrNameLst>
                                          <p:attrName>ppt_y</p:attrName>
                                        </p:attrNameLst>
                                      </p:cBhvr>
                                      <p:tavLst>
                                        <p:tav tm="0">
                                          <p:val>
                                            <p:strVal val="ppt_y"/>
                                          </p:val>
                                        </p:tav>
                                        <p:tav tm="100000">
                                          <p:val>
                                            <p:strVal val="1+ppt_h/2"/>
                                          </p:val>
                                        </p:tav>
                                      </p:tavLst>
                                    </p:anim>
                                    <p:set>
                                      <p:cBhvr>
                                        <p:cTn id="28" dur="1" fill="hold">
                                          <p:stCondLst>
                                            <p:cond delay="4999"/>
                                          </p:stCondLst>
                                        </p:cTn>
                                        <p:tgtEl>
                                          <p:spTgt spid="15"/>
                                        </p:tgtEl>
                                        <p:attrNameLst>
                                          <p:attrName>style.visibility</p:attrName>
                                        </p:attrNameLst>
                                      </p:cBhvr>
                                      <p:to>
                                        <p:strVal val="hidden"/>
                                      </p:to>
                                    </p:set>
                                  </p:childTnLst>
                                </p:cTn>
                              </p:par>
                              <p:par>
                                <p:cTn id="29" presetID="2" presetClass="exit" presetSubtype="9"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0-ppt_w/2"/>
                                          </p:val>
                                        </p:tav>
                                      </p:tavLst>
                                    </p:anim>
                                    <p:anim calcmode="lin" valueType="num">
                                      <p:cBhvr additive="base">
                                        <p:cTn id="31" dur="5000"/>
                                        <p:tgtEl>
                                          <p:spTgt spid="11"/>
                                        </p:tgtEl>
                                        <p:attrNameLst>
                                          <p:attrName>ppt_y</p:attrName>
                                        </p:attrNameLst>
                                      </p:cBhvr>
                                      <p:tavLst>
                                        <p:tav tm="0">
                                          <p:val>
                                            <p:strVal val="ppt_y"/>
                                          </p:val>
                                        </p:tav>
                                        <p:tav tm="100000">
                                          <p:val>
                                            <p:strVal val="0-ppt_h/2"/>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9" fill="hold" nodeType="withEffect">
                                  <p:stCondLst>
                                    <p:cond delay="0"/>
                                  </p:stCondLst>
                                  <p:childTnLst>
                                    <p:anim calcmode="lin" valueType="num">
                                      <p:cBhvr additive="base">
                                        <p:cTn id="34" dur="5000"/>
                                        <p:tgtEl>
                                          <p:spTgt spid="18"/>
                                        </p:tgtEl>
                                        <p:attrNameLst>
                                          <p:attrName>ppt_x</p:attrName>
                                        </p:attrNameLst>
                                      </p:cBhvr>
                                      <p:tavLst>
                                        <p:tav tm="0">
                                          <p:val>
                                            <p:strVal val="ppt_x"/>
                                          </p:val>
                                        </p:tav>
                                        <p:tav tm="100000">
                                          <p:val>
                                            <p:strVal val="0-ppt_w/2"/>
                                          </p:val>
                                        </p:tav>
                                      </p:tavLst>
                                    </p:anim>
                                    <p:anim calcmode="lin" valueType="num">
                                      <p:cBhvr additive="base">
                                        <p:cTn id="35" dur="5000"/>
                                        <p:tgtEl>
                                          <p:spTgt spid="18"/>
                                        </p:tgtEl>
                                        <p:attrNameLst>
                                          <p:attrName>ppt_y</p:attrName>
                                        </p:attrNameLst>
                                      </p:cBhvr>
                                      <p:tavLst>
                                        <p:tav tm="0">
                                          <p:val>
                                            <p:strVal val="ppt_y"/>
                                          </p:val>
                                        </p:tav>
                                        <p:tav tm="100000">
                                          <p:val>
                                            <p:strVal val="0-ppt_h/2"/>
                                          </p:val>
                                        </p:tav>
                                      </p:tavLst>
                                    </p:anim>
                                    <p:set>
                                      <p:cBhvr>
                                        <p:cTn id="36" dur="1" fill="hold">
                                          <p:stCondLst>
                                            <p:cond delay="4999"/>
                                          </p:stCondLst>
                                        </p:cTn>
                                        <p:tgtEl>
                                          <p:spTgt spid="18"/>
                                        </p:tgtEl>
                                        <p:attrNameLst>
                                          <p:attrName>style.visibility</p:attrName>
                                        </p:attrNameLst>
                                      </p:cBhvr>
                                      <p:to>
                                        <p:strVal val="hidden"/>
                                      </p:to>
                                    </p:set>
                                  </p:childTnLst>
                                </p:cTn>
                              </p:par>
                              <p:par>
                                <p:cTn id="37" presetID="2" presetClass="exit" presetSubtype="3" fill="hold" nodeType="withEffect">
                                  <p:stCondLst>
                                    <p:cond delay="0"/>
                                  </p:stCondLst>
                                  <p:childTnLst>
                                    <p:anim calcmode="lin" valueType="num">
                                      <p:cBhvr additive="base">
                                        <p:cTn id="38" dur="5000"/>
                                        <p:tgtEl>
                                          <p:spTgt spid="14"/>
                                        </p:tgtEl>
                                        <p:attrNameLst>
                                          <p:attrName>ppt_x</p:attrName>
                                        </p:attrNameLst>
                                      </p:cBhvr>
                                      <p:tavLst>
                                        <p:tav tm="0">
                                          <p:val>
                                            <p:strVal val="ppt_x"/>
                                          </p:val>
                                        </p:tav>
                                        <p:tav tm="100000">
                                          <p:val>
                                            <p:strVal val="1+ppt_w/2"/>
                                          </p:val>
                                        </p:tav>
                                      </p:tavLst>
                                    </p:anim>
                                    <p:anim calcmode="lin" valueType="num">
                                      <p:cBhvr additive="base">
                                        <p:cTn id="39" dur="5000"/>
                                        <p:tgtEl>
                                          <p:spTgt spid="14"/>
                                        </p:tgtEl>
                                        <p:attrNameLst>
                                          <p:attrName>ppt_y</p:attrName>
                                        </p:attrNameLst>
                                      </p:cBhvr>
                                      <p:tavLst>
                                        <p:tav tm="0">
                                          <p:val>
                                            <p:strVal val="ppt_y"/>
                                          </p:val>
                                        </p:tav>
                                        <p:tav tm="100000">
                                          <p:val>
                                            <p:strVal val="0-ppt_h/2"/>
                                          </p:val>
                                        </p:tav>
                                      </p:tavLst>
                                    </p:anim>
                                    <p:set>
                                      <p:cBhvr>
                                        <p:cTn id="40" dur="1" fill="hold">
                                          <p:stCondLst>
                                            <p:cond delay="4999"/>
                                          </p:stCondLst>
                                        </p:cTn>
                                        <p:tgtEl>
                                          <p:spTgt spid="14"/>
                                        </p:tgtEl>
                                        <p:attrNameLst>
                                          <p:attrName>style.visibility</p:attrName>
                                        </p:attrNameLst>
                                      </p:cBhvr>
                                      <p:to>
                                        <p:strVal val="hidden"/>
                                      </p:to>
                                    </p:set>
                                  </p:childTnLst>
                                </p:cTn>
                              </p:par>
                              <p:par>
                                <p:cTn id="41" presetID="2" presetClass="exit" presetSubtype="3" fill="hold" nodeType="withEffect">
                                  <p:stCondLst>
                                    <p:cond delay="0"/>
                                  </p:stCondLst>
                                  <p:childTnLst>
                                    <p:anim calcmode="lin" valueType="num">
                                      <p:cBhvr additive="base">
                                        <p:cTn id="42" dur="5000"/>
                                        <p:tgtEl>
                                          <p:spTgt spid="21"/>
                                        </p:tgtEl>
                                        <p:attrNameLst>
                                          <p:attrName>ppt_x</p:attrName>
                                        </p:attrNameLst>
                                      </p:cBhvr>
                                      <p:tavLst>
                                        <p:tav tm="0">
                                          <p:val>
                                            <p:strVal val="ppt_x"/>
                                          </p:val>
                                        </p:tav>
                                        <p:tav tm="100000">
                                          <p:val>
                                            <p:strVal val="1+ppt_w/2"/>
                                          </p:val>
                                        </p:tav>
                                      </p:tavLst>
                                    </p:anim>
                                    <p:anim calcmode="lin" valueType="num">
                                      <p:cBhvr additive="base">
                                        <p:cTn id="43" dur="5000"/>
                                        <p:tgtEl>
                                          <p:spTgt spid="21"/>
                                        </p:tgtEl>
                                        <p:attrNameLst>
                                          <p:attrName>ppt_y</p:attrName>
                                        </p:attrNameLst>
                                      </p:cBhvr>
                                      <p:tavLst>
                                        <p:tav tm="0">
                                          <p:val>
                                            <p:strVal val="ppt_y"/>
                                          </p:val>
                                        </p:tav>
                                        <p:tav tm="100000">
                                          <p:val>
                                            <p:strVal val="0-ppt_h/2"/>
                                          </p:val>
                                        </p:tav>
                                      </p:tavLst>
                                    </p:anim>
                                    <p:set>
                                      <p:cBhvr>
                                        <p:cTn id="44" dur="1" fill="hold">
                                          <p:stCondLst>
                                            <p:cond delay="4999"/>
                                          </p:stCondLst>
                                        </p:cTn>
                                        <p:tgtEl>
                                          <p:spTgt spid="21"/>
                                        </p:tgtEl>
                                        <p:attrNameLst>
                                          <p:attrName>style.visibility</p:attrName>
                                        </p:attrNameLst>
                                      </p:cBhvr>
                                      <p:to>
                                        <p:strVal val="hidden"/>
                                      </p:to>
                                    </p:set>
                                  </p:childTnLst>
                                </p:cTn>
                              </p:par>
                              <p:par>
                                <p:cTn id="45" presetID="2" presetClass="exit" presetSubtype="12" fill="hold" nodeType="withEffect">
                                  <p:stCondLst>
                                    <p:cond delay="0"/>
                                  </p:stCondLst>
                                  <p:childTnLst>
                                    <p:anim calcmode="lin" valueType="num">
                                      <p:cBhvr additive="base">
                                        <p:cTn id="46" dur="5000"/>
                                        <p:tgtEl>
                                          <p:spTgt spid="16"/>
                                        </p:tgtEl>
                                        <p:attrNameLst>
                                          <p:attrName>ppt_x</p:attrName>
                                        </p:attrNameLst>
                                      </p:cBhvr>
                                      <p:tavLst>
                                        <p:tav tm="0">
                                          <p:val>
                                            <p:strVal val="ppt_x"/>
                                          </p:val>
                                        </p:tav>
                                        <p:tav tm="100000">
                                          <p:val>
                                            <p:strVal val="0-ppt_w/2"/>
                                          </p:val>
                                        </p:tav>
                                      </p:tavLst>
                                    </p:anim>
                                    <p:anim calcmode="lin" valueType="num">
                                      <p:cBhvr additive="base">
                                        <p:cTn id="47" dur="5000"/>
                                        <p:tgtEl>
                                          <p:spTgt spid="16"/>
                                        </p:tgtEl>
                                        <p:attrNameLst>
                                          <p:attrName>ppt_y</p:attrName>
                                        </p:attrNameLst>
                                      </p:cBhvr>
                                      <p:tavLst>
                                        <p:tav tm="0">
                                          <p:val>
                                            <p:strVal val="ppt_y"/>
                                          </p:val>
                                        </p:tav>
                                        <p:tav tm="100000">
                                          <p:val>
                                            <p:strVal val="1+ppt_h/2"/>
                                          </p:val>
                                        </p:tav>
                                      </p:tavLst>
                                    </p:anim>
                                    <p:set>
                                      <p:cBhvr>
                                        <p:cTn id="48" dur="1" fill="hold">
                                          <p:stCondLst>
                                            <p:cond delay="4999"/>
                                          </p:stCondLst>
                                        </p:cTn>
                                        <p:tgtEl>
                                          <p:spTgt spid="16"/>
                                        </p:tgtEl>
                                        <p:attrNameLst>
                                          <p:attrName>style.visibility</p:attrName>
                                        </p:attrNameLst>
                                      </p:cBhvr>
                                      <p:to>
                                        <p:strVal val="hidden"/>
                                      </p:to>
                                    </p:set>
                                  </p:childTnLst>
                                </p:cTn>
                              </p:par>
                              <p:par>
                                <p:cTn id="49" presetID="2" presetClass="exit" presetSubtype="6" fill="hold" nodeType="withEffect">
                                  <p:stCondLst>
                                    <p:cond delay="0"/>
                                  </p:stCondLst>
                                  <p:childTnLst>
                                    <p:anim calcmode="lin" valueType="num">
                                      <p:cBhvr additive="base">
                                        <p:cTn id="50" dur="5000"/>
                                        <p:tgtEl>
                                          <p:spTgt spid="20"/>
                                        </p:tgtEl>
                                        <p:attrNameLst>
                                          <p:attrName>ppt_x</p:attrName>
                                        </p:attrNameLst>
                                      </p:cBhvr>
                                      <p:tavLst>
                                        <p:tav tm="0">
                                          <p:val>
                                            <p:strVal val="ppt_x"/>
                                          </p:val>
                                        </p:tav>
                                        <p:tav tm="100000">
                                          <p:val>
                                            <p:strVal val="1+ppt_w/2"/>
                                          </p:val>
                                        </p:tav>
                                      </p:tavLst>
                                    </p:anim>
                                    <p:anim calcmode="lin" valueType="num">
                                      <p:cBhvr additive="base">
                                        <p:cTn id="51" dur="5000"/>
                                        <p:tgtEl>
                                          <p:spTgt spid="20"/>
                                        </p:tgtEl>
                                        <p:attrNameLst>
                                          <p:attrName>ppt_y</p:attrName>
                                        </p:attrNameLst>
                                      </p:cBhvr>
                                      <p:tavLst>
                                        <p:tav tm="0">
                                          <p:val>
                                            <p:strVal val="ppt_y"/>
                                          </p:val>
                                        </p:tav>
                                        <p:tav tm="100000">
                                          <p:val>
                                            <p:strVal val="1+ppt_h/2"/>
                                          </p:val>
                                        </p:tav>
                                      </p:tavLst>
                                    </p:anim>
                                    <p:set>
                                      <p:cBhvr>
                                        <p:cTn id="52" dur="1" fill="hold">
                                          <p:stCondLst>
                                            <p:cond delay="4999"/>
                                          </p:stCondLst>
                                        </p:cTn>
                                        <p:tgtEl>
                                          <p:spTgt spid="20"/>
                                        </p:tgtEl>
                                        <p:attrNameLst>
                                          <p:attrName>style.visibility</p:attrName>
                                        </p:attrNameLst>
                                      </p:cBhvr>
                                      <p:to>
                                        <p:strVal val="hidden"/>
                                      </p:to>
                                    </p:set>
                                  </p:childTnLst>
                                </p:cTn>
                              </p:par>
                              <p:par>
                                <p:cTn id="53" presetID="1" presetClass="entr" presetSubtype="0" fill="hold" nodeType="withEffect">
                                  <p:stCondLst>
                                    <p:cond delay="1750"/>
                                  </p:stCondLst>
                                  <p:childTnLst>
                                    <p:set>
                                      <p:cBhvr>
                                        <p:cTn id="54" dur="1" fill="hold">
                                          <p:stCondLst>
                                            <p:cond delay="1499"/>
                                          </p:stCondLst>
                                        </p:cTn>
                                        <p:tgtEl>
                                          <p:spTgt spid="2">
                                            <p:txEl>
                                              <p:pRg st="0" end="0"/>
                                            </p:txEl>
                                          </p:spTgt>
                                        </p:tgtEl>
                                        <p:attrNameLst>
                                          <p:attrName>style.visibility</p:attrName>
                                        </p:attrNameLst>
                                      </p:cBhvr>
                                      <p:to>
                                        <p:strVal val="visible"/>
                                      </p:to>
                                    </p:set>
                                  </p:childTnLst>
                                </p:cTn>
                              </p:par>
                              <p:par>
                                <p:cTn id="55" presetID="1" presetClass="entr" presetSubtype="0" fill="hold" nodeType="withEffect">
                                  <p:stCondLst>
                                    <p:cond delay="1750"/>
                                  </p:stCondLst>
                                  <p:childTnLst>
                                    <p:set>
                                      <p:cBhvr>
                                        <p:cTn id="56" dur="1" fill="hold">
                                          <p:stCondLst>
                                            <p:cond delay="1499"/>
                                          </p:stCondLst>
                                        </p:cTn>
                                        <p:tgtEl>
                                          <p:spTgt spid="2">
                                            <p:txEl>
                                              <p:pRg st="1" end="1"/>
                                            </p:txEl>
                                          </p:spTgt>
                                        </p:tgtEl>
                                        <p:attrNameLst>
                                          <p:attrName>style.visibility</p:attrName>
                                        </p:attrNameLst>
                                      </p:cBhvr>
                                      <p:to>
                                        <p:strVal val="visible"/>
                                      </p:to>
                                    </p:set>
                                  </p:childTnLst>
                                </p:cTn>
                              </p:par>
                              <p:par>
                                <p:cTn id="57" presetID="1" presetClass="entr" presetSubtype="0" fill="hold" nodeType="withEffect">
                                  <p:stCondLst>
                                    <p:cond delay="1750"/>
                                  </p:stCondLst>
                                  <p:childTnLst>
                                    <p:set>
                                      <p:cBhvr>
                                        <p:cTn id="58" dur="1" fill="hold">
                                          <p:stCondLst>
                                            <p:cond delay="1499"/>
                                          </p:stCondLst>
                                        </p:cTn>
                                        <p:tgtEl>
                                          <p:spTgt spid="2">
                                            <p:txEl>
                                              <p:pRg st="2" end="2"/>
                                            </p:txEl>
                                          </p:spTgt>
                                        </p:tgtEl>
                                        <p:attrNameLst>
                                          <p:attrName>style.visibility</p:attrName>
                                        </p:attrNameLst>
                                      </p:cBhvr>
                                      <p:to>
                                        <p:strVal val="visible"/>
                                      </p:to>
                                    </p:set>
                                  </p:childTnLst>
                                </p:cTn>
                              </p:par>
                              <p:par>
                                <p:cTn id="59" presetID="1" presetClass="entr" presetSubtype="0" fill="hold" nodeType="withEffect">
                                  <p:stCondLst>
                                    <p:cond delay="1750"/>
                                  </p:stCondLst>
                                  <p:childTnLst>
                                    <p:set>
                                      <p:cBhvr>
                                        <p:cTn id="60" dur="1" fill="hold">
                                          <p:stCondLst>
                                            <p:cond delay="1499"/>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val="0"/>
              </a:ext>
            </a:extLst>
          </a:blip>
          <a:srcRect/>
          <a:stretch>
            <a:fillRect/>
          </a:stretch>
        </p:blipFill>
        <p:spPr bwMode="auto">
          <a:xfrm>
            <a:off x="-33931" y="0"/>
            <a:ext cx="11269663"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C:\Users\Jose Luis\Desktop\BASILISCO\800px-Female_plumed_basilisk,_Bosto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63" y="360338"/>
            <a:ext cx="10153128" cy="5544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1641421"/>
      </p:ext>
    </p:extLst>
  </p:cSld>
  <p:clrMapOvr>
    <a:masterClrMapping/>
  </p:clrMapOvr>
  <p:transition spd="slow" advClick="0" advTm="10000">
    <p:sndAc>
      <p:stSnd>
        <p:snd r:embed="rId2" name="Snow Sunset.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BASILISCO\395356470-helmbasilisk-mimese-tarnen-ste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899" y="514350"/>
            <a:ext cx="10095508" cy="5143500"/>
          </a:xfrm>
          <a:prstGeom prst="rect">
            <a:avLst/>
          </a:prstGeom>
          <a:noFill/>
          <a:ln w="53975" cap="sq">
            <a:solidFill>
              <a:srgbClr val="FF0000"/>
            </a:solidFill>
          </a:ln>
          <a:extLst>
            <a:ext uri="{909E8E84-426E-40DD-AFC4-6F175D3DCCD1}">
              <a14:hiddenFill xmlns:a14="http://schemas.microsoft.com/office/drawing/2010/main">
                <a:solidFill>
                  <a:srgbClr val="FFFFFF"/>
                </a:solidFill>
              </a14:hiddenFill>
            </a:ext>
          </a:extLst>
        </p:spPr>
      </p:pic>
      <p:sp>
        <p:nvSpPr>
          <p:cNvPr id="8" name="Tekstvak 7"/>
          <p:cNvSpPr txBox="1"/>
          <p:nvPr/>
        </p:nvSpPr>
        <p:spPr>
          <a:xfrm>
            <a:off x="354403" y="5820700"/>
            <a:ext cx="1655618" cy="276999"/>
          </a:xfrm>
          <a:prstGeom prst="rect">
            <a:avLst/>
          </a:prstGeom>
          <a:noFill/>
        </p:spPr>
        <p:txBody>
          <a:bodyPr>
            <a:spAutoFit/>
          </a:bodyPr>
          <a:lstStyle/>
          <a:p>
            <a:pPr fontAlgn="base">
              <a:spcBef>
                <a:spcPct val="0"/>
              </a:spcBef>
              <a:spcAft>
                <a:spcPct val="0"/>
              </a:spcAft>
              <a:defRPr/>
            </a:pPr>
            <a:r>
              <a:rPr lang="nl-NL" sz="1200" dirty="0" err="1">
                <a:solidFill>
                  <a:srgbClr val="F79646">
                    <a:lumMod val="40000"/>
                    <a:lumOff val="60000"/>
                  </a:srgbClr>
                </a:solidFill>
                <a:latin typeface="A Charming Font Superexpanded" pitchFamily="2" charset="0"/>
                <a:cs typeface="Arial" charset="0"/>
              </a:rPr>
              <a:t>Pps</a:t>
            </a:r>
            <a:r>
              <a:rPr lang="nl-NL" sz="1200" dirty="0">
                <a:solidFill>
                  <a:srgbClr val="F79646">
                    <a:lumMod val="40000"/>
                    <a:lumOff val="60000"/>
                  </a:srgbClr>
                </a:solidFill>
                <a:latin typeface="A Charming Font Superexpanded" pitchFamily="2" charset="0"/>
                <a:cs typeface="Arial" charset="0"/>
              </a:rPr>
              <a:t> Mari@</a:t>
            </a:r>
            <a:r>
              <a:rPr lang="nl-NL" sz="1200" dirty="0" err="1">
                <a:solidFill>
                  <a:srgbClr val="F79646">
                    <a:lumMod val="40000"/>
                    <a:lumOff val="60000"/>
                  </a:srgbClr>
                </a:solidFill>
                <a:latin typeface="A Charming Font Superexpanded" pitchFamily="2" charset="0"/>
                <a:cs typeface="Arial" charset="0"/>
              </a:rPr>
              <a:t>nne</a:t>
            </a:r>
            <a:endParaRPr lang="nl-NL" sz="1200" dirty="0">
              <a:solidFill>
                <a:srgbClr val="F79646">
                  <a:lumMod val="40000"/>
                  <a:lumOff val="60000"/>
                </a:srgbClr>
              </a:solidFill>
              <a:latin typeface="A Charming Font Superexpanded" pitchFamily="2" charset="0"/>
              <a:cs typeface="Arial" charset="0"/>
            </a:endParaRPr>
          </a:p>
        </p:txBody>
      </p:sp>
      <p:sp>
        <p:nvSpPr>
          <p:cNvPr id="10" name="Gelijkbenige driehoek 9"/>
          <p:cNvSpPr/>
          <p:nvPr/>
        </p:nvSpPr>
        <p:spPr>
          <a:xfrm>
            <a:off x="0" y="3153219"/>
            <a:ext cx="11269663"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9750"/>
            <a:ext cx="11269663"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5394761" y="326173"/>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420119" y="362230"/>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Tree>
    <p:extLst>
      <p:ext uri="{BB962C8B-B14F-4D97-AF65-F5344CB8AC3E}">
        <p14:creationId xmlns:p14="http://schemas.microsoft.com/office/powerpoint/2010/main" val="2320398956"/>
      </p:ext>
    </p:extLst>
  </p:cSld>
  <p:clrMapOvr>
    <a:masterClrMapping/>
  </p:clrMapOvr>
  <p:transition spd="slow" advClick="0" advTm="12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10"/>
                                        </p:tgtEl>
                                        <p:attrNameLst>
                                          <p:attrName>ppt_x</p:attrName>
                                        </p:attrNameLst>
                                      </p:cBhvr>
                                      <p:tavLst>
                                        <p:tav tm="0">
                                          <p:val>
                                            <p:strVal val="ppt_x"/>
                                          </p:val>
                                        </p:tav>
                                        <p:tav tm="100000">
                                          <p:val>
                                            <p:strVal val="ppt_x"/>
                                          </p:val>
                                        </p:tav>
                                      </p:tavLst>
                                    </p:anim>
                                    <p:anim calcmode="lin" valueType="num">
                                      <p:cBhvr additive="base">
                                        <p:cTn id="14" dur="8000"/>
                                        <p:tgtEl>
                                          <p:spTgt spid="10"/>
                                        </p:tgtEl>
                                        <p:attrNameLst>
                                          <p:attrName>ppt_y</p:attrName>
                                        </p:attrNameLst>
                                      </p:cBhvr>
                                      <p:tavLst>
                                        <p:tav tm="0">
                                          <p:val>
                                            <p:strVal val="ppt_y"/>
                                          </p:val>
                                        </p:tav>
                                        <p:tav tm="100000">
                                          <p:val>
                                            <p:strVal val="0-ppt_h/2"/>
                                          </p:val>
                                        </p:tav>
                                      </p:tavLst>
                                    </p:anim>
                                    <p:set>
                                      <p:cBhvr>
                                        <p:cTn id="15" dur="1" fill="hold">
                                          <p:stCondLst>
                                            <p:cond delay="7999"/>
                                          </p:stCondLst>
                                        </p:cTn>
                                        <p:tgtEl>
                                          <p:spTgt spid="10"/>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10"/>
                                        </p:tgtEl>
                                      </p:cBhvr>
                                    </p:animEffect>
                                    <p:set>
                                      <p:cBhvr>
                                        <p:cTn id="18" dur="1" fill="hold">
                                          <p:stCondLst>
                                            <p:cond delay="7999"/>
                                          </p:stCondLst>
                                        </p:cTn>
                                        <p:tgtEl>
                                          <p:spTgt spid="10"/>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53" presetClass="entr" presetSubtype="16" fill="hold" nodeType="withEffect">
                                  <p:stCondLst>
                                    <p:cond delay="2000"/>
                                  </p:stCondLst>
                                  <p:childTnLst>
                                    <p:set>
                                      <p:cBhvr>
                                        <p:cTn id="34" dur="1" fill="hold">
                                          <p:stCondLst>
                                            <p:cond delay="0"/>
                                          </p:stCondLst>
                                        </p:cTn>
                                        <p:tgtEl>
                                          <p:spTgt spid="4098"/>
                                        </p:tgtEl>
                                        <p:attrNameLst>
                                          <p:attrName>style.visibility</p:attrName>
                                        </p:attrNameLst>
                                      </p:cBhvr>
                                      <p:to>
                                        <p:strVal val="visible"/>
                                      </p:to>
                                    </p:set>
                                    <p:anim calcmode="lin" valueType="num">
                                      <p:cBhvr>
                                        <p:cTn id="35" dur="2250" fill="hold"/>
                                        <p:tgtEl>
                                          <p:spTgt spid="4098"/>
                                        </p:tgtEl>
                                        <p:attrNameLst>
                                          <p:attrName>ppt_w</p:attrName>
                                        </p:attrNameLst>
                                      </p:cBhvr>
                                      <p:tavLst>
                                        <p:tav tm="0">
                                          <p:val>
                                            <p:fltVal val="0"/>
                                          </p:val>
                                        </p:tav>
                                        <p:tav tm="100000">
                                          <p:val>
                                            <p:strVal val="#ppt_w"/>
                                          </p:val>
                                        </p:tav>
                                      </p:tavLst>
                                    </p:anim>
                                    <p:anim calcmode="lin" valueType="num">
                                      <p:cBhvr>
                                        <p:cTn id="36" dur="2250" fill="hold"/>
                                        <p:tgtEl>
                                          <p:spTgt spid="4098"/>
                                        </p:tgtEl>
                                        <p:attrNameLst>
                                          <p:attrName>ppt_h</p:attrName>
                                        </p:attrNameLst>
                                      </p:cBhvr>
                                      <p:tavLst>
                                        <p:tav tm="0">
                                          <p:val>
                                            <p:fltVal val="0"/>
                                          </p:val>
                                        </p:tav>
                                        <p:tav tm="100000">
                                          <p:val>
                                            <p:strVal val="#ppt_h"/>
                                          </p:val>
                                        </p:tav>
                                      </p:tavLst>
                                    </p:anim>
                                    <p:animEffect transition="in" filter="fade">
                                      <p:cBhvr>
                                        <p:cTn id="37" dur="225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F5D32">
            <a:alpha val="56000"/>
          </a:srgbClr>
        </a:solidFill>
        <a:effectLst/>
      </p:bgPr>
    </p:bg>
    <p:spTree>
      <p:nvGrpSpPr>
        <p:cNvPr id="1" name=""/>
        <p:cNvGrpSpPr/>
        <p:nvPr/>
      </p:nvGrpSpPr>
      <p:grpSpPr>
        <a:xfrm>
          <a:off x="0" y="0"/>
          <a:ext cx="0" cy="0"/>
          <a:chOff x="0" y="0"/>
          <a:chExt cx="0" cy="0"/>
        </a:xfrm>
      </p:grpSpPr>
      <p:pic>
        <p:nvPicPr>
          <p:cNvPr id="5122" name="Picture 2" descr="C:\Users\Jose Luis\Desktop\BASILISCO\204366507-helmbasilisk-kralle-tier-fuss-tier-mimes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764"/>
            <a:ext cx="11395472" cy="6440369"/>
          </a:xfrm>
          <a:prstGeom prst="rect">
            <a:avLst/>
          </a:prstGeom>
          <a:noFill/>
          <a:extLst>
            <a:ext uri="{909E8E84-426E-40DD-AFC4-6F175D3DCCD1}">
              <a14:hiddenFill xmlns:a14="http://schemas.microsoft.com/office/drawing/2010/main">
                <a:solidFill>
                  <a:srgbClr val="FFFFFF"/>
                </a:solidFill>
              </a14:hiddenFill>
            </a:ext>
          </a:extLst>
        </p:spPr>
      </p:pic>
      <p:sp>
        <p:nvSpPr>
          <p:cNvPr id="5" name="4 Triángulo rectángulo"/>
          <p:cNvSpPr/>
          <p:nvPr/>
        </p:nvSpPr>
        <p:spPr>
          <a:xfrm>
            <a:off x="-60325" y="-4763"/>
            <a:ext cx="11269663" cy="6337300"/>
          </a:xfrm>
          <a:prstGeom prst="r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rectángulo"/>
          <p:cNvSpPr>
            <a:spLocks noChangeArrowheads="1"/>
          </p:cNvSpPr>
          <p:nvPr/>
        </p:nvSpPr>
        <p:spPr bwMode="auto">
          <a:xfrm flipH="1" flipV="1">
            <a:off x="110545" y="-1"/>
            <a:ext cx="11048574" cy="6337300"/>
          </a:xfrm>
          <a:prstGeom prst="rtTriangle">
            <a:avLst/>
          </a:prstGeom>
          <a:solidFill>
            <a:srgbClr val="FF00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7" name="6 Triángulo rectángulo"/>
          <p:cNvSpPr>
            <a:spLocks noChangeArrowheads="1"/>
          </p:cNvSpPr>
          <p:nvPr/>
        </p:nvSpPr>
        <p:spPr bwMode="auto">
          <a:xfrm flipH="1" flipV="1">
            <a:off x="684641" y="0"/>
            <a:ext cx="9736536" cy="5830707"/>
          </a:xfrm>
          <a:prstGeom prst="rtTriangle">
            <a:avLst/>
          </a:prstGeom>
          <a:solidFill>
            <a:srgbClr val="FF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8" name="7 Triángulo rectángulo"/>
          <p:cNvSpPr/>
          <p:nvPr/>
        </p:nvSpPr>
        <p:spPr>
          <a:xfrm>
            <a:off x="665225" y="461606"/>
            <a:ext cx="10604439" cy="5875694"/>
          </a:xfrm>
          <a:prstGeom prst="rtTriangle">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Triángulo rectángulo"/>
          <p:cNvSpPr/>
          <p:nvPr/>
        </p:nvSpPr>
        <p:spPr>
          <a:xfrm>
            <a:off x="1419989" y="858666"/>
            <a:ext cx="9228992" cy="5478634"/>
          </a:xfrm>
          <a:prstGeom prst="rtTriangle">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Triángulo rectángulo"/>
          <p:cNvSpPr>
            <a:spLocks noChangeArrowheads="1"/>
          </p:cNvSpPr>
          <p:nvPr/>
        </p:nvSpPr>
        <p:spPr bwMode="auto">
          <a:xfrm flipH="1" flipV="1">
            <a:off x="968489" y="1"/>
            <a:ext cx="8749641" cy="5386705"/>
          </a:xfrm>
          <a:prstGeom prst="rtTriangle">
            <a:avLst/>
          </a:prstGeom>
          <a:solidFill>
            <a:srgbClr val="00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11" name="10 Triángulo rectángulo"/>
          <p:cNvSpPr/>
          <p:nvPr/>
        </p:nvSpPr>
        <p:spPr>
          <a:xfrm>
            <a:off x="2062931" y="1304625"/>
            <a:ext cx="8076592" cy="5032676"/>
          </a:xfrm>
          <a:prstGeom prst="r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Triángulo rectángulo"/>
          <p:cNvSpPr>
            <a:spLocks noChangeArrowheads="1"/>
          </p:cNvSpPr>
          <p:nvPr/>
        </p:nvSpPr>
        <p:spPr bwMode="auto">
          <a:xfrm flipH="1" flipV="1">
            <a:off x="1705742" y="0"/>
            <a:ext cx="7335063" cy="4854685"/>
          </a:xfrm>
          <a:prstGeom prst="rtTriangle">
            <a:avLst/>
          </a:prstGeom>
          <a:solidFill>
            <a:srgbClr val="FF00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5000"/>
                                        <p:tgtEl>
                                          <p:spTgt spid="9"/>
                                        </p:tgtEl>
                                        <p:attrNameLst>
                                          <p:attrName>ppt_x</p:attrName>
                                        </p:attrNameLst>
                                      </p:cBhvr>
                                      <p:tavLst>
                                        <p:tav tm="0">
                                          <p:val>
                                            <p:strVal val="ppt_x"/>
                                          </p:val>
                                        </p:tav>
                                        <p:tav tm="100000">
                                          <p:val>
                                            <p:strVal val="ppt_x"/>
                                          </p:val>
                                        </p:tav>
                                      </p:tavLst>
                                    </p:anim>
                                    <p:anim calcmode="lin" valueType="num">
                                      <p:cBhvr>
                                        <p:cTn id="31" dur="5000"/>
                                        <p:tgtEl>
                                          <p:spTgt spid="9"/>
                                        </p:tgtEl>
                                        <p:attrNameLst>
                                          <p:attrName>ppt_y</p:attrName>
                                        </p:attrNameLst>
                                      </p:cBhvr>
                                      <p:tavLst>
                                        <p:tav tm="0">
                                          <p:val>
                                            <p:strVal val="ppt_y"/>
                                          </p:val>
                                        </p:tav>
                                        <p:tav tm="100000">
                                          <p:val>
                                            <p:strVal val="ppt_y+ppt_h/2"/>
                                          </p:val>
                                        </p:tav>
                                      </p:tavLst>
                                    </p:anim>
                                    <p:anim calcmode="lin" valueType="num">
                                      <p:cBhvr>
                                        <p:cTn id="32" dur="5000"/>
                                        <p:tgtEl>
                                          <p:spTgt spid="9"/>
                                        </p:tgtEl>
                                        <p:attrNameLst>
                                          <p:attrName>ppt_w</p:attrName>
                                        </p:attrNameLst>
                                      </p:cBhvr>
                                      <p:tavLst>
                                        <p:tav tm="0">
                                          <p:val>
                                            <p:strVal val="ppt_w"/>
                                          </p:val>
                                        </p:tav>
                                        <p:tav tm="100000">
                                          <p:val>
                                            <p:strVal val="ppt_w"/>
                                          </p:val>
                                        </p:tav>
                                      </p:tavLst>
                                    </p:anim>
                                    <p:anim calcmode="lin" valueType="num">
                                      <p:cBhvr>
                                        <p:cTn id="33" dur="5000"/>
                                        <p:tgtEl>
                                          <p:spTgt spid="9"/>
                                        </p:tgtEl>
                                        <p:attrNameLst>
                                          <p:attrName>ppt_h</p:attrName>
                                        </p:attrNameLst>
                                      </p:cBhvr>
                                      <p:tavLst>
                                        <p:tav tm="0">
                                          <p:val>
                                            <p:strVal val="ppt_h"/>
                                          </p:val>
                                        </p:tav>
                                        <p:tav tm="100000">
                                          <p:val>
                                            <p:fltVal val="0"/>
                                          </p:val>
                                        </p:tav>
                                      </p:tavLst>
                                    </p:anim>
                                    <p:set>
                                      <p:cBhvr>
                                        <p:cTn id="34" dur="1" fill="hold">
                                          <p:stCondLst>
                                            <p:cond delay="4999"/>
                                          </p:stCondLst>
                                        </p:cTn>
                                        <p:tgtEl>
                                          <p:spTgt spid="9"/>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000"/>
                                        <p:tgtEl>
                                          <p:spTgt spid="10"/>
                                        </p:tgtEl>
                                        <p:attrNameLst>
                                          <p:attrName>ppt_x</p:attrName>
                                        </p:attrNameLst>
                                      </p:cBhvr>
                                      <p:tavLst>
                                        <p:tav tm="0">
                                          <p:val>
                                            <p:strVal val="ppt_x"/>
                                          </p:val>
                                        </p:tav>
                                        <p:tav tm="100000">
                                          <p:val>
                                            <p:strVal val="ppt_x+ppt_w/2"/>
                                          </p:val>
                                        </p:tav>
                                      </p:tavLst>
                                    </p:anim>
                                    <p:anim calcmode="lin" valueType="num">
                                      <p:cBhvr>
                                        <p:cTn id="37" dur="5000"/>
                                        <p:tgtEl>
                                          <p:spTgt spid="10"/>
                                        </p:tgtEl>
                                        <p:attrNameLst>
                                          <p:attrName>ppt_y</p:attrName>
                                        </p:attrNameLst>
                                      </p:cBhvr>
                                      <p:tavLst>
                                        <p:tav tm="0">
                                          <p:val>
                                            <p:strVal val="ppt_y"/>
                                          </p:val>
                                        </p:tav>
                                        <p:tav tm="100000">
                                          <p:val>
                                            <p:strVal val="ppt_y"/>
                                          </p:val>
                                        </p:tav>
                                      </p:tavLst>
                                    </p:anim>
                                    <p:anim calcmode="lin" valueType="num">
                                      <p:cBhvr>
                                        <p:cTn id="38" dur="5000"/>
                                        <p:tgtEl>
                                          <p:spTgt spid="10"/>
                                        </p:tgtEl>
                                        <p:attrNameLst>
                                          <p:attrName>ppt_w</p:attrName>
                                        </p:attrNameLst>
                                      </p:cBhvr>
                                      <p:tavLst>
                                        <p:tav tm="0">
                                          <p:val>
                                            <p:strVal val="ppt_w"/>
                                          </p:val>
                                        </p:tav>
                                        <p:tav tm="100000">
                                          <p:val>
                                            <p:fltVal val="0"/>
                                          </p:val>
                                        </p:tav>
                                      </p:tavLst>
                                    </p:anim>
                                    <p:anim calcmode="lin" valueType="num">
                                      <p:cBhvr>
                                        <p:cTn id="39" dur="5000"/>
                                        <p:tgtEl>
                                          <p:spTgt spid="10"/>
                                        </p:tgtEl>
                                        <p:attrNameLst>
                                          <p:attrName>ppt_h</p:attrName>
                                        </p:attrNameLst>
                                      </p:cBhvr>
                                      <p:tavLst>
                                        <p:tav tm="0">
                                          <p:val>
                                            <p:strVal val="ppt_h"/>
                                          </p:val>
                                        </p:tav>
                                        <p:tav tm="100000">
                                          <p:val>
                                            <p:strVal val="ppt_h"/>
                                          </p:val>
                                        </p:tav>
                                      </p:tavLst>
                                    </p:anim>
                                    <p:set>
                                      <p:cBhvr>
                                        <p:cTn id="40" dur="1" fill="hold">
                                          <p:stCondLst>
                                            <p:cond delay="4999"/>
                                          </p:stCondLst>
                                        </p:cTn>
                                        <p:tgtEl>
                                          <p:spTgt spid="1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5000"/>
                                        <p:tgtEl>
                                          <p:spTgt spid="11"/>
                                        </p:tgtEl>
                                        <p:attrNameLst>
                                          <p:attrName>ppt_x</p:attrName>
                                        </p:attrNameLst>
                                      </p:cBhvr>
                                      <p:tavLst>
                                        <p:tav tm="0">
                                          <p:val>
                                            <p:strVal val="ppt_x"/>
                                          </p:val>
                                        </p:tav>
                                        <p:tav tm="100000">
                                          <p:val>
                                            <p:strVal val="ppt_x"/>
                                          </p:val>
                                        </p:tav>
                                      </p:tavLst>
                                    </p:anim>
                                    <p:anim calcmode="lin" valueType="num">
                                      <p:cBhvr>
                                        <p:cTn id="43" dur="5000"/>
                                        <p:tgtEl>
                                          <p:spTgt spid="11"/>
                                        </p:tgtEl>
                                        <p:attrNameLst>
                                          <p:attrName>ppt_y</p:attrName>
                                        </p:attrNameLst>
                                      </p:cBhvr>
                                      <p:tavLst>
                                        <p:tav tm="0">
                                          <p:val>
                                            <p:strVal val="ppt_y"/>
                                          </p:val>
                                        </p:tav>
                                        <p:tav tm="100000">
                                          <p:val>
                                            <p:strVal val="ppt_y+ppt_h/2"/>
                                          </p:val>
                                        </p:tav>
                                      </p:tavLst>
                                    </p:anim>
                                    <p:anim calcmode="lin" valueType="num">
                                      <p:cBhvr>
                                        <p:cTn id="44" dur="5000"/>
                                        <p:tgtEl>
                                          <p:spTgt spid="11"/>
                                        </p:tgtEl>
                                        <p:attrNameLst>
                                          <p:attrName>ppt_w</p:attrName>
                                        </p:attrNameLst>
                                      </p:cBhvr>
                                      <p:tavLst>
                                        <p:tav tm="0">
                                          <p:val>
                                            <p:strVal val="ppt_w"/>
                                          </p:val>
                                        </p:tav>
                                        <p:tav tm="100000">
                                          <p:val>
                                            <p:strVal val="ppt_w"/>
                                          </p:val>
                                        </p:tav>
                                      </p:tavLst>
                                    </p:anim>
                                    <p:anim calcmode="lin" valueType="num">
                                      <p:cBhvr>
                                        <p:cTn id="45" dur="5000"/>
                                        <p:tgtEl>
                                          <p:spTgt spid="11"/>
                                        </p:tgtEl>
                                        <p:attrNameLst>
                                          <p:attrName>ppt_h</p:attrName>
                                        </p:attrNameLst>
                                      </p:cBhvr>
                                      <p:tavLst>
                                        <p:tav tm="0">
                                          <p:val>
                                            <p:strVal val="ppt_h"/>
                                          </p:val>
                                        </p:tav>
                                        <p:tav tm="100000">
                                          <p:val>
                                            <p:fltVal val="0"/>
                                          </p:val>
                                        </p:tav>
                                      </p:tavLst>
                                    </p:anim>
                                    <p:set>
                                      <p:cBhvr>
                                        <p:cTn id="46" dur="1" fill="hold">
                                          <p:stCondLst>
                                            <p:cond delay="4999"/>
                                          </p:stCondLst>
                                        </p:cTn>
                                        <p:tgtEl>
                                          <p:spTgt spid="11"/>
                                        </p:tgtEl>
                                        <p:attrNameLst>
                                          <p:attrName>style.visibility</p:attrName>
                                        </p:attrNameLst>
                                      </p:cBhvr>
                                      <p:to>
                                        <p:strVal val="hidden"/>
                                      </p:to>
                                    </p:set>
                                  </p:childTnLst>
                                </p:cTn>
                              </p:par>
                              <p:par>
                                <p:cTn id="47" presetID="17" presetClass="exit" presetSubtype="2" fill="hold" grpId="0" nodeType="withEffect">
                                  <p:stCondLst>
                                    <p:cond delay="0"/>
                                  </p:stCondLst>
                                  <p:childTnLst>
                                    <p:anim calcmode="lin" valueType="num">
                                      <p:cBhvr>
                                        <p:cTn id="48" dur="5000"/>
                                        <p:tgtEl>
                                          <p:spTgt spid="12"/>
                                        </p:tgtEl>
                                        <p:attrNameLst>
                                          <p:attrName>ppt_x</p:attrName>
                                        </p:attrNameLst>
                                      </p:cBhvr>
                                      <p:tavLst>
                                        <p:tav tm="0">
                                          <p:val>
                                            <p:strVal val="ppt_x"/>
                                          </p:val>
                                        </p:tav>
                                        <p:tav tm="100000">
                                          <p:val>
                                            <p:strVal val="ppt_x+ppt_w/2"/>
                                          </p:val>
                                        </p:tav>
                                      </p:tavLst>
                                    </p:anim>
                                    <p:anim calcmode="lin" valueType="num">
                                      <p:cBhvr>
                                        <p:cTn id="49" dur="5000"/>
                                        <p:tgtEl>
                                          <p:spTgt spid="12"/>
                                        </p:tgtEl>
                                        <p:attrNameLst>
                                          <p:attrName>ppt_y</p:attrName>
                                        </p:attrNameLst>
                                      </p:cBhvr>
                                      <p:tavLst>
                                        <p:tav tm="0">
                                          <p:val>
                                            <p:strVal val="ppt_y"/>
                                          </p:val>
                                        </p:tav>
                                        <p:tav tm="100000">
                                          <p:val>
                                            <p:strVal val="ppt_y"/>
                                          </p:val>
                                        </p:tav>
                                      </p:tavLst>
                                    </p:anim>
                                    <p:anim calcmode="lin" valueType="num">
                                      <p:cBhvr>
                                        <p:cTn id="50" dur="5000"/>
                                        <p:tgtEl>
                                          <p:spTgt spid="12"/>
                                        </p:tgtEl>
                                        <p:attrNameLst>
                                          <p:attrName>ppt_w</p:attrName>
                                        </p:attrNameLst>
                                      </p:cBhvr>
                                      <p:tavLst>
                                        <p:tav tm="0">
                                          <p:val>
                                            <p:strVal val="ppt_w"/>
                                          </p:val>
                                        </p:tav>
                                        <p:tav tm="100000">
                                          <p:val>
                                            <p:fltVal val="0"/>
                                          </p:val>
                                        </p:tav>
                                      </p:tavLst>
                                    </p:anim>
                                    <p:anim calcmode="lin" valueType="num">
                                      <p:cBhvr>
                                        <p:cTn id="51" dur="5000"/>
                                        <p:tgtEl>
                                          <p:spTgt spid="12"/>
                                        </p:tgtEl>
                                        <p:attrNameLst>
                                          <p:attrName>ppt_h</p:attrName>
                                        </p:attrNameLst>
                                      </p:cBhvr>
                                      <p:tavLst>
                                        <p:tav tm="0">
                                          <p:val>
                                            <p:strVal val="ppt_h"/>
                                          </p:val>
                                        </p:tav>
                                        <p:tav tm="100000">
                                          <p:val>
                                            <p:strVal val="ppt_h"/>
                                          </p:val>
                                        </p:tav>
                                      </p:tavLst>
                                    </p:anim>
                                    <p:set>
                                      <p:cBhvr>
                                        <p:cTn id="52"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02383" y="864394"/>
            <a:ext cx="8649666" cy="5016758"/>
          </a:xfrm>
          <a:prstGeom prst="rect">
            <a:avLst/>
          </a:prstGeom>
        </p:spPr>
        <p:txBody>
          <a:bodyPr wrap="square">
            <a:spAutoFit/>
          </a:bodyPr>
          <a:lstStyle/>
          <a:p>
            <a:pPr algn="ctr"/>
            <a:r>
              <a:rPr lang="es-ES" sz="3200" b="1" dirty="0"/>
              <a:t>Existen más de 5 mil 600 especies de lagartos en todo el planeta. Todas estas especies son de sangre fría, debido a esto su hábitat tiene que ser una zona que tenga altas temperaturas.</a:t>
            </a:r>
          </a:p>
          <a:p>
            <a:pPr algn="ctr"/>
            <a:endParaRPr lang="es-ES" sz="3200" b="1" dirty="0"/>
          </a:p>
          <a:p>
            <a:pPr algn="ctr"/>
            <a:r>
              <a:rPr lang="es-ES" sz="3200" b="1" dirty="0"/>
              <a:t>La familia de Eslizones es la que tiene el mayor número de lagartos, con más de mil 300 especies que pertenecen a esta clasificación particular. Éstos son más pequeños con largas colas y tienen la habilidad de moverse rápidamente.</a:t>
            </a:r>
          </a:p>
        </p:txBody>
      </p:sp>
      <p:pic>
        <p:nvPicPr>
          <p:cNvPr id="3"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1981" y="5080046"/>
            <a:ext cx="1775562" cy="1257254"/>
          </a:xfrm>
          <a:prstGeom prst="rect">
            <a:avLst/>
          </a:prstGeom>
          <a:noFill/>
        </p:spPr>
      </p:pic>
      <p:sp>
        <p:nvSpPr>
          <p:cNvPr id="4" name="3 Rectángulo"/>
          <p:cNvSpPr/>
          <p:nvPr/>
        </p:nvSpPr>
        <p:spPr>
          <a:xfrm>
            <a:off x="-520328" y="-431750"/>
            <a:ext cx="11755512" cy="7202656"/>
          </a:xfrm>
          <a:prstGeom prst="rect">
            <a:avLst/>
          </a:prstGeom>
          <a:blipFill>
            <a:blip r:embed="rId3">
              <a:duotone>
                <a:prstClr val="black"/>
                <a:schemeClr val="accent3">
                  <a:tint val="45000"/>
                  <a:satMod val="400000"/>
                </a:schemeClr>
              </a:duotone>
              <a:extLst>
                <a:ext uri="{28A0092B-C50C-407E-A947-70E740481C1C}">
                  <a14:useLocalDpi xmlns:a14="http://schemas.microsoft.com/office/drawing/2010/main" val="0"/>
                </a:ext>
              </a:extLst>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extLst>
      <p:ext uri="{BB962C8B-B14F-4D97-AF65-F5344CB8AC3E}">
        <p14:creationId xmlns:p14="http://schemas.microsoft.com/office/powerpoint/2010/main" val="1419916074"/>
      </p:ext>
    </p:extLst>
  </p:cSld>
  <p:clrMapOvr>
    <a:masterClrMapping/>
  </p:clrMapOvr>
  <mc:AlternateContent xmlns:mc="http://schemas.openxmlformats.org/markup-compatibility/2006" xmlns:p14="http://schemas.microsoft.com/office/powerpoint/2010/main">
    <mc:Choice Requires="p14">
      <p:transition spd="slow" p14:dur="2500" advTm="29000">
        <p:checker/>
      </p:transition>
    </mc:Choice>
    <mc:Fallback xmlns="">
      <p:transition spd="slow" advTm="29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flipH="1">
            <a:off x="-2626" y="-22821"/>
            <a:ext cx="5548436" cy="6492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5548438" y="0"/>
            <a:ext cx="5733903" cy="649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Triángulo isósceles"/>
          <p:cNvSpPr/>
          <p:nvPr/>
        </p:nvSpPr>
        <p:spPr>
          <a:xfrm>
            <a:off x="2" y="0"/>
            <a:ext cx="1551535" cy="6337300"/>
          </a:xfrm>
          <a:prstGeom prst="triangle">
            <a:avLst/>
          </a:prstGeom>
          <a:solidFill>
            <a:srgbClr val="FF0000">
              <a:alpha val="70000"/>
            </a:srgb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isósceles"/>
          <p:cNvSpPr/>
          <p:nvPr/>
        </p:nvSpPr>
        <p:spPr>
          <a:xfrm>
            <a:off x="1551538" y="0"/>
            <a:ext cx="1598491" cy="6337300"/>
          </a:xfrm>
          <a:prstGeom prst="triangle">
            <a:avLst/>
          </a:prstGeom>
          <a:solidFill>
            <a:schemeClr val="accent6">
              <a:lumMod val="75000"/>
              <a:alpha val="70000"/>
            </a:scheme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Triángulo isósceles"/>
          <p:cNvSpPr/>
          <p:nvPr/>
        </p:nvSpPr>
        <p:spPr>
          <a:xfrm>
            <a:off x="3150028" y="0"/>
            <a:ext cx="1596536" cy="6337300"/>
          </a:xfrm>
          <a:prstGeom prst="triangle">
            <a:avLst/>
          </a:prstGeom>
          <a:solidFill>
            <a:srgbClr val="FF0000">
              <a:alpha val="70000"/>
            </a:srgb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Triángulo isósceles"/>
          <p:cNvSpPr/>
          <p:nvPr/>
        </p:nvSpPr>
        <p:spPr>
          <a:xfrm>
            <a:off x="4746564" y="0"/>
            <a:ext cx="1598492" cy="6337300"/>
          </a:xfrm>
          <a:prstGeom prst="triangle">
            <a:avLst/>
          </a:prstGeom>
          <a:solidFill>
            <a:schemeClr val="accent6">
              <a:lumMod val="75000"/>
              <a:alpha val="70000"/>
            </a:scheme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Triángulo isósceles"/>
          <p:cNvSpPr/>
          <p:nvPr/>
        </p:nvSpPr>
        <p:spPr>
          <a:xfrm>
            <a:off x="6345056" y="0"/>
            <a:ext cx="1672840" cy="6337300"/>
          </a:xfrm>
          <a:prstGeom prst="triangle">
            <a:avLst/>
          </a:prstGeom>
          <a:solidFill>
            <a:srgbClr val="FF0000">
              <a:alpha val="70000"/>
            </a:srgb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Triángulo isósceles"/>
          <p:cNvSpPr/>
          <p:nvPr/>
        </p:nvSpPr>
        <p:spPr>
          <a:xfrm>
            <a:off x="8031593" y="0"/>
            <a:ext cx="1686536" cy="6337300"/>
          </a:xfrm>
          <a:prstGeom prst="triangle">
            <a:avLst/>
          </a:prstGeom>
          <a:solidFill>
            <a:schemeClr val="accent6">
              <a:lumMod val="75000"/>
              <a:alpha val="70000"/>
            </a:scheme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Triángulo isósceles"/>
          <p:cNvSpPr/>
          <p:nvPr/>
        </p:nvSpPr>
        <p:spPr>
          <a:xfrm>
            <a:off x="9718129" y="0"/>
            <a:ext cx="1551534" cy="6337300"/>
          </a:xfrm>
          <a:prstGeom prst="triangle">
            <a:avLst/>
          </a:prstGeom>
          <a:solidFill>
            <a:srgbClr val="FF0000">
              <a:alpha val="70000"/>
            </a:srgb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14" presetClass="exit" presetSubtype="5" fill="hold" grpId="0" nodeType="withEffect">
                                  <p:stCondLst>
                                    <p:cond delay="0"/>
                                  </p:stCondLst>
                                  <p:childTnLst>
                                    <p:animEffect transition="out" filter="randombar(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7" presetClass="exit" presetSubtype="4" fill="hold" nodeType="withEffect">
                                  <p:stCondLst>
                                    <p:cond delay="0"/>
                                  </p:stCondLst>
                                  <p:childTnLst>
                                    <p:anim calcmode="lin" valueType="num">
                                      <p:cBhvr additive="base">
                                        <p:cTn id="13" dur="5000"/>
                                        <p:tgtEl>
                                          <p:spTgt spid="6"/>
                                        </p:tgtEl>
                                        <p:attrNameLst>
                                          <p:attrName>ppt_x</p:attrName>
                                        </p:attrNameLst>
                                      </p:cBhvr>
                                      <p:tavLst>
                                        <p:tav tm="0">
                                          <p:val>
                                            <p:strVal val="ppt_x"/>
                                          </p:val>
                                        </p:tav>
                                        <p:tav tm="100000">
                                          <p:val>
                                            <p:strVal val="ppt_x"/>
                                          </p:val>
                                        </p:tav>
                                      </p:tavLst>
                                    </p:anim>
                                    <p:anim calcmode="lin" valueType="num">
                                      <p:cBhvr additive="base">
                                        <p:cTn id="14" dur="5000"/>
                                        <p:tgtEl>
                                          <p:spTgt spid="6"/>
                                        </p:tgtEl>
                                        <p:attrNameLst>
                                          <p:attrName>ppt_y</p:attrName>
                                        </p:attrNameLst>
                                      </p:cBhvr>
                                      <p:tavLst>
                                        <p:tav tm="0">
                                          <p:val>
                                            <p:strVal val="ppt_y"/>
                                          </p:val>
                                        </p:tav>
                                        <p:tav tm="100000">
                                          <p:val>
                                            <p:strVal val="1+ppt_h/2"/>
                                          </p:val>
                                        </p:tav>
                                      </p:tavLst>
                                    </p:anim>
                                    <p:set>
                                      <p:cBhvr>
                                        <p:cTn id="15" dur="1" fill="hold">
                                          <p:stCondLst>
                                            <p:cond delay="4999"/>
                                          </p:stCondLst>
                                        </p:cTn>
                                        <p:tgtEl>
                                          <p:spTgt spid="6"/>
                                        </p:tgtEl>
                                        <p:attrNameLst>
                                          <p:attrName>style.visibility</p:attrName>
                                        </p:attrNameLst>
                                      </p:cBhvr>
                                      <p:to>
                                        <p:strVal val="hidden"/>
                                      </p:to>
                                    </p:set>
                                  </p:childTnLst>
                                </p:cTn>
                              </p:par>
                              <p:par>
                                <p:cTn id="16" presetID="14" presetClass="exit" presetSubtype="10" fill="hold" grpId="0" nodeType="withEffect">
                                  <p:stCondLst>
                                    <p:cond delay="0"/>
                                  </p:stCondLst>
                                  <p:childTnLst>
                                    <p:animEffect transition="out" filter="randombar(horizontal)">
                                      <p:cBhvr>
                                        <p:cTn id="17" dur="5000"/>
                                        <p:tgtEl>
                                          <p:spTgt spid="6"/>
                                        </p:tgtEl>
                                      </p:cBhvr>
                                    </p:animEffect>
                                    <p:set>
                                      <p:cBhvr>
                                        <p:cTn id="18" dur="1" fill="hold">
                                          <p:stCondLst>
                                            <p:cond delay="4999"/>
                                          </p:stCondLst>
                                        </p:cTn>
                                        <p:tgtEl>
                                          <p:spTgt spid="6"/>
                                        </p:tgtEl>
                                        <p:attrNameLst>
                                          <p:attrName>style.visibility</p:attrName>
                                        </p:attrNameLst>
                                      </p:cBhvr>
                                      <p:to>
                                        <p:strVal val="hidden"/>
                                      </p:to>
                                    </p:set>
                                  </p:childTnLst>
                                </p:cTn>
                              </p:par>
                              <p:par>
                                <p:cTn id="19" presetID="7" presetClass="exit" presetSubtype="4" fill="hold" nodeType="withEffect">
                                  <p:stCondLst>
                                    <p:cond delay="0"/>
                                  </p:stCondLst>
                                  <p:childTnLst>
                                    <p:anim calcmode="lin" valueType="num">
                                      <p:cBhvr additive="base">
                                        <p:cTn id="20" dur="5000"/>
                                        <p:tgtEl>
                                          <p:spTgt spid="7"/>
                                        </p:tgtEl>
                                        <p:attrNameLst>
                                          <p:attrName>ppt_x</p:attrName>
                                        </p:attrNameLst>
                                      </p:cBhvr>
                                      <p:tavLst>
                                        <p:tav tm="0">
                                          <p:val>
                                            <p:strVal val="ppt_x"/>
                                          </p:val>
                                        </p:tav>
                                        <p:tav tm="100000">
                                          <p:val>
                                            <p:strVal val="ppt_x"/>
                                          </p:val>
                                        </p:tav>
                                      </p:tavLst>
                                    </p:anim>
                                    <p:anim calcmode="lin" valueType="num">
                                      <p:cBhvr additive="base">
                                        <p:cTn id="21" dur="5000"/>
                                        <p:tgtEl>
                                          <p:spTgt spid="7"/>
                                        </p:tgtEl>
                                        <p:attrNameLst>
                                          <p:attrName>ppt_y</p:attrName>
                                        </p:attrNameLst>
                                      </p:cBhvr>
                                      <p:tavLst>
                                        <p:tav tm="0">
                                          <p:val>
                                            <p:strVal val="ppt_y"/>
                                          </p:val>
                                        </p:tav>
                                        <p:tav tm="100000">
                                          <p:val>
                                            <p:strVal val="1+ppt_h/2"/>
                                          </p:val>
                                        </p:tav>
                                      </p:tavLst>
                                    </p:anim>
                                    <p:set>
                                      <p:cBhvr>
                                        <p:cTn id="22" dur="1" fill="hold">
                                          <p:stCondLst>
                                            <p:cond delay="4999"/>
                                          </p:stCondLst>
                                        </p:cTn>
                                        <p:tgtEl>
                                          <p:spTgt spid="7"/>
                                        </p:tgtEl>
                                        <p:attrNameLst>
                                          <p:attrName>style.visibility</p:attrName>
                                        </p:attrNameLst>
                                      </p:cBhvr>
                                      <p:to>
                                        <p:strVal val="hidden"/>
                                      </p:to>
                                    </p:set>
                                  </p:childTnLst>
                                </p:cTn>
                              </p:par>
                              <p:par>
                                <p:cTn id="23" presetID="14" presetClass="exit" presetSubtype="5" fill="hold" grpId="0" nodeType="withEffect">
                                  <p:stCondLst>
                                    <p:cond delay="0"/>
                                  </p:stCondLst>
                                  <p:childTnLst>
                                    <p:animEffect transition="out" filter="randombar(vertic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7" presetClass="exit" presetSubtype="4" fill="hold" nodeType="withEffect">
                                  <p:stCondLst>
                                    <p:cond delay="0"/>
                                  </p:stCondLst>
                                  <p:childTnLst>
                                    <p:anim calcmode="lin" valueType="num">
                                      <p:cBhvr additive="base">
                                        <p:cTn id="27" dur="5000"/>
                                        <p:tgtEl>
                                          <p:spTgt spid="8"/>
                                        </p:tgtEl>
                                        <p:attrNameLst>
                                          <p:attrName>ppt_x</p:attrName>
                                        </p:attrNameLst>
                                      </p:cBhvr>
                                      <p:tavLst>
                                        <p:tav tm="0">
                                          <p:val>
                                            <p:strVal val="ppt_x"/>
                                          </p:val>
                                        </p:tav>
                                        <p:tav tm="100000">
                                          <p:val>
                                            <p:strVal val="ppt_x"/>
                                          </p:val>
                                        </p:tav>
                                      </p:tavLst>
                                    </p:anim>
                                    <p:anim calcmode="lin" valueType="num">
                                      <p:cBhvr additive="base">
                                        <p:cTn id="28" dur="5000"/>
                                        <p:tgtEl>
                                          <p:spTgt spid="8"/>
                                        </p:tgtEl>
                                        <p:attrNameLst>
                                          <p:attrName>ppt_y</p:attrName>
                                        </p:attrNameLst>
                                      </p:cBhvr>
                                      <p:tavLst>
                                        <p:tav tm="0">
                                          <p:val>
                                            <p:strVal val="ppt_y"/>
                                          </p:val>
                                        </p:tav>
                                        <p:tav tm="100000">
                                          <p:val>
                                            <p:strVal val="1+ppt_h/2"/>
                                          </p:val>
                                        </p:tav>
                                      </p:tavLst>
                                    </p:anim>
                                    <p:set>
                                      <p:cBhvr>
                                        <p:cTn id="29" dur="1" fill="hold">
                                          <p:stCondLst>
                                            <p:cond delay="4999"/>
                                          </p:stCondLst>
                                        </p:cTn>
                                        <p:tgtEl>
                                          <p:spTgt spid="8"/>
                                        </p:tgtEl>
                                        <p:attrNameLst>
                                          <p:attrName>style.visibility</p:attrName>
                                        </p:attrNameLst>
                                      </p:cBhvr>
                                      <p:to>
                                        <p:strVal val="hidden"/>
                                      </p:to>
                                    </p:set>
                                  </p:childTnLst>
                                </p:cTn>
                              </p:par>
                              <p:par>
                                <p:cTn id="30" presetID="14" presetClass="exit" presetSubtype="10" fill="hold" grpId="0" nodeType="withEffect">
                                  <p:stCondLst>
                                    <p:cond delay="0"/>
                                  </p:stCondLst>
                                  <p:childTnLst>
                                    <p:animEffect transition="out" filter="randombar(horizontal)">
                                      <p:cBhvr>
                                        <p:cTn id="31" dur="5000"/>
                                        <p:tgtEl>
                                          <p:spTgt spid="8"/>
                                        </p:tgtEl>
                                      </p:cBhvr>
                                    </p:animEffect>
                                    <p:set>
                                      <p:cBhvr>
                                        <p:cTn id="32" dur="1" fill="hold">
                                          <p:stCondLst>
                                            <p:cond delay="4999"/>
                                          </p:stCondLst>
                                        </p:cTn>
                                        <p:tgtEl>
                                          <p:spTgt spid="8"/>
                                        </p:tgtEl>
                                        <p:attrNameLst>
                                          <p:attrName>style.visibility</p:attrName>
                                        </p:attrNameLst>
                                      </p:cBhvr>
                                      <p:to>
                                        <p:strVal val="hidden"/>
                                      </p:to>
                                    </p:set>
                                  </p:childTnLst>
                                </p:cTn>
                              </p:par>
                              <p:par>
                                <p:cTn id="33" presetID="7" presetClass="exit" presetSubtype="4" fill="hold" nodeType="withEffect">
                                  <p:stCondLst>
                                    <p:cond delay="0"/>
                                  </p:stCondLst>
                                  <p:childTnLst>
                                    <p:anim calcmode="lin" valueType="num">
                                      <p:cBhvr additive="base">
                                        <p:cTn id="34" dur="5000"/>
                                        <p:tgtEl>
                                          <p:spTgt spid="9"/>
                                        </p:tgtEl>
                                        <p:attrNameLst>
                                          <p:attrName>ppt_x</p:attrName>
                                        </p:attrNameLst>
                                      </p:cBhvr>
                                      <p:tavLst>
                                        <p:tav tm="0">
                                          <p:val>
                                            <p:strVal val="ppt_x"/>
                                          </p:val>
                                        </p:tav>
                                        <p:tav tm="100000">
                                          <p:val>
                                            <p:strVal val="ppt_x"/>
                                          </p:val>
                                        </p:tav>
                                      </p:tavLst>
                                    </p:anim>
                                    <p:anim calcmode="lin" valueType="num">
                                      <p:cBhvr additive="base">
                                        <p:cTn id="35" dur="5000"/>
                                        <p:tgtEl>
                                          <p:spTgt spid="9"/>
                                        </p:tgtEl>
                                        <p:attrNameLst>
                                          <p:attrName>ppt_y</p:attrName>
                                        </p:attrNameLst>
                                      </p:cBhvr>
                                      <p:tavLst>
                                        <p:tav tm="0">
                                          <p:val>
                                            <p:strVal val="ppt_y"/>
                                          </p:val>
                                        </p:tav>
                                        <p:tav tm="100000">
                                          <p:val>
                                            <p:strVal val="1+ppt_h/2"/>
                                          </p:val>
                                        </p:tav>
                                      </p:tavLst>
                                    </p:anim>
                                    <p:set>
                                      <p:cBhvr>
                                        <p:cTn id="36" dur="1" fill="hold">
                                          <p:stCondLst>
                                            <p:cond delay="4999"/>
                                          </p:stCondLst>
                                        </p:cTn>
                                        <p:tgtEl>
                                          <p:spTgt spid="9"/>
                                        </p:tgtEl>
                                        <p:attrNameLst>
                                          <p:attrName>style.visibility</p:attrName>
                                        </p:attrNameLst>
                                      </p:cBhvr>
                                      <p:to>
                                        <p:strVal val="hidden"/>
                                      </p:to>
                                    </p:set>
                                  </p:childTnLst>
                                </p:cTn>
                              </p:par>
                              <p:par>
                                <p:cTn id="37" presetID="14" presetClass="exit" presetSubtype="5" fill="hold" grpId="0" nodeType="withEffect">
                                  <p:stCondLst>
                                    <p:cond delay="0"/>
                                  </p:stCondLst>
                                  <p:childTnLst>
                                    <p:animEffect transition="out" filter="randombar(vertical)">
                                      <p:cBhvr>
                                        <p:cTn id="38" dur="5000"/>
                                        <p:tgtEl>
                                          <p:spTgt spid="9"/>
                                        </p:tgtEl>
                                      </p:cBhvr>
                                    </p:animEffect>
                                    <p:set>
                                      <p:cBhvr>
                                        <p:cTn id="39" dur="1" fill="hold">
                                          <p:stCondLst>
                                            <p:cond delay="4999"/>
                                          </p:stCondLst>
                                        </p:cTn>
                                        <p:tgtEl>
                                          <p:spTgt spid="9"/>
                                        </p:tgtEl>
                                        <p:attrNameLst>
                                          <p:attrName>style.visibility</p:attrName>
                                        </p:attrNameLst>
                                      </p:cBhvr>
                                      <p:to>
                                        <p:strVal val="hidden"/>
                                      </p:to>
                                    </p:set>
                                  </p:childTnLst>
                                </p:cTn>
                              </p:par>
                              <p:par>
                                <p:cTn id="40" presetID="7" presetClass="exit" presetSubtype="4" fill="hold" nodeType="withEffect">
                                  <p:stCondLst>
                                    <p:cond delay="0"/>
                                  </p:stCondLst>
                                  <p:childTnLst>
                                    <p:anim calcmode="lin" valueType="num">
                                      <p:cBhvr additive="base">
                                        <p:cTn id="41" dur="5000"/>
                                        <p:tgtEl>
                                          <p:spTgt spid="10"/>
                                        </p:tgtEl>
                                        <p:attrNameLst>
                                          <p:attrName>ppt_x</p:attrName>
                                        </p:attrNameLst>
                                      </p:cBhvr>
                                      <p:tavLst>
                                        <p:tav tm="0">
                                          <p:val>
                                            <p:strVal val="ppt_x"/>
                                          </p:val>
                                        </p:tav>
                                        <p:tav tm="100000">
                                          <p:val>
                                            <p:strVal val="ppt_x"/>
                                          </p:val>
                                        </p:tav>
                                      </p:tavLst>
                                    </p:anim>
                                    <p:anim calcmode="lin" valueType="num">
                                      <p:cBhvr additive="base">
                                        <p:cTn id="42" dur="5000"/>
                                        <p:tgtEl>
                                          <p:spTgt spid="10"/>
                                        </p:tgtEl>
                                        <p:attrNameLst>
                                          <p:attrName>ppt_y</p:attrName>
                                        </p:attrNameLst>
                                      </p:cBhvr>
                                      <p:tavLst>
                                        <p:tav tm="0">
                                          <p:val>
                                            <p:strVal val="ppt_y"/>
                                          </p:val>
                                        </p:tav>
                                        <p:tav tm="100000">
                                          <p:val>
                                            <p:strVal val="1+ppt_h/2"/>
                                          </p:val>
                                        </p:tav>
                                      </p:tavLst>
                                    </p:anim>
                                    <p:set>
                                      <p:cBhvr>
                                        <p:cTn id="43" dur="1" fill="hold">
                                          <p:stCondLst>
                                            <p:cond delay="4999"/>
                                          </p:stCondLst>
                                        </p:cTn>
                                        <p:tgtEl>
                                          <p:spTgt spid="10"/>
                                        </p:tgtEl>
                                        <p:attrNameLst>
                                          <p:attrName>style.visibility</p:attrName>
                                        </p:attrNameLst>
                                      </p:cBhvr>
                                      <p:to>
                                        <p:strVal val="hidden"/>
                                      </p:to>
                                    </p:set>
                                  </p:childTnLst>
                                </p:cTn>
                              </p:par>
                              <p:par>
                                <p:cTn id="44" presetID="14" presetClass="exit" presetSubtype="10" fill="hold" grpId="0" nodeType="withEffect">
                                  <p:stCondLst>
                                    <p:cond delay="0"/>
                                  </p:stCondLst>
                                  <p:childTnLst>
                                    <p:animEffect transition="out" filter="randombar(horizontal)">
                                      <p:cBhvr>
                                        <p:cTn id="45" dur="5000"/>
                                        <p:tgtEl>
                                          <p:spTgt spid="10"/>
                                        </p:tgtEl>
                                      </p:cBhvr>
                                    </p:animEffect>
                                    <p:set>
                                      <p:cBhvr>
                                        <p:cTn id="46" dur="1" fill="hold">
                                          <p:stCondLst>
                                            <p:cond delay="4999"/>
                                          </p:stCondLst>
                                        </p:cTn>
                                        <p:tgtEl>
                                          <p:spTgt spid="10"/>
                                        </p:tgtEl>
                                        <p:attrNameLst>
                                          <p:attrName>style.visibility</p:attrName>
                                        </p:attrNameLst>
                                      </p:cBhvr>
                                      <p:to>
                                        <p:strVal val="hidden"/>
                                      </p:to>
                                    </p:set>
                                  </p:childTnLst>
                                </p:cTn>
                              </p:par>
                              <p:par>
                                <p:cTn id="47" presetID="7" presetClass="exit" presetSubtype="4" fill="hold" nodeType="withEffect">
                                  <p:stCondLst>
                                    <p:cond delay="0"/>
                                  </p:stCondLst>
                                  <p:childTnLst>
                                    <p:anim calcmode="lin" valueType="num">
                                      <p:cBhvr additive="base">
                                        <p:cTn id="48" dur="5000"/>
                                        <p:tgtEl>
                                          <p:spTgt spid="11"/>
                                        </p:tgtEl>
                                        <p:attrNameLst>
                                          <p:attrName>ppt_x</p:attrName>
                                        </p:attrNameLst>
                                      </p:cBhvr>
                                      <p:tavLst>
                                        <p:tav tm="0">
                                          <p:val>
                                            <p:strVal val="ppt_x"/>
                                          </p:val>
                                        </p:tav>
                                        <p:tav tm="100000">
                                          <p:val>
                                            <p:strVal val="ppt_x"/>
                                          </p:val>
                                        </p:tav>
                                      </p:tavLst>
                                    </p:anim>
                                    <p:anim calcmode="lin" valueType="num">
                                      <p:cBhvr additive="base">
                                        <p:cTn id="49" dur="5000"/>
                                        <p:tgtEl>
                                          <p:spTgt spid="11"/>
                                        </p:tgtEl>
                                        <p:attrNameLst>
                                          <p:attrName>ppt_y</p:attrName>
                                        </p:attrNameLst>
                                      </p:cBhvr>
                                      <p:tavLst>
                                        <p:tav tm="0">
                                          <p:val>
                                            <p:strVal val="ppt_y"/>
                                          </p:val>
                                        </p:tav>
                                        <p:tav tm="100000">
                                          <p:val>
                                            <p:strVal val="1+ppt_h/2"/>
                                          </p:val>
                                        </p:tav>
                                      </p:tavLst>
                                    </p:anim>
                                    <p:set>
                                      <p:cBhvr>
                                        <p:cTn id="50" dur="1" fill="hold">
                                          <p:stCondLst>
                                            <p:cond delay="4999"/>
                                          </p:stCondLst>
                                        </p:cTn>
                                        <p:tgtEl>
                                          <p:spTgt spid="11"/>
                                        </p:tgtEl>
                                        <p:attrNameLst>
                                          <p:attrName>style.visibility</p:attrName>
                                        </p:attrNameLst>
                                      </p:cBhvr>
                                      <p:to>
                                        <p:strVal val="hidden"/>
                                      </p:to>
                                    </p:set>
                                  </p:childTnLst>
                                </p:cTn>
                              </p:par>
                              <p:par>
                                <p:cTn id="51" presetID="14" presetClass="exit" presetSubtype="5" fill="hold" grpId="0" nodeType="withEffect">
                                  <p:stCondLst>
                                    <p:cond delay="0"/>
                                  </p:stCondLst>
                                  <p:childTnLst>
                                    <p:animEffect transition="out" filter="randombar(vertical)">
                                      <p:cBhvr>
                                        <p:cTn id="52" dur="5000"/>
                                        <p:tgtEl>
                                          <p:spTgt spid="11"/>
                                        </p:tgtEl>
                                      </p:cBhvr>
                                    </p:animEffect>
                                    <p:set>
                                      <p:cBhvr>
                                        <p:cTn id="53" dur="1" fill="hold">
                                          <p:stCondLst>
                                            <p:cond delay="4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BASILISCO\781613619-basilic-commun-animal-briller-surface-de-l'eau-amerique-centra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4" cy="6337300"/>
          </a:xfrm>
          <a:prstGeom prst="rect">
            <a:avLst/>
          </a:prstGeom>
          <a:noFill/>
          <a:extLst>
            <a:ext uri="{909E8E84-426E-40DD-AFC4-6F175D3DCCD1}">
              <a14:hiddenFill xmlns:a14="http://schemas.microsoft.com/office/drawing/2010/main">
                <a:solidFill>
                  <a:srgbClr val="FFFFFF"/>
                </a:solidFill>
              </a14:hiddenFill>
            </a:ext>
          </a:extLst>
        </p:spPr>
      </p:pic>
      <p:sp>
        <p:nvSpPr>
          <p:cNvPr id="5" name="4 Marco"/>
          <p:cNvSpPr/>
          <p:nvPr/>
        </p:nvSpPr>
        <p:spPr>
          <a:xfrm>
            <a:off x="25377" y="-48286"/>
            <a:ext cx="11269663" cy="990204"/>
          </a:xfrm>
          <a:prstGeom prst="frame">
            <a:avLst>
              <a:gd name="adj1" fmla="val 36030"/>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rgbClr val="FF0000"/>
              </a:solidFill>
            </a:endParaRPr>
          </a:p>
        </p:txBody>
      </p:sp>
      <p:sp>
        <p:nvSpPr>
          <p:cNvPr id="6" name="5 Marco"/>
          <p:cNvSpPr/>
          <p:nvPr/>
        </p:nvSpPr>
        <p:spPr>
          <a:xfrm>
            <a:off x="43112" y="941918"/>
            <a:ext cx="11269663" cy="1236528"/>
          </a:xfrm>
          <a:prstGeom prst="frame">
            <a:avLst>
              <a:gd name="adj1" fmla="val 36030"/>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Marco"/>
          <p:cNvSpPr/>
          <p:nvPr/>
        </p:nvSpPr>
        <p:spPr>
          <a:xfrm>
            <a:off x="2" y="2178446"/>
            <a:ext cx="11269663" cy="990204"/>
          </a:xfrm>
          <a:prstGeom prst="frame">
            <a:avLst>
              <a:gd name="adj1" fmla="val 36030"/>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7 Marco"/>
          <p:cNvSpPr/>
          <p:nvPr/>
        </p:nvSpPr>
        <p:spPr>
          <a:xfrm>
            <a:off x="2" y="3168650"/>
            <a:ext cx="11269663" cy="1056216"/>
          </a:xfrm>
          <a:prstGeom prst="frame">
            <a:avLst>
              <a:gd name="adj1" fmla="val 36030"/>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Marco"/>
          <p:cNvSpPr/>
          <p:nvPr/>
        </p:nvSpPr>
        <p:spPr>
          <a:xfrm>
            <a:off x="2" y="4290882"/>
            <a:ext cx="11269663" cy="1056216"/>
          </a:xfrm>
          <a:prstGeom prst="frame">
            <a:avLst>
              <a:gd name="adj1" fmla="val 36030"/>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0" name="9 Marco"/>
          <p:cNvSpPr/>
          <p:nvPr/>
        </p:nvSpPr>
        <p:spPr>
          <a:xfrm>
            <a:off x="2" y="5347098"/>
            <a:ext cx="11269663" cy="990202"/>
          </a:xfrm>
          <a:prstGeom prst="frame">
            <a:avLst>
              <a:gd name="adj1" fmla="val 36030"/>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33CC"/>
        </a:solidFill>
        <a:effectLst/>
      </p:bgPr>
    </p:bg>
    <p:spTree>
      <p:nvGrpSpPr>
        <p:cNvPr id="1" name=""/>
        <p:cNvGrpSpPr/>
        <p:nvPr/>
      </p:nvGrpSpPr>
      <p:grpSpPr>
        <a:xfrm>
          <a:off x="0" y="0"/>
          <a:ext cx="0" cy="0"/>
          <a:chOff x="0" y="0"/>
          <a:chExt cx="0" cy="0"/>
        </a:xfrm>
      </p:grpSpPr>
      <p:pic>
        <p:nvPicPr>
          <p:cNvPr id="13314" name="Picture 2" descr="C:\Users\Jose Luis\Desktop\BASILISCO\images (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9572" y="-107863"/>
            <a:ext cx="5713846" cy="6553026"/>
          </a:xfrm>
          <a:prstGeom prst="rect">
            <a:avLst/>
          </a:prstGeom>
          <a:noFill/>
          <a:extLst>
            <a:ext uri="{909E8E84-426E-40DD-AFC4-6F175D3DCCD1}">
              <a14:hiddenFill xmlns:a14="http://schemas.microsoft.com/office/drawing/2010/main">
                <a:solidFill>
                  <a:srgbClr val="FFFFFF"/>
                </a:solidFill>
              </a14:hiddenFill>
            </a:ext>
          </a:extLst>
        </p:spPr>
      </p:pic>
      <p:sp>
        <p:nvSpPr>
          <p:cNvPr id="7" name="6 Paralelogramo"/>
          <p:cNvSpPr/>
          <p:nvPr/>
        </p:nvSpPr>
        <p:spPr>
          <a:xfrm>
            <a:off x="0" y="0"/>
            <a:ext cx="2905460" cy="6337300"/>
          </a:xfrm>
          <a:prstGeom prst="parallelogram">
            <a:avLst>
              <a:gd name="adj" fmla="val 79521"/>
            </a:avLst>
          </a:prstGeom>
          <a:solidFill>
            <a:schemeClr val="accent6">
              <a:lumMod val="5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Paralelogramo"/>
          <p:cNvSpPr/>
          <p:nvPr/>
        </p:nvSpPr>
        <p:spPr>
          <a:xfrm flipH="1">
            <a:off x="8452249" y="0"/>
            <a:ext cx="2817415" cy="6337300"/>
          </a:xfrm>
          <a:prstGeom prst="parallelogram">
            <a:avLst>
              <a:gd name="adj" fmla="val 76887"/>
            </a:avLst>
          </a:prstGeom>
          <a:solidFill>
            <a:schemeClr val="accent6">
              <a:lumMod val="5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Paralelogramo"/>
          <p:cNvSpPr/>
          <p:nvPr/>
        </p:nvSpPr>
        <p:spPr>
          <a:xfrm>
            <a:off x="704354" y="0"/>
            <a:ext cx="2905460" cy="6337300"/>
          </a:xfrm>
          <a:prstGeom prst="parallelogram">
            <a:avLst>
              <a:gd name="adj" fmla="val 78851"/>
            </a:avLst>
          </a:prstGeom>
          <a:solidFill>
            <a:srgbClr val="00B050"/>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Paralelogramo"/>
          <p:cNvSpPr/>
          <p:nvPr/>
        </p:nvSpPr>
        <p:spPr>
          <a:xfrm flipH="1">
            <a:off x="7747895" y="0"/>
            <a:ext cx="2817415" cy="6337300"/>
          </a:xfrm>
          <a:prstGeom prst="parallelogram">
            <a:avLst>
              <a:gd name="adj" fmla="val 76887"/>
            </a:avLst>
          </a:prstGeom>
          <a:solidFill>
            <a:srgbClr val="00B050"/>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Paralelogramo"/>
          <p:cNvSpPr/>
          <p:nvPr/>
        </p:nvSpPr>
        <p:spPr>
          <a:xfrm>
            <a:off x="2157084" y="0"/>
            <a:ext cx="2905460" cy="6337300"/>
          </a:xfrm>
          <a:prstGeom prst="parallelogram">
            <a:avLst>
              <a:gd name="adj" fmla="val 79520"/>
            </a:avLst>
          </a:prstGeom>
          <a:solidFill>
            <a:srgbClr val="00B050"/>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Paralelogramo"/>
          <p:cNvSpPr/>
          <p:nvPr/>
        </p:nvSpPr>
        <p:spPr>
          <a:xfrm flipH="1">
            <a:off x="7043541" y="0"/>
            <a:ext cx="2817415" cy="6337300"/>
          </a:xfrm>
          <a:prstGeom prst="parallelogram">
            <a:avLst>
              <a:gd name="adj" fmla="val 76887"/>
            </a:avLst>
          </a:prstGeom>
          <a:solidFill>
            <a:schemeClr val="accent6">
              <a:lumMod val="5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Paralelogramo"/>
          <p:cNvSpPr/>
          <p:nvPr/>
        </p:nvSpPr>
        <p:spPr>
          <a:xfrm>
            <a:off x="1452730" y="-9252"/>
            <a:ext cx="2905460" cy="6337300"/>
          </a:xfrm>
          <a:prstGeom prst="parallelogram">
            <a:avLst>
              <a:gd name="adj" fmla="val 79520"/>
            </a:avLst>
          </a:prstGeom>
          <a:solidFill>
            <a:schemeClr val="accent6">
              <a:lumMod val="5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4" name="13 Paralelogramo"/>
          <p:cNvSpPr/>
          <p:nvPr/>
        </p:nvSpPr>
        <p:spPr>
          <a:xfrm flipH="1">
            <a:off x="6339187" y="0"/>
            <a:ext cx="2817415" cy="6337300"/>
          </a:xfrm>
          <a:prstGeom prst="parallelogram">
            <a:avLst>
              <a:gd name="adj" fmla="val 76887"/>
            </a:avLst>
          </a:prstGeom>
          <a:solidFill>
            <a:srgbClr val="00B050"/>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5" name="14 Paralelogramo"/>
          <p:cNvSpPr/>
          <p:nvPr/>
        </p:nvSpPr>
        <p:spPr>
          <a:xfrm>
            <a:off x="2817415" y="0"/>
            <a:ext cx="2905460" cy="6337300"/>
          </a:xfrm>
          <a:prstGeom prst="parallelogram">
            <a:avLst>
              <a:gd name="adj" fmla="val 79520"/>
            </a:avLst>
          </a:prstGeom>
          <a:solidFill>
            <a:schemeClr val="accent6">
              <a:lumMod val="5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6" name="15 Paralelogramo"/>
          <p:cNvSpPr/>
          <p:nvPr/>
        </p:nvSpPr>
        <p:spPr>
          <a:xfrm flipH="1">
            <a:off x="5634834" y="0"/>
            <a:ext cx="2817415" cy="6337300"/>
          </a:xfrm>
          <a:prstGeom prst="parallelogram">
            <a:avLst>
              <a:gd name="adj" fmla="val 76887"/>
            </a:avLst>
          </a:prstGeom>
          <a:solidFill>
            <a:schemeClr val="accent6">
              <a:lumMod val="5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down)">
                                      <p:cBhvr>
                                        <p:cTn id="7" dur="3000"/>
                                        <p:tgtEl>
                                          <p:spTgt spid="7"/>
                                        </p:tgtEl>
                                      </p:cBhvr>
                                    </p:animEffect>
                                  </p:childTnLst>
                                </p:cTn>
                              </p:par>
                              <p:par>
                                <p:cTn id="8" presetID="5" presetClass="entr" presetSubtype="5"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heckerboard(down)">
                                      <p:cBhvr>
                                        <p:cTn id="10" dur="3000"/>
                                        <p:tgtEl>
                                          <p:spTgt spid="9"/>
                                        </p:tgtEl>
                                      </p:cBhvr>
                                    </p:animEffect>
                                  </p:childTnLst>
                                </p:cTn>
                              </p:par>
                              <p:par>
                                <p:cTn id="11" presetID="5" presetClass="entr" presetSubtype="5"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checkerboard(down)">
                                      <p:cBhvr>
                                        <p:cTn id="13" dur="3000"/>
                                        <p:tgtEl>
                                          <p:spTgt spid="11"/>
                                        </p:tgtEl>
                                      </p:cBhvr>
                                    </p:animEffect>
                                  </p:childTnLst>
                                </p:cTn>
                              </p:par>
                              <p:par>
                                <p:cTn id="14" presetID="5" presetClass="entr" presetSubtype="5"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checkerboard(down)">
                                      <p:cBhvr>
                                        <p:cTn id="16" dur="3000"/>
                                        <p:tgtEl>
                                          <p:spTgt spid="13"/>
                                        </p:tgtEl>
                                      </p:cBhvr>
                                    </p:animEffect>
                                  </p:childTnLst>
                                </p:cTn>
                              </p:par>
                              <p:par>
                                <p:cTn id="17" presetID="5" presetClass="entr" presetSubtype="5"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checkerboard(down)">
                                      <p:cBhvr>
                                        <p:cTn id="19" dur="3000"/>
                                        <p:tgtEl>
                                          <p:spTgt spid="15"/>
                                        </p:tgtEl>
                                      </p:cBhvr>
                                    </p:animEffect>
                                  </p:childTnLst>
                                </p:cTn>
                              </p:par>
                              <p:par>
                                <p:cTn id="20" presetID="5" presetClass="entr" presetSubtype="5"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down)">
                                      <p:cBhvr>
                                        <p:cTn id="22" dur="3000"/>
                                        <p:tgtEl>
                                          <p:spTgt spid="8"/>
                                        </p:tgtEl>
                                      </p:cBhvr>
                                    </p:animEffect>
                                  </p:childTnLst>
                                </p:cTn>
                              </p:par>
                              <p:par>
                                <p:cTn id="23" presetID="5" presetClass="entr" presetSubtype="5"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heckerboard(down)">
                                      <p:cBhvr>
                                        <p:cTn id="25" dur="3000"/>
                                        <p:tgtEl>
                                          <p:spTgt spid="10"/>
                                        </p:tgtEl>
                                      </p:cBhvr>
                                    </p:animEffect>
                                  </p:childTnLst>
                                </p:cTn>
                              </p:par>
                              <p:par>
                                <p:cTn id="26" presetID="5" presetClass="entr" presetSubtype="5"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checkerboard(down)">
                                      <p:cBhvr>
                                        <p:cTn id="28" dur="3000"/>
                                        <p:tgtEl>
                                          <p:spTgt spid="12"/>
                                        </p:tgtEl>
                                      </p:cBhvr>
                                    </p:animEffect>
                                  </p:childTnLst>
                                </p:cTn>
                              </p:par>
                              <p:par>
                                <p:cTn id="29" presetID="5" presetClass="entr" presetSubtype="5"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checkerboard(down)">
                                      <p:cBhvr>
                                        <p:cTn id="31" dur="3000"/>
                                        <p:tgtEl>
                                          <p:spTgt spid="14"/>
                                        </p:tgtEl>
                                      </p:cBhvr>
                                    </p:animEffect>
                                  </p:childTnLst>
                                </p:cTn>
                              </p:par>
                              <p:par>
                                <p:cTn id="32" presetID="5" presetClass="entr" presetSubtype="5"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checkerboard(down)">
                                      <p:cBhvr>
                                        <p:cTn id="34" dur="3000"/>
                                        <p:tgtEl>
                                          <p:spTgt spid="16"/>
                                        </p:tgtEl>
                                      </p:cBhvr>
                                    </p:animEffect>
                                  </p:childTnLst>
                                </p:cTn>
                              </p:par>
                              <p:par>
                                <p:cTn id="35" presetID="2" presetClass="entr" presetSubtype="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3000" fill="hold"/>
                                        <p:tgtEl>
                                          <p:spTgt spid="7"/>
                                        </p:tgtEl>
                                        <p:attrNameLst>
                                          <p:attrName>ppt_x</p:attrName>
                                        </p:attrNameLst>
                                      </p:cBhvr>
                                      <p:tavLst>
                                        <p:tav tm="0">
                                          <p:val>
                                            <p:strVal val="1+#ppt_w/2"/>
                                          </p:val>
                                        </p:tav>
                                        <p:tav tm="100000">
                                          <p:val>
                                            <p:strVal val="#ppt_x"/>
                                          </p:val>
                                        </p:tav>
                                      </p:tavLst>
                                    </p:anim>
                                    <p:anim calcmode="lin" valueType="num">
                                      <p:cBhvr additive="base">
                                        <p:cTn id="38" dur="3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1+#ppt_w/2"/>
                                          </p:val>
                                        </p:tav>
                                        <p:tav tm="100000">
                                          <p:val>
                                            <p:strVal val="#ppt_x"/>
                                          </p:val>
                                        </p:tav>
                                      </p:tavLst>
                                    </p:anim>
                                    <p:anim calcmode="lin" valueType="num">
                                      <p:cBhvr additive="base">
                                        <p:cTn id="42" dur="30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3000" fill="hold"/>
                                        <p:tgtEl>
                                          <p:spTgt spid="11"/>
                                        </p:tgtEl>
                                        <p:attrNameLst>
                                          <p:attrName>ppt_x</p:attrName>
                                        </p:attrNameLst>
                                      </p:cBhvr>
                                      <p:tavLst>
                                        <p:tav tm="0">
                                          <p:val>
                                            <p:strVal val="1+#ppt_w/2"/>
                                          </p:val>
                                        </p:tav>
                                        <p:tav tm="100000">
                                          <p:val>
                                            <p:strVal val="#ppt_x"/>
                                          </p:val>
                                        </p:tav>
                                      </p:tavLst>
                                    </p:anim>
                                    <p:anim calcmode="lin" valueType="num">
                                      <p:cBhvr additive="base">
                                        <p:cTn id="46" dur="3000" fill="hold"/>
                                        <p:tgtEl>
                                          <p:spTgt spid="1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1+#ppt_w/2"/>
                                          </p:val>
                                        </p:tav>
                                        <p:tav tm="100000">
                                          <p:val>
                                            <p:strVal val="#ppt_x"/>
                                          </p:val>
                                        </p:tav>
                                      </p:tavLst>
                                    </p:anim>
                                    <p:anim calcmode="lin" valueType="num">
                                      <p:cBhvr additive="base">
                                        <p:cTn id="50" dur="3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1+#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3000" fill="hold"/>
                                        <p:tgtEl>
                                          <p:spTgt spid="8"/>
                                        </p:tgtEl>
                                        <p:attrNameLst>
                                          <p:attrName>ppt_x</p:attrName>
                                        </p:attrNameLst>
                                      </p:cBhvr>
                                      <p:tavLst>
                                        <p:tav tm="0">
                                          <p:val>
                                            <p:strVal val="0-#ppt_w/2"/>
                                          </p:val>
                                        </p:tav>
                                        <p:tav tm="100000">
                                          <p:val>
                                            <p:strVal val="#ppt_x"/>
                                          </p:val>
                                        </p:tav>
                                      </p:tavLst>
                                    </p:anim>
                                    <p:anim calcmode="lin" valueType="num">
                                      <p:cBhvr additive="base">
                                        <p:cTn id="58" dur="3000" fill="hold"/>
                                        <p:tgtEl>
                                          <p:spTgt spid="8"/>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3000" fill="hold"/>
                                        <p:tgtEl>
                                          <p:spTgt spid="10"/>
                                        </p:tgtEl>
                                        <p:attrNameLst>
                                          <p:attrName>ppt_x</p:attrName>
                                        </p:attrNameLst>
                                      </p:cBhvr>
                                      <p:tavLst>
                                        <p:tav tm="0">
                                          <p:val>
                                            <p:strVal val="0-#ppt_w/2"/>
                                          </p:val>
                                        </p:tav>
                                        <p:tav tm="100000">
                                          <p:val>
                                            <p:strVal val="#ppt_x"/>
                                          </p:val>
                                        </p:tav>
                                      </p:tavLst>
                                    </p:anim>
                                    <p:anim calcmode="lin" valueType="num">
                                      <p:cBhvr additive="base">
                                        <p:cTn id="62" dur="3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3000" fill="hold"/>
                                        <p:tgtEl>
                                          <p:spTgt spid="12"/>
                                        </p:tgtEl>
                                        <p:attrNameLst>
                                          <p:attrName>ppt_x</p:attrName>
                                        </p:attrNameLst>
                                      </p:cBhvr>
                                      <p:tavLst>
                                        <p:tav tm="0">
                                          <p:val>
                                            <p:strVal val="0-#ppt_w/2"/>
                                          </p:val>
                                        </p:tav>
                                        <p:tav tm="100000">
                                          <p:val>
                                            <p:strVal val="#ppt_x"/>
                                          </p:val>
                                        </p:tav>
                                      </p:tavLst>
                                    </p:anim>
                                    <p:anim calcmode="lin" valueType="num">
                                      <p:cBhvr additive="base">
                                        <p:cTn id="66" dur="3000" fill="hold"/>
                                        <p:tgtEl>
                                          <p:spTgt spid="12"/>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0-#ppt_w/2"/>
                                          </p:val>
                                        </p:tav>
                                        <p:tav tm="100000">
                                          <p:val>
                                            <p:strVal val="#ppt_x"/>
                                          </p:val>
                                        </p:tav>
                                      </p:tavLst>
                                    </p:anim>
                                    <p:anim calcmode="lin" valueType="num">
                                      <p:cBhvr additive="base">
                                        <p:cTn id="70" dur="3000" fill="hold"/>
                                        <p:tgtEl>
                                          <p:spTgt spid="14"/>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3000" fill="hold"/>
                                        <p:tgtEl>
                                          <p:spTgt spid="16"/>
                                        </p:tgtEl>
                                        <p:attrNameLst>
                                          <p:attrName>ppt_x</p:attrName>
                                        </p:attrNameLst>
                                      </p:cBhvr>
                                      <p:tavLst>
                                        <p:tav tm="0">
                                          <p:val>
                                            <p:strVal val="0-#ppt_w/2"/>
                                          </p:val>
                                        </p:tav>
                                        <p:tav tm="100000">
                                          <p:val>
                                            <p:strVal val="#ppt_x"/>
                                          </p:val>
                                        </p:tav>
                                      </p:tavLst>
                                    </p:anim>
                                    <p:anim calcmode="lin" valueType="num">
                                      <p:cBhvr additive="base">
                                        <p:cTn id="74" dur="3000" fill="hold"/>
                                        <p:tgtEl>
                                          <p:spTgt spid="16"/>
                                        </p:tgtEl>
                                        <p:attrNameLst>
                                          <p:attrName>ppt_y</p:attrName>
                                        </p:attrNameLst>
                                      </p:cBhvr>
                                      <p:tavLst>
                                        <p:tav tm="0">
                                          <p:val>
                                            <p:strVal val="#ppt_y"/>
                                          </p:val>
                                        </p:tav>
                                        <p:tav tm="100000">
                                          <p:val>
                                            <p:strVal val="#ppt_y"/>
                                          </p:val>
                                        </p:tav>
                                      </p:tavLst>
                                    </p:anim>
                                  </p:childTnLst>
                                </p:cTn>
                              </p:par>
                            </p:childTnLst>
                          </p:cTn>
                        </p:par>
                        <p:par>
                          <p:cTn id="75" fill="hold">
                            <p:stCondLst>
                              <p:cond delay="3000"/>
                            </p:stCondLst>
                            <p:childTnLst>
                              <p:par>
                                <p:cTn id="76" presetID="2" presetClass="exit" presetSubtype="2" fill="hold" nodeType="afterEffect">
                                  <p:stCondLst>
                                    <p:cond delay="0"/>
                                  </p:stCondLst>
                                  <p:childTnLst>
                                    <p:anim calcmode="lin" valueType="num">
                                      <p:cBhvr additive="base">
                                        <p:cTn id="77" dur="3000"/>
                                        <p:tgtEl>
                                          <p:spTgt spid="7"/>
                                        </p:tgtEl>
                                        <p:attrNameLst>
                                          <p:attrName>ppt_x</p:attrName>
                                        </p:attrNameLst>
                                      </p:cBhvr>
                                      <p:tavLst>
                                        <p:tav tm="0">
                                          <p:val>
                                            <p:strVal val="ppt_x"/>
                                          </p:val>
                                        </p:tav>
                                        <p:tav tm="100000">
                                          <p:val>
                                            <p:strVal val="1+ppt_w/2"/>
                                          </p:val>
                                        </p:tav>
                                      </p:tavLst>
                                    </p:anim>
                                    <p:anim calcmode="lin" valueType="num">
                                      <p:cBhvr additive="base">
                                        <p:cTn id="78" dur="3000"/>
                                        <p:tgtEl>
                                          <p:spTgt spid="7"/>
                                        </p:tgtEl>
                                        <p:attrNameLst>
                                          <p:attrName>ppt_y</p:attrName>
                                        </p:attrNameLst>
                                      </p:cBhvr>
                                      <p:tavLst>
                                        <p:tav tm="0">
                                          <p:val>
                                            <p:strVal val="ppt_y"/>
                                          </p:val>
                                        </p:tav>
                                        <p:tav tm="100000">
                                          <p:val>
                                            <p:strVal val="ppt_y"/>
                                          </p:val>
                                        </p:tav>
                                      </p:tavLst>
                                    </p:anim>
                                    <p:set>
                                      <p:cBhvr>
                                        <p:cTn id="79" dur="1" fill="hold">
                                          <p:stCondLst>
                                            <p:cond delay="2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1+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1+ppt_w/2"/>
                                          </p:val>
                                        </p:tav>
                                      </p:tavLst>
                                    </p:anim>
                                    <p:anim calcmode="lin" valueType="num">
                                      <p:cBhvr additive="base">
                                        <p:cTn id="86" dur="3000"/>
                                        <p:tgtEl>
                                          <p:spTgt spid="11"/>
                                        </p:tgtEl>
                                        <p:attrNameLst>
                                          <p:attrName>ppt_y</p:attrName>
                                        </p:attrNameLst>
                                      </p:cBhvr>
                                      <p:tavLst>
                                        <p:tav tm="0">
                                          <p:val>
                                            <p:strVal val="ppt_y"/>
                                          </p:val>
                                        </p:tav>
                                        <p:tav tm="100000">
                                          <p:val>
                                            <p:strVal val="ppt_y"/>
                                          </p:val>
                                        </p:tav>
                                      </p:tavLst>
                                    </p:anim>
                                    <p:set>
                                      <p:cBhvr>
                                        <p:cTn id="87" dur="1" fill="hold">
                                          <p:stCondLst>
                                            <p:cond delay="2999"/>
                                          </p:stCondLst>
                                        </p:cTn>
                                        <p:tgtEl>
                                          <p:spTgt spid="11"/>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3"/>
                                        </p:tgtEl>
                                        <p:attrNameLst>
                                          <p:attrName>ppt_x</p:attrName>
                                        </p:attrNameLst>
                                      </p:cBhvr>
                                      <p:tavLst>
                                        <p:tav tm="0">
                                          <p:val>
                                            <p:strVal val="ppt_x"/>
                                          </p:val>
                                        </p:tav>
                                        <p:tav tm="100000">
                                          <p:val>
                                            <p:strVal val="1+ppt_w/2"/>
                                          </p:val>
                                        </p:tav>
                                      </p:tavLst>
                                    </p:anim>
                                    <p:anim calcmode="lin" valueType="num">
                                      <p:cBhvr additive="base">
                                        <p:cTn id="90" dur="3000"/>
                                        <p:tgtEl>
                                          <p:spTgt spid="13"/>
                                        </p:tgtEl>
                                        <p:attrNameLst>
                                          <p:attrName>ppt_y</p:attrName>
                                        </p:attrNameLst>
                                      </p:cBhvr>
                                      <p:tavLst>
                                        <p:tav tm="0">
                                          <p:val>
                                            <p:strVal val="ppt_y"/>
                                          </p:val>
                                        </p:tav>
                                        <p:tav tm="100000">
                                          <p:val>
                                            <p:strVal val="ppt_y"/>
                                          </p:val>
                                        </p:tav>
                                      </p:tavLst>
                                    </p:anim>
                                    <p:set>
                                      <p:cBhvr>
                                        <p:cTn id="91" dur="1" fill="hold">
                                          <p:stCondLst>
                                            <p:cond delay="2999"/>
                                          </p:stCondLst>
                                        </p:cTn>
                                        <p:tgtEl>
                                          <p:spTgt spid="13"/>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3000"/>
                                        <p:tgtEl>
                                          <p:spTgt spid="15"/>
                                        </p:tgtEl>
                                        <p:attrNameLst>
                                          <p:attrName>ppt_x</p:attrName>
                                        </p:attrNameLst>
                                      </p:cBhvr>
                                      <p:tavLst>
                                        <p:tav tm="0">
                                          <p:val>
                                            <p:strVal val="ppt_x"/>
                                          </p:val>
                                        </p:tav>
                                        <p:tav tm="100000">
                                          <p:val>
                                            <p:strVal val="1+ppt_w/2"/>
                                          </p:val>
                                        </p:tav>
                                      </p:tavLst>
                                    </p:anim>
                                    <p:anim calcmode="lin" valueType="num">
                                      <p:cBhvr additive="base">
                                        <p:cTn id="94" dur="3000"/>
                                        <p:tgtEl>
                                          <p:spTgt spid="15"/>
                                        </p:tgtEl>
                                        <p:attrNameLst>
                                          <p:attrName>ppt_y</p:attrName>
                                        </p:attrNameLst>
                                      </p:cBhvr>
                                      <p:tavLst>
                                        <p:tav tm="0">
                                          <p:val>
                                            <p:strVal val="ppt_y"/>
                                          </p:val>
                                        </p:tav>
                                        <p:tav tm="100000">
                                          <p:val>
                                            <p:strVal val="ppt_y"/>
                                          </p:val>
                                        </p:tav>
                                      </p:tavLst>
                                    </p:anim>
                                    <p:set>
                                      <p:cBhvr>
                                        <p:cTn id="95" dur="1" fill="hold">
                                          <p:stCondLst>
                                            <p:cond delay="2999"/>
                                          </p:stCondLst>
                                        </p:cTn>
                                        <p:tgtEl>
                                          <p:spTgt spid="15"/>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8"/>
                                        </p:tgtEl>
                                        <p:attrNameLst>
                                          <p:attrName>ppt_x</p:attrName>
                                        </p:attrNameLst>
                                      </p:cBhvr>
                                      <p:tavLst>
                                        <p:tav tm="0">
                                          <p:val>
                                            <p:strVal val="ppt_x"/>
                                          </p:val>
                                        </p:tav>
                                        <p:tav tm="100000">
                                          <p:val>
                                            <p:strVal val="0-ppt_w/2"/>
                                          </p:val>
                                        </p:tav>
                                      </p:tavLst>
                                    </p:anim>
                                    <p:anim calcmode="lin" valueType="num">
                                      <p:cBhvr additive="base">
                                        <p:cTn id="98" dur="3000"/>
                                        <p:tgtEl>
                                          <p:spTgt spid="8"/>
                                        </p:tgtEl>
                                        <p:attrNameLst>
                                          <p:attrName>ppt_y</p:attrName>
                                        </p:attrNameLst>
                                      </p:cBhvr>
                                      <p:tavLst>
                                        <p:tav tm="0">
                                          <p:val>
                                            <p:strVal val="ppt_y"/>
                                          </p:val>
                                        </p:tav>
                                        <p:tav tm="100000">
                                          <p:val>
                                            <p:strVal val="ppt_y"/>
                                          </p:val>
                                        </p:tav>
                                      </p:tavLst>
                                    </p:anim>
                                    <p:set>
                                      <p:cBhvr>
                                        <p:cTn id="99" dur="1" fill="hold">
                                          <p:stCondLst>
                                            <p:cond delay="2999"/>
                                          </p:stCondLst>
                                        </p:cTn>
                                        <p:tgtEl>
                                          <p:spTgt spid="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10"/>
                                        </p:tgtEl>
                                        <p:attrNameLst>
                                          <p:attrName>ppt_x</p:attrName>
                                        </p:attrNameLst>
                                      </p:cBhvr>
                                      <p:tavLst>
                                        <p:tav tm="0">
                                          <p:val>
                                            <p:strVal val="ppt_x"/>
                                          </p:val>
                                        </p:tav>
                                        <p:tav tm="100000">
                                          <p:val>
                                            <p:strVal val="0-ppt_w/2"/>
                                          </p:val>
                                        </p:tav>
                                      </p:tavLst>
                                    </p:anim>
                                    <p:anim calcmode="lin" valueType="num">
                                      <p:cBhvr additive="base">
                                        <p:cTn id="102" dur="3000"/>
                                        <p:tgtEl>
                                          <p:spTgt spid="10"/>
                                        </p:tgtEl>
                                        <p:attrNameLst>
                                          <p:attrName>ppt_y</p:attrName>
                                        </p:attrNameLst>
                                      </p:cBhvr>
                                      <p:tavLst>
                                        <p:tav tm="0">
                                          <p:val>
                                            <p:strVal val="ppt_y"/>
                                          </p:val>
                                        </p:tav>
                                        <p:tav tm="100000">
                                          <p:val>
                                            <p:strVal val="ppt_y"/>
                                          </p:val>
                                        </p:tav>
                                      </p:tavLst>
                                    </p:anim>
                                    <p:set>
                                      <p:cBhvr>
                                        <p:cTn id="103" dur="1" fill="hold">
                                          <p:stCondLst>
                                            <p:cond delay="2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12"/>
                                        </p:tgtEl>
                                        <p:attrNameLst>
                                          <p:attrName>ppt_x</p:attrName>
                                        </p:attrNameLst>
                                      </p:cBhvr>
                                      <p:tavLst>
                                        <p:tav tm="0">
                                          <p:val>
                                            <p:strVal val="ppt_x"/>
                                          </p:val>
                                        </p:tav>
                                        <p:tav tm="100000">
                                          <p:val>
                                            <p:strVal val="0-ppt_w/2"/>
                                          </p:val>
                                        </p:tav>
                                      </p:tavLst>
                                    </p:anim>
                                    <p:anim calcmode="lin" valueType="num">
                                      <p:cBhvr additive="base">
                                        <p:cTn id="106" dur="3000"/>
                                        <p:tgtEl>
                                          <p:spTgt spid="12"/>
                                        </p:tgtEl>
                                        <p:attrNameLst>
                                          <p:attrName>ppt_y</p:attrName>
                                        </p:attrNameLst>
                                      </p:cBhvr>
                                      <p:tavLst>
                                        <p:tav tm="0">
                                          <p:val>
                                            <p:strVal val="ppt_y"/>
                                          </p:val>
                                        </p:tav>
                                        <p:tav tm="100000">
                                          <p:val>
                                            <p:strVal val="ppt_y"/>
                                          </p:val>
                                        </p:tav>
                                      </p:tavLst>
                                    </p:anim>
                                    <p:set>
                                      <p:cBhvr>
                                        <p:cTn id="107" dur="1" fill="hold">
                                          <p:stCondLst>
                                            <p:cond delay="2999"/>
                                          </p:stCondLst>
                                        </p:cTn>
                                        <p:tgtEl>
                                          <p:spTgt spid="12"/>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14"/>
                                        </p:tgtEl>
                                        <p:attrNameLst>
                                          <p:attrName>ppt_x</p:attrName>
                                        </p:attrNameLst>
                                      </p:cBhvr>
                                      <p:tavLst>
                                        <p:tav tm="0">
                                          <p:val>
                                            <p:strVal val="ppt_x"/>
                                          </p:val>
                                        </p:tav>
                                        <p:tav tm="100000">
                                          <p:val>
                                            <p:strVal val="0-ppt_w/2"/>
                                          </p:val>
                                        </p:tav>
                                      </p:tavLst>
                                    </p:anim>
                                    <p:anim calcmode="lin" valueType="num">
                                      <p:cBhvr additive="base">
                                        <p:cTn id="110" dur="3000"/>
                                        <p:tgtEl>
                                          <p:spTgt spid="14"/>
                                        </p:tgtEl>
                                        <p:attrNameLst>
                                          <p:attrName>ppt_y</p:attrName>
                                        </p:attrNameLst>
                                      </p:cBhvr>
                                      <p:tavLst>
                                        <p:tav tm="0">
                                          <p:val>
                                            <p:strVal val="ppt_y"/>
                                          </p:val>
                                        </p:tav>
                                        <p:tav tm="100000">
                                          <p:val>
                                            <p:strVal val="ppt_y"/>
                                          </p:val>
                                        </p:tav>
                                      </p:tavLst>
                                    </p:anim>
                                    <p:set>
                                      <p:cBhvr>
                                        <p:cTn id="111" dur="1" fill="hold">
                                          <p:stCondLst>
                                            <p:cond delay="2999"/>
                                          </p:stCondLst>
                                        </p:cTn>
                                        <p:tgtEl>
                                          <p:spTgt spid="14"/>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16"/>
                                        </p:tgtEl>
                                        <p:attrNameLst>
                                          <p:attrName>ppt_x</p:attrName>
                                        </p:attrNameLst>
                                      </p:cBhvr>
                                      <p:tavLst>
                                        <p:tav tm="0">
                                          <p:val>
                                            <p:strVal val="ppt_x"/>
                                          </p:val>
                                        </p:tav>
                                        <p:tav tm="100000">
                                          <p:val>
                                            <p:strVal val="0-ppt_w/2"/>
                                          </p:val>
                                        </p:tav>
                                      </p:tavLst>
                                    </p:anim>
                                    <p:anim calcmode="lin" valueType="num">
                                      <p:cBhvr additive="base">
                                        <p:cTn id="114" dur="3000"/>
                                        <p:tgtEl>
                                          <p:spTgt spid="16"/>
                                        </p:tgtEl>
                                        <p:attrNameLst>
                                          <p:attrName>ppt_y</p:attrName>
                                        </p:attrNameLst>
                                      </p:cBhvr>
                                      <p:tavLst>
                                        <p:tav tm="0">
                                          <p:val>
                                            <p:strVal val="ppt_y"/>
                                          </p:val>
                                        </p:tav>
                                        <p:tav tm="100000">
                                          <p:val>
                                            <p:strVal val="ppt_y"/>
                                          </p:val>
                                        </p:tav>
                                      </p:tavLst>
                                    </p:anim>
                                    <p:set>
                                      <p:cBhvr>
                                        <p:cTn id="115" dur="1" fill="hold">
                                          <p:stCondLst>
                                            <p:cond delay="2999"/>
                                          </p:stCondLst>
                                        </p:cTn>
                                        <p:tgtEl>
                                          <p:spTgt spid="16"/>
                                        </p:tgtEl>
                                        <p:attrNameLst>
                                          <p:attrName>style.visibility</p:attrName>
                                        </p:attrNameLst>
                                      </p:cBhvr>
                                      <p:to>
                                        <p:strVal val="hidden"/>
                                      </p:to>
                                    </p:set>
                                  </p:childTnLst>
                                </p:cTn>
                              </p:par>
                              <p:par>
                                <p:cTn id="116" presetID="53" presetClass="entr" presetSubtype="16" fill="hold" grpId="0" nodeType="withEffect">
                                  <p:stCondLst>
                                    <p:cond delay="0"/>
                                  </p:stCondLst>
                                  <p:childTnLst>
                                    <p:set>
                                      <p:cBhvr>
                                        <p:cTn id="117" dur="1" fill="hold">
                                          <p:stCondLst>
                                            <p:cond delay="0"/>
                                          </p:stCondLst>
                                        </p:cTn>
                                        <p:tgtEl>
                                          <p:spTgt spid="11"/>
                                        </p:tgtEl>
                                        <p:attrNameLst>
                                          <p:attrName>style.visibility</p:attrName>
                                        </p:attrNameLst>
                                      </p:cBhvr>
                                      <p:to>
                                        <p:strVal val="visible"/>
                                      </p:to>
                                    </p:set>
                                    <p:anim calcmode="lin" valueType="num">
                                      <p:cBhvr>
                                        <p:cTn id="118" dur="2250" fill="hold"/>
                                        <p:tgtEl>
                                          <p:spTgt spid="11"/>
                                        </p:tgtEl>
                                        <p:attrNameLst>
                                          <p:attrName>ppt_w</p:attrName>
                                        </p:attrNameLst>
                                      </p:cBhvr>
                                      <p:tavLst>
                                        <p:tav tm="0">
                                          <p:val>
                                            <p:fltVal val="0"/>
                                          </p:val>
                                        </p:tav>
                                        <p:tav tm="100000">
                                          <p:val>
                                            <p:strVal val="#ppt_w"/>
                                          </p:val>
                                        </p:tav>
                                      </p:tavLst>
                                    </p:anim>
                                    <p:anim calcmode="lin" valueType="num">
                                      <p:cBhvr>
                                        <p:cTn id="119" dur="2250" fill="hold"/>
                                        <p:tgtEl>
                                          <p:spTgt spid="11"/>
                                        </p:tgtEl>
                                        <p:attrNameLst>
                                          <p:attrName>ppt_h</p:attrName>
                                        </p:attrNameLst>
                                      </p:cBhvr>
                                      <p:tavLst>
                                        <p:tav tm="0">
                                          <p:val>
                                            <p:fltVal val="0"/>
                                          </p:val>
                                        </p:tav>
                                        <p:tav tm="100000">
                                          <p:val>
                                            <p:strVal val="#ppt_h"/>
                                          </p:val>
                                        </p:tav>
                                      </p:tavLst>
                                    </p:anim>
                                    <p:animEffect transition="in" filter="fade">
                                      <p:cBhvr>
                                        <p:cTn id="120" dur="2250"/>
                                        <p:tgtEl>
                                          <p:spTgt spid="11"/>
                                        </p:tgtEl>
                                      </p:cBhvr>
                                    </p:animEffect>
                                  </p:childTnLst>
                                </p:cTn>
                              </p:par>
                              <p:par>
                                <p:cTn id="121" presetID="1" presetClass="entr" presetSubtype="0" fill="hold" nodeType="withEffect">
                                  <p:stCondLst>
                                    <p:cond delay="0"/>
                                  </p:stCondLst>
                                  <p:childTnLst>
                                    <p:set>
                                      <p:cBhvr>
                                        <p:cTn id="122" dur="1" fill="hold">
                                          <p:stCondLst>
                                            <p:cond delay="2749"/>
                                          </p:stCondLst>
                                        </p:cTn>
                                        <p:tgtEl>
                                          <p:spTgt spid="13314"/>
                                        </p:tgtEl>
                                        <p:attrNameLst>
                                          <p:attrName>style.visibility</p:attrName>
                                        </p:attrNameLst>
                                      </p:cBhvr>
                                      <p:to>
                                        <p:strVal val="visible"/>
                                      </p:to>
                                    </p:set>
                                  </p:childTnLst>
                                </p:cTn>
                              </p:par>
                              <p:par>
                                <p:cTn id="123" presetID="53" presetClass="entr" presetSubtype="16" fill="hold" nodeType="withEffect">
                                  <p:stCondLst>
                                    <p:cond delay="0"/>
                                  </p:stCondLst>
                                  <p:childTnLst>
                                    <p:set>
                                      <p:cBhvr>
                                        <p:cTn id="124" dur="1" fill="hold">
                                          <p:stCondLst>
                                            <p:cond delay="0"/>
                                          </p:stCondLst>
                                        </p:cTn>
                                        <p:tgtEl>
                                          <p:spTgt spid="13314"/>
                                        </p:tgtEl>
                                        <p:attrNameLst>
                                          <p:attrName>style.visibility</p:attrName>
                                        </p:attrNameLst>
                                      </p:cBhvr>
                                      <p:to>
                                        <p:strVal val="visible"/>
                                      </p:to>
                                    </p:set>
                                    <p:anim calcmode="lin" valueType="num">
                                      <p:cBhvr>
                                        <p:cTn id="125" dur="2500" fill="hold"/>
                                        <p:tgtEl>
                                          <p:spTgt spid="13314"/>
                                        </p:tgtEl>
                                        <p:attrNameLst>
                                          <p:attrName>ppt_w</p:attrName>
                                        </p:attrNameLst>
                                      </p:cBhvr>
                                      <p:tavLst>
                                        <p:tav tm="0">
                                          <p:val>
                                            <p:fltVal val="0"/>
                                          </p:val>
                                        </p:tav>
                                        <p:tav tm="100000">
                                          <p:val>
                                            <p:strVal val="#ppt_w"/>
                                          </p:val>
                                        </p:tav>
                                      </p:tavLst>
                                    </p:anim>
                                    <p:anim calcmode="lin" valueType="num">
                                      <p:cBhvr>
                                        <p:cTn id="126" dur="2500" fill="hold"/>
                                        <p:tgtEl>
                                          <p:spTgt spid="13314"/>
                                        </p:tgtEl>
                                        <p:attrNameLst>
                                          <p:attrName>ppt_h</p:attrName>
                                        </p:attrNameLst>
                                      </p:cBhvr>
                                      <p:tavLst>
                                        <p:tav tm="0">
                                          <p:val>
                                            <p:fltVal val="0"/>
                                          </p:val>
                                        </p:tav>
                                        <p:tav tm="100000">
                                          <p:val>
                                            <p:strVal val="#ppt_h"/>
                                          </p:val>
                                        </p:tav>
                                      </p:tavLst>
                                    </p:anim>
                                    <p:animEffect transition="in" filter="fade">
                                      <p:cBhvr>
                                        <p:cTn id="127" dur="25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BASILISCO\alimentacion-basilisco-verd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31749"/>
            <a:ext cx="11467480" cy="7005914"/>
          </a:xfrm>
          <a:prstGeom prst="rect">
            <a:avLst/>
          </a:prstGeom>
          <a:noFill/>
          <a:extLst>
            <a:ext uri="{909E8E84-426E-40DD-AFC4-6F175D3DCCD1}">
              <a14:hiddenFill xmlns:a14="http://schemas.microsoft.com/office/drawing/2010/main">
                <a:solidFill>
                  <a:srgbClr val="FFFFFF"/>
                </a:solidFill>
              </a14:hiddenFill>
            </a:ext>
          </a:extLst>
        </p:spPr>
      </p:pic>
      <p:sp>
        <p:nvSpPr>
          <p:cNvPr id="5" name="4 Triángulo rectángulo"/>
          <p:cNvSpPr>
            <a:spLocks noChangeArrowheads="1"/>
          </p:cNvSpPr>
          <p:nvPr/>
        </p:nvSpPr>
        <p:spPr bwMode="auto">
          <a:xfrm flipV="1">
            <a:off x="0" y="66504"/>
            <a:ext cx="5634832" cy="6337300"/>
          </a:xfrm>
          <a:prstGeom prst="rtTriangle">
            <a:avLst/>
          </a:prstGeom>
          <a:solidFill>
            <a:srgbClr val="FFFF00">
              <a:alpha val="59999"/>
            </a:srgbClr>
          </a:solidFill>
          <a:ln w="3175"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6" name="5 Triángulo rectángulo"/>
          <p:cNvSpPr>
            <a:spLocks noChangeArrowheads="1"/>
          </p:cNvSpPr>
          <p:nvPr/>
        </p:nvSpPr>
        <p:spPr bwMode="auto">
          <a:xfrm flipH="1" flipV="1">
            <a:off x="5578458" y="66502"/>
            <a:ext cx="5889021" cy="6507661"/>
          </a:xfrm>
          <a:prstGeom prst="rtTriangle">
            <a:avLst/>
          </a:prstGeom>
          <a:solidFill>
            <a:srgbClr val="FFFF00">
              <a:alpha val="59999"/>
            </a:srgbClr>
          </a:solidFill>
          <a:ln w="3175"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7" name="6 Triángulo isósceles"/>
          <p:cNvSpPr/>
          <p:nvPr/>
        </p:nvSpPr>
        <p:spPr>
          <a:xfrm>
            <a:off x="2" y="0"/>
            <a:ext cx="11269663" cy="6337300"/>
          </a:xfrm>
          <a:prstGeom prst="triangle">
            <a:avLst/>
          </a:prstGeom>
          <a:solidFill>
            <a:srgbClr val="FFFF00">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Triángulo rectángulo"/>
          <p:cNvSpPr>
            <a:spLocks noChangeArrowheads="1"/>
          </p:cNvSpPr>
          <p:nvPr/>
        </p:nvSpPr>
        <p:spPr bwMode="auto">
          <a:xfrm flipV="1">
            <a:off x="264134" y="321307"/>
            <a:ext cx="4742650" cy="5345629"/>
          </a:xfrm>
          <a:prstGeom prst="rtTriangle">
            <a:avLst/>
          </a:prstGeom>
          <a:solidFill>
            <a:srgbClr val="0F5D32"/>
          </a:solidFill>
          <a:ln w="3175"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9" name="8 Triángulo rectángulo"/>
          <p:cNvSpPr>
            <a:spLocks noChangeArrowheads="1"/>
          </p:cNvSpPr>
          <p:nvPr/>
        </p:nvSpPr>
        <p:spPr bwMode="auto">
          <a:xfrm flipH="1" flipV="1">
            <a:off x="6427230" y="298640"/>
            <a:ext cx="4842433" cy="5545136"/>
          </a:xfrm>
          <a:prstGeom prst="rtTriangle">
            <a:avLst/>
          </a:prstGeom>
          <a:solidFill>
            <a:srgbClr val="0F5D32"/>
          </a:solidFill>
          <a:ln w="3175"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10" name="9 Triángulo isósceles"/>
          <p:cNvSpPr/>
          <p:nvPr/>
        </p:nvSpPr>
        <p:spPr>
          <a:xfrm>
            <a:off x="616311" y="330559"/>
            <a:ext cx="10037044" cy="5809191"/>
          </a:xfrm>
          <a:prstGeom prst="triangle">
            <a:avLst/>
          </a:prstGeom>
          <a:solidFill>
            <a:srgbClr val="0F5D32"/>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3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3000"/>
                                        <p:tgtEl>
                                          <p:spTgt spid="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3000"/>
                                        <p:tgtEl>
                                          <p:spTgt spid="9"/>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3000"/>
                                        <p:tgtEl>
                                          <p:spTgt spid="10"/>
                                        </p:tgtEl>
                                      </p:cBhvr>
                                    </p:animEffect>
                                  </p:childTnLst>
                                </p:cTn>
                              </p:par>
                              <p:par>
                                <p:cTn id="20" presetID="6" presetClass="entr" presetSubtype="16"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in)">
                                      <p:cBhvr>
                                        <p:cTn id="22" dur="3000"/>
                                        <p:tgtEl>
                                          <p:spTgt spid="7"/>
                                        </p:tgtEl>
                                      </p:cBhvr>
                                    </p:animEffect>
                                  </p:childTnLst>
                                </p:cTn>
                              </p:par>
                            </p:childTnLst>
                          </p:cTn>
                        </p:par>
                        <p:par>
                          <p:cTn id="23" fill="hold">
                            <p:stCondLst>
                              <p:cond delay="3000"/>
                            </p:stCondLst>
                            <p:childTnLst>
                              <p:par>
                                <p:cTn id="24" presetID="17" presetClass="exit" presetSubtype="8" fill="hold" grpId="1" nodeType="afterEffect">
                                  <p:stCondLst>
                                    <p:cond delay="0"/>
                                  </p:stCondLst>
                                  <p:childTnLst>
                                    <p:anim calcmode="lin" valueType="num">
                                      <p:cBhvr>
                                        <p:cTn id="25" dur="3000"/>
                                        <p:tgtEl>
                                          <p:spTgt spid="5"/>
                                        </p:tgtEl>
                                        <p:attrNameLst>
                                          <p:attrName>ppt_x</p:attrName>
                                        </p:attrNameLst>
                                      </p:cBhvr>
                                      <p:tavLst>
                                        <p:tav tm="0">
                                          <p:val>
                                            <p:strVal val="ppt_x"/>
                                          </p:val>
                                        </p:tav>
                                        <p:tav tm="100000">
                                          <p:val>
                                            <p:strVal val="ppt_x-ppt_w/2"/>
                                          </p:val>
                                        </p:tav>
                                      </p:tavLst>
                                    </p:anim>
                                    <p:anim calcmode="lin" valueType="num">
                                      <p:cBhvr>
                                        <p:cTn id="26" dur="3000"/>
                                        <p:tgtEl>
                                          <p:spTgt spid="5"/>
                                        </p:tgtEl>
                                        <p:attrNameLst>
                                          <p:attrName>ppt_y</p:attrName>
                                        </p:attrNameLst>
                                      </p:cBhvr>
                                      <p:tavLst>
                                        <p:tav tm="0">
                                          <p:val>
                                            <p:strVal val="ppt_y"/>
                                          </p:val>
                                        </p:tav>
                                        <p:tav tm="100000">
                                          <p:val>
                                            <p:strVal val="ppt_y"/>
                                          </p:val>
                                        </p:tav>
                                      </p:tavLst>
                                    </p:anim>
                                    <p:anim calcmode="lin" valueType="num">
                                      <p:cBhvr>
                                        <p:cTn id="27" dur="3000"/>
                                        <p:tgtEl>
                                          <p:spTgt spid="5"/>
                                        </p:tgtEl>
                                        <p:attrNameLst>
                                          <p:attrName>ppt_w</p:attrName>
                                        </p:attrNameLst>
                                      </p:cBhvr>
                                      <p:tavLst>
                                        <p:tav tm="0">
                                          <p:val>
                                            <p:strVal val="ppt_w"/>
                                          </p:val>
                                        </p:tav>
                                        <p:tav tm="100000">
                                          <p:val>
                                            <p:fltVal val="0"/>
                                          </p:val>
                                        </p:tav>
                                      </p:tavLst>
                                    </p:anim>
                                    <p:anim calcmode="lin" valueType="num">
                                      <p:cBhvr>
                                        <p:cTn id="28" dur="3000"/>
                                        <p:tgtEl>
                                          <p:spTgt spid="5"/>
                                        </p:tgtEl>
                                        <p:attrNameLst>
                                          <p:attrName>ppt_h</p:attrName>
                                        </p:attrNameLst>
                                      </p:cBhvr>
                                      <p:tavLst>
                                        <p:tav tm="0">
                                          <p:val>
                                            <p:strVal val="ppt_h"/>
                                          </p:val>
                                        </p:tav>
                                        <p:tav tm="100000">
                                          <p:val>
                                            <p:strVal val="ppt_h"/>
                                          </p:val>
                                        </p:tav>
                                      </p:tavLst>
                                    </p:anim>
                                    <p:set>
                                      <p:cBhvr>
                                        <p:cTn id="29" dur="1" fill="hold">
                                          <p:stCondLst>
                                            <p:cond delay="2999"/>
                                          </p:stCondLst>
                                        </p:cTn>
                                        <p:tgtEl>
                                          <p:spTgt spid="5"/>
                                        </p:tgtEl>
                                        <p:attrNameLst>
                                          <p:attrName>style.visibility</p:attrName>
                                        </p:attrNameLst>
                                      </p:cBhvr>
                                      <p:to>
                                        <p:strVal val="hidden"/>
                                      </p:to>
                                    </p:set>
                                  </p:childTnLst>
                                </p:cTn>
                              </p:par>
                              <p:par>
                                <p:cTn id="30" presetID="17" presetClass="exit" presetSubtype="8" fill="hold" grpId="1" nodeType="withEffect">
                                  <p:stCondLst>
                                    <p:cond delay="0"/>
                                  </p:stCondLst>
                                  <p:childTnLst>
                                    <p:anim calcmode="lin" valueType="num">
                                      <p:cBhvr>
                                        <p:cTn id="31" dur="3000"/>
                                        <p:tgtEl>
                                          <p:spTgt spid="8"/>
                                        </p:tgtEl>
                                        <p:attrNameLst>
                                          <p:attrName>ppt_x</p:attrName>
                                        </p:attrNameLst>
                                      </p:cBhvr>
                                      <p:tavLst>
                                        <p:tav tm="0">
                                          <p:val>
                                            <p:strVal val="ppt_x"/>
                                          </p:val>
                                        </p:tav>
                                        <p:tav tm="100000">
                                          <p:val>
                                            <p:strVal val="ppt_x-ppt_w/2"/>
                                          </p:val>
                                        </p:tav>
                                      </p:tavLst>
                                    </p:anim>
                                    <p:anim calcmode="lin" valueType="num">
                                      <p:cBhvr>
                                        <p:cTn id="32" dur="3000"/>
                                        <p:tgtEl>
                                          <p:spTgt spid="8"/>
                                        </p:tgtEl>
                                        <p:attrNameLst>
                                          <p:attrName>ppt_y</p:attrName>
                                        </p:attrNameLst>
                                      </p:cBhvr>
                                      <p:tavLst>
                                        <p:tav tm="0">
                                          <p:val>
                                            <p:strVal val="ppt_y"/>
                                          </p:val>
                                        </p:tav>
                                        <p:tav tm="100000">
                                          <p:val>
                                            <p:strVal val="ppt_y"/>
                                          </p:val>
                                        </p:tav>
                                      </p:tavLst>
                                    </p:anim>
                                    <p:anim calcmode="lin" valueType="num">
                                      <p:cBhvr>
                                        <p:cTn id="33" dur="3000"/>
                                        <p:tgtEl>
                                          <p:spTgt spid="8"/>
                                        </p:tgtEl>
                                        <p:attrNameLst>
                                          <p:attrName>ppt_w</p:attrName>
                                        </p:attrNameLst>
                                      </p:cBhvr>
                                      <p:tavLst>
                                        <p:tav tm="0">
                                          <p:val>
                                            <p:strVal val="ppt_w"/>
                                          </p:val>
                                        </p:tav>
                                        <p:tav tm="100000">
                                          <p:val>
                                            <p:fltVal val="0"/>
                                          </p:val>
                                        </p:tav>
                                      </p:tavLst>
                                    </p:anim>
                                    <p:anim calcmode="lin" valueType="num">
                                      <p:cBhvr>
                                        <p:cTn id="34" dur="3000"/>
                                        <p:tgtEl>
                                          <p:spTgt spid="8"/>
                                        </p:tgtEl>
                                        <p:attrNameLst>
                                          <p:attrName>ppt_h</p:attrName>
                                        </p:attrNameLst>
                                      </p:cBhvr>
                                      <p:tavLst>
                                        <p:tav tm="0">
                                          <p:val>
                                            <p:strVal val="ppt_h"/>
                                          </p:val>
                                        </p:tav>
                                        <p:tav tm="100000">
                                          <p:val>
                                            <p:strVal val="ppt_h"/>
                                          </p:val>
                                        </p:tav>
                                      </p:tavLst>
                                    </p:anim>
                                    <p:set>
                                      <p:cBhvr>
                                        <p:cTn id="35" dur="1" fill="hold">
                                          <p:stCondLst>
                                            <p:cond delay="2999"/>
                                          </p:stCondLst>
                                        </p:cTn>
                                        <p:tgtEl>
                                          <p:spTgt spid="8"/>
                                        </p:tgtEl>
                                        <p:attrNameLst>
                                          <p:attrName>style.visibility</p:attrName>
                                        </p:attrNameLst>
                                      </p:cBhvr>
                                      <p:to>
                                        <p:strVal val="hidden"/>
                                      </p:to>
                                    </p:set>
                                  </p:childTnLst>
                                </p:cTn>
                              </p:par>
                              <p:par>
                                <p:cTn id="36" presetID="17" presetClass="exit" presetSubtype="2" fill="hold" grpId="1" nodeType="withEffect">
                                  <p:stCondLst>
                                    <p:cond delay="0"/>
                                  </p:stCondLst>
                                  <p:childTnLst>
                                    <p:anim calcmode="lin" valueType="num">
                                      <p:cBhvr>
                                        <p:cTn id="37" dur="3000"/>
                                        <p:tgtEl>
                                          <p:spTgt spid="6"/>
                                        </p:tgtEl>
                                        <p:attrNameLst>
                                          <p:attrName>ppt_x</p:attrName>
                                        </p:attrNameLst>
                                      </p:cBhvr>
                                      <p:tavLst>
                                        <p:tav tm="0">
                                          <p:val>
                                            <p:strVal val="ppt_x"/>
                                          </p:val>
                                        </p:tav>
                                        <p:tav tm="100000">
                                          <p:val>
                                            <p:strVal val="ppt_x+ppt_w/2"/>
                                          </p:val>
                                        </p:tav>
                                      </p:tavLst>
                                    </p:anim>
                                    <p:anim calcmode="lin" valueType="num">
                                      <p:cBhvr>
                                        <p:cTn id="38" dur="3000"/>
                                        <p:tgtEl>
                                          <p:spTgt spid="6"/>
                                        </p:tgtEl>
                                        <p:attrNameLst>
                                          <p:attrName>ppt_y</p:attrName>
                                        </p:attrNameLst>
                                      </p:cBhvr>
                                      <p:tavLst>
                                        <p:tav tm="0">
                                          <p:val>
                                            <p:strVal val="ppt_y"/>
                                          </p:val>
                                        </p:tav>
                                        <p:tav tm="100000">
                                          <p:val>
                                            <p:strVal val="ppt_y"/>
                                          </p:val>
                                        </p:tav>
                                      </p:tavLst>
                                    </p:anim>
                                    <p:anim calcmode="lin" valueType="num">
                                      <p:cBhvr>
                                        <p:cTn id="39" dur="3000"/>
                                        <p:tgtEl>
                                          <p:spTgt spid="6"/>
                                        </p:tgtEl>
                                        <p:attrNameLst>
                                          <p:attrName>ppt_w</p:attrName>
                                        </p:attrNameLst>
                                      </p:cBhvr>
                                      <p:tavLst>
                                        <p:tav tm="0">
                                          <p:val>
                                            <p:strVal val="ppt_w"/>
                                          </p:val>
                                        </p:tav>
                                        <p:tav tm="100000">
                                          <p:val>
                                            <p:fltVal val="0"/>
                                          </p:val>
                                        </p:tav>
                                      </p:tavLst>
                                    </p:anim>
                                    <p:anim calcmode="lin" valueType="num">
                                      <p:cBhvr>
                                        <p:cTn id="40" dur="3000"/>
                                        <p:tgtEl>
                                          <p:spTgt spid="6"/>
                                        </p:tgtEl>
                                        <p:attrNameLst>
                                          <p:attrName>ppt_h</p:attrName>
                                        </p:attrNameLst>
                                      </p:cBhvr>
                                      <p:tavLst>
                                        <p:tav tm="0">
                                          <p:val>
                                            <p:strVal val="ppt_h"/>
                                          </p:val>
                                        </p:tav>
                                        <p:tav tm="100000">
                                          <p:val>
                                            <p:strVal val="ppt_h"/>
                                          </p:val>
                                        </p:tav>
                                      </p:tavLst>
                                    </p:anim>
                                    <p:set>
                                      <p:cBhvr>
                                        <p:cTn id="41" dur="1" fill="hold">
                                          <p:stCondLst>
                                            <p:cond delay="2999"/>
                                          </p:stCondLst>
                                        </p:cTn>
                                        <p:tgtEl>
                                          <p:spTgt spid="6"/>
                                        </p:tgtEl>
                                        <p:attrNameLst>
                                          <p:attrName>style.visibility</p:attrName>
                                        </p:attrNameLst>
                                      </p:cBhvr>
                                      <p:to>
                                        <p:strVal val="hidden"/>
                                      </p:to>
                                    </p:set>
                                  </p:childTnLst>
                                </p:cTn>
                              </p:par>
                              <p:par>
                                <p:cTn id="42" presetID="17" presetClass="exit" presetSubtype="2" fill="hold" grpId="1" nodeType="withEffect">
                                  <p:stCondLst>
                                    <p:cond delay="0"/>
                                  </p:stCondLst>
                                  <p:childTnLst>
                                    <p:anim calcmode="lin" valueType="num">
                                      <p:cBhvr>
                                        <p:cTn id="43" dur="3000"/>
                                        <p:tgtEl>
                                          <p:spTgt spid="9"/>
                                        </p:tgtEl>
                                        <p:attrNameLst>
                                          <p:attrName>ppt_x</p:attrName>
                                        </p:attrNameLst>
                                      </p:cBhvr>
                                      <p:tavLst>
                                        <p:tav tm="0">
                                          <p:val>
                                            <p:strVal val="ppt_x"/>
                                          </p:val>
                                        </p:tav>
                                        <p:tav tm="100000">
                                          <p:val>
                                            <p:strVal val="ppt_x+ppt_w/2"/>
                                          </p:val>
                                        </p:tav>
                                      </p:tavLst>
                                    </p:anim>
                                    <p:anim calcmode="lin" valueType="num">
                                      <p:cBhvr>
                                        <p:cTn id="44" dur="3000"/>
                                        <p:tgtEl>
                                          <p:spTgt spid="9"/>
                                        </p:tgtEl>
                                        <p:attrNameLst>
                                          <p:attrName>ppt_y</p:attrName>
                                        </p:attrNameLst>
                                      </p:cBhvr>
                                      <p:tavLst>
                                        <p:tav tm="0">
                                          <p:val>
                                            <p:strVal val="ppt_y"/>
                                          </p:val>
                                        </p:tav>
                                        <p:tav tm="100000">
                                          <p:val>
                                            <p:strVal val="ppt_y"/>
                                          </p:val>
                                        </p:tav>
                                      </p:tavLst>
                                    </p:anim>
                                    <p:anim calcmode="lin" valueType="num">
                                      <p:cBhvr>
                                        <p:cTn id="45" dur="3000"/>
                                        <p:tgtEl>
                                          <p:spTgt spid="9"/>
                                        </p:tgtEl>
                                        <p:attrNameLst>
                                          <p:attrName>ppt_w</p:attrName>
                                        </p:attrNameLst>
                                      </p:cBhvr>
                                      <p:tavLst>
                                        <p:tav tm="0">
                                          <p:val>
                                            <p:strVal val="ppt_w"/>
                                          </p:val>
                                        </p:tav>
                                        <p:tav tm="100000">
                                          <p:val>
                                            <p:fltVal val="0"/>
                                          </p:val>
                                        </p:tav>
                                      </p:tavLst>
                                    </p:anim>
                                    <p:anim calcmode="lin" valueType="num">
                                      <p:cBhvr>
                                        <p:cTn id="46" dur="3000"/>
                                        <p:tgtEl>
                                          <p:spTgt spid="9"/>
                                        </p:tgtEl>
                                        <p:attrNameLst>
                                          <p:attrName>ppt_h</p:attrName>
                                        </p:attrNameLst>
                                      </p:cBhvr>
                                      <p:tavLst>
                                        <p:tav tm="0">
                                          <p:val>
                                            <p:strVal val="ppt_h"/>
                                          </p:val>
                                        </p:tav>
                                        <p:tav tm="100000">
                                          <p:val>
                                            <p:strVal val="ppt_h"/>
                                          </p:val>
                                        </p:tav>
                                      </p:tavLst>
                                    </p:anim>
                                    <p:set>
                                      <p:cBhvr>
                                        <p:cTn id="47" dur="1" fill="hold">
                                          <p:stCondLst>
                                            <p:cond delay="2999"/>
                                          </p:stCondLst>
                                        </p:cTn>
                                        <p:tgtEl>
                                          <p:spTgt spid="9"/>
                                        </p:tgtEl>
                                        <p:attrNameLst>
                                          <p:attrName>style.visibility</p:attrName>
                                        </p:attrNameLst>
                                      </p:cBhvr>
                                      <p:to>
                                        <p:strVal val="hidden"/>
                                      </p:to>
                                    </p:set>
                                  </p:childTnLst>
                                </p:cTn>
                              </p:par>
                              <p:par>
                                <p:cTn id="48" presetID="16" presetClass="exit" presetSubtype="37" fill="hold" grpId="1" nodeType="withEffect">
                                  <p:stCondLst>
                                    <p:cond delay="0"/>
                                  </p:stCondLst>
                                  <p:childTnLst>
                                    <p:animEffect transition="out" filter="barn(outVertical)">
                                      <p:cBhvr>
                                        <p:cTn id="49" dur="3000"/>
                                        <p:tgtEl>
                                          <p:spTgt spid="10"/>
                                        </p:tgtEl>
                                      </p:cBhvr>
                                    </p:animEffect>
                                    <p:set>
                                      <p:cBhvr>
                                        <p:cTn id="50" dur="1" fill="hold">
                                          <p:stCondLst>
                                            <p:cond delay="2999"/>
                                          </p:stCondLst>
                                        </p:cTn>
                                        <p:tgtEl>
                                          <p:spTgt spid="10"/>
                                        </p:tgtEl>
                                        <p:attrNameLst>
                                          <p:attrName>style.visibility</p:attrName>
                                        </p:attrNameLst>
                                      </p:cBhvr>
                                      <p:to>
                                        <p:strVal val="hidden"/>
                                      </p:to>
                                    </p:set>
                                  </p:childTnLst>
                                </p:cTn>
                              </p:par>
                              <p:par>
                                <p:cTn id="51" presetID="16" presetClass="exit" presetSubtype="37" fill="hold" grpId="0" nodeType="withEffect">
                                  <p:stCondLst>
                                    <p:cond delay="0"/>
                                  </p:stCondLst>
                                  <p:childTnLst>
                                    <p:animEffect transition="out" filter="barn(outVertical)">
                                      <p:cBhvr>
                                        <p:cTn id="52" dur="3000"/>
                                        <p:tgtEl>
                                          <p:spTgt spid="7"/>
                                        </p:tgtEl>
                                      </p:cBhvr>
                                    </p:animEffect>
                                    <p:set>
                                      <p:cBhvr>
                                        <p:cTn id="53" dur="1" fill="hold">
                                          <p:stCondLst>
                                            <p:cond delay="2999"/>
                                          </p:stCondLst>
                                        </p:cTn>
                                        <p:tgtEl>
                                          <p:spTgt spid="7"/>
                                        </p:tgtEl>
                                        <p:attrNameLst>
                                          <p:attrName>style.visibility</p:attrName>
                                        </p:attrNameLst>
                                      </p:cBhvr>
                                      <p:to>
                                        <p:strVal val="hidden"/>
                                      </p:to>
                                    </p:set>
                                  </p:childTnLst>
                                </p:cTn>
                              </p:par>
                              <p:par>
                                <p:cTn id="54" presetID="1" presetClass="entr" presetSubtype="0" fill="hold" nodeType="withEffect">
                                  <p:stCondLst>
                                    <p:cond delay="2000"/>
                                  </p:stCondLst>
                                  <p:childTnLst>
                                    <p:set>
                                      <p:cBhvr>
                                        <p:cTn id="55" dur="1" fill="hold">
                                          <p:stCondLst>
                                            <p:cond delay="0"/>
                                          </p:stCondLst>
                                        </p:cTn>
                                        <p:tgtEl>
                                          <p:spTgt spid="8194"/>
                                        </p:tgtEl>
                                        <p:attrNameLst>
                                          <p:attrName>style.visibility</p:attrName>
                                        </p:attrNameLst>
                                      </p:cBhvr>
                                      <p:to>
                                        <p:strVal val="visible"/>
                                      </p:to>
                                    </p:set>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nodeType="clickEffect">
                                  <p:stCondLst>
                                    <p:cond delay="0"/>
                                  </p:stCondLst>
                                  <p:childTnLst>
                                    <p:set>
                                      <p:cBhvr>
                                        <p:cTn id="59" dur="1" fill="hold">
                                          <p:stCondLst>
                                            <p:cond delay="0"/>
                                          </p:stCondLst>
                                        </p:cTn>
                                        <p:tgtEl>
                                          <p:spTgt spid="8194"/>
                                        </p:tgtEl>
                                        <p:attrNameLst>
                                          <p:attrName>style.visibility</p:attrName>
                                        </p:attrNameLst>
                                      </p:cBhvr>
                                      <p:to>
                                        <p:strVal val="visible"/>
                                      </p:to>
                                    </p:set>
                                    <p:anim calcmode="lin" valueType="num">
                                      <p:cBhvr>
                                        <p:cTn id="60" dur="500" fill="hold"/>
                                        <p:tgtEl>
                                          <p:spTgt spid="8194"/>
                                        </p:tgtEl>
                                        <p:attrNameLst>
                                          <p:attrName>ppt_w</p:attrName>
                                        </p:attrNameLst>
                                      </p:cBhvr>
                                      <p:tavLst>
                                        <p:tav tm="0">
                                          <p:val>
                                            <p:fltVal val="0"/>
                                          </p:val>
                                        </p:tav>
                                        <p:tav tm="100000">
                                          <p:val>
                                            <p:strVal val="#ppt_w"/>
                                          </p:val>
                                        </p:tav>
                                      </p:tavLst>
                                    </p:anim>
                                    <p:anim calcmode="lin" valueType="num">
                                      <p:cBhvr>
                                        <p:cTn id="61" dur="500" fill="hold"/>
                                        <p:tgtEl>
                                          <p:spTgt spid="8194"/>
                                        </p:tgtEl>
                                        <p:attrNameLst>
                                          <p:attrName>ppt_h</p:attrName>
                                        </p:attrNameLst>
                                      </p:cBhvr>
                                      <p:tavLst>
                                        <p:tav tm="0">
                                          <p:val>
                                            <p:fltVal val="0"/>
                                          </p:val>
                                        </p:tav>
                                        <p:tav tm="100000">
                                          <p:val>
                                            <p:strVal val="#ppt_h"/>
                                          </p:val>
                                        </p:tav>
                                      </p:tavLst>
                                    </p:anim>
                                    <p:animEffect transition="in" filter="fade">
                                      <p:cBhvr>
                                        <p:cTn id="62" dur="5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BASILISCO\basilisco-lagarto.jpg.imgw.1280.1280.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1046"/>
            <a:ext cx="11937211" cy="639834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0"/>
            <a:ext cx="11269663" cy="63373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00B0F0"/>
              </a:solidFill>
              <a:cs typeface="Arial" pitchFamily="34" charset="0"/>
            </a:endParaRPr>
          </a:p>
        </p:txBody>
      </p:sp>
      <p:sp>
        <p:nvSpPr>
          <p:cNvPr id="6" name="5 Rectángulo"/>
          <p:cNvSpPr/>
          <p:nvPr/>
        </p:nvSpPr>
        <p:spPr>
          <a:xfrm>
            <a:off x="-8907" y="-61046"/>
            <a:ext cx="11269663" cy="63373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0000"/>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3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16" presetClass="exit" presetSubtype="42" fill="hold" nodeType="afterEffect">
                                  <p:stCondLst>
                                    <p:cond delay="0"/>
                                  </p:stCondLst>
                                  <p:childTnLst>
                                    <p:animEffect transition="out" filter="barn(out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 presetClass="entr" presetSubtype="0" fill="hold" nodeType="withEffect">
                                  <p:stCondLst>
                                    <p:cond delay="0"/>
                                  </p:stCondLst>
                                  <p:childTnLst>
                                    <p:set>
                                      <p:cBhvr>
                                        <p:cTn id="27" dur="1" fill="hold">
                                          <p:stCondLst>
                                            <p:cond delay="0"/>
                                          </p:stCondLst>
                                        </p:cTn>
                                        <p:tgtEl>
                                          <p:spTgt spid="92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ose Luis\Desktop\BASILISCO\images (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316607" cy="6337300"/>
          </a:xfrm>
          <a:prstGeom prst="rect">
            <a:avLst/>
          </a:prstGeom>
          <a:noFill/>
          <a:extLst>
            <a:ext uri="{909E8E84-426E-40DD-AFC4-6F175D3DCCD1}">
              <a14:hiddenFill xmlns:a14="http://schemas.microsoft.com/office/drawing/2010/main">
                <a:solidFill>
                  <a:srgbClr val="FFFFFF"/>
                </a:solidFill>
              </a14:hiddenFill>
            </a:ext>
          </a:extLst>
        </p:spPr>
      </p:pic>
      <p:sp>
        <p:nvSpPr>
          <p:cNvPr id="5" name="4 Rombo"/>
          <p:cNvSpPr/>
          <p:nvPr/>
        </p:nvSpPr>
        <p:spPr>
          <a:xfrm>
            <a:off x="3433727" y="1380417"/>
            <a:ext cx="4578301" cy="3636612"/>
          </a:xfrm>
          <a:prstGeom prst="diamond">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6" name="5 Triángulo isósceles"/>
          <p:cNvSpPr/>
          <p:nvPr/>
        </p:nvSpPr>
        <p:spPr>
          <a:xfrm rot="18679224">
            <a:off x="2649729" y="587675"/>
            <a:ext cx="2213654" cy="2250020"/>
          </a:xfrm>
          <a:prstGeom prst="triangle">
            <a:avLst>
              <a:gd name="adj" fmla="val 45812"/>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7" name="6 Triángulo isósceles"/>
          <p:cNvSpPr/>
          <p:nvPr/>
        </p:nvSpPr>
        <p:spPr>
          <a:xfrm rot="2863384">
            <a:off x="6569325" y="591851"/>
            <a:ext cx="2212187" cy="2250020"/>
          </a:xfrm>
          <a:prstGeom prst="triangle">
            <a:avLst>
              <a:gd name="adj" fmla="val 45812"/>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8" name="7 Triángulo isósceles"/>
          <p:cNvSpPr/>
          <p:nvPr/>
        </p:nvSpPr>
        <p:spPr>
          <a:xfrm rot="13603833">
            <a:off x="2510326" y="3436516"/>
            <a:ext cx="2222456" cy="2320455"/>
          </a:xfrm>
          <a:prstGeom prst="triangle">
            <a:avLst>
              <a:gd name="adj" fmla="val 45812"/>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9" name="8 Triángulo isósceles"/>
          <p:cNvSpPr/>
          <p:nvPr/>
        </p:nvSpPr>
        <p:spPr>
          <a:xfrm rot="7995235">
            <a:off x="6447125" y="3493982"/>
            <a:ext cx="2212187" cy="2248064"/>
          </a:xfrm>
          <a:prstGeom prst="triangle">
            <a:avLst>
              <a:gd name="adj" fmla="val 45812"/>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0" name="9 Triángulo isósceles"/>
          <p:cNvSpPr/>
          <p:nvPr/>
        </p:nvSpPr>
        <p:spPr>
          <a:xfrm rot="2648549">
            <a:off x="6615427" y="866977"/>
            <a:ext cx="2950460" cy="1687013"/>
          </a:xfrm>
          <a:prstGeom prst="triangle">
            <a:avLst>
              <a:gd name="adj" fmla="val 45812"/>
            </a:avLst>
          </a:prstGeom>
          <a:solidFill>
            <a:srgbClr val="00B0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1" name="10 Triángulo isósceles"/>
          <p:cNvSpPr/>
          <p:nvPr/>
        </p:nvSpPr>
        <p:spPr>
          <a:xfrm rot="2863384">
            <a:off x="7773658" y="-29674"/>
            <a:ext cx="2212187" cy="2248064"/>
          </a:xfrm>
          <a:prstGeom prst="triangle">
            <a:avLst>
              <a:gd name="adj" fmla="val 45812"/>
            </a:avLst>
          </a:prstGeom>
          <a:solidFill>
            <a:srgbClr val="FFFF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2" name="11 Triángulo isósceles"/>
          <p:cNvSpPr/>
          <p:nvPr/>
        </p:nvSpPr>
        <p:spPr>
          <a:xfrm rot="18679224">
            <a:off x="1980994" y="353286"/>
            <a:ext cx="2213655" cy="2250020"/>
          </a:xfrm>
          <a:prstGeom prst="triangle">
            <a:avLst>
              <a:gd name="adj" fmla="val 45812"/>
            </a:avLst>
          </a:prstGeom>
          <a:solidFill>
            <a:srgbClr val="00B0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3" name="12 Triángulo isósceles"/>
          <p:cNvSpPr/>
          <p:nvPr/>
        </p:nvSpPr>
        <p:spPr>
          <a:xfrm rot="18679224">
            <a:off x="1329065" y="-72461"/>
            <a:ext cx="2213655" cy="2250020"/>
          </a:xfrm>
          <a:prstGeom prst="triangle">
            <a:avLst>
              <a:gd name="adj" fmla="val 45812"/>
            </a:avLst>
          </a:prstGeom>
          <a:solidFill>
            <a:srgbClr val="FFFF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4" name="13 Triángulo isósceles"/>
          <p:cNvSpPr/>
          <p:nvPr/>
        </p:nvSpPr>
        <p:spPr>
          <a:xfrm rot="13603833">
            <a:off x="2007349" y="3612805"/>
            <a:ext cx="2222455" cy="2320455"/>
          </a:xfrm>
          <a:prstGeom prst="triangle">
            <a:avLst>
              <a:gd name="adj" fmla="val 45812"/>
            </a:avLst>
          </a:prstGeom>
          <a:solidFill>
            <a:srgbClr val="00B0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5" name="14 Triángulo isósceles"/>
          <p:cNvSpPr/>
          <p:nvPr/>
        </p:nvSpPr>
        <p:spPr>
          <a:xfrm rot="13603833">
            <a:off x="1453796" y="4068779"/>
            <a:ext cx="2222455" cy="2320455"/>
          </a:xfrm>
          <a:prstGeom prst="triangle">
            <a:avLst>
              <a:gd name="adj" fmla="val 45812"/>
            </a:avLst>
          </a:prstGeom>
          <a:solidFill>
            <a:srgbClr val="FFFF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6" name="15 Triángulo isósceles"/>
          <p:cNvSpPr/>
          <p:nvPr/>
        </p:nvSpPr>
        <p:spPr>
          <a:xfrm rot="7995235">
            <a:off x="6974656" y="3818916"/>
            <a:ext cx="2213654" cy="2248064"/>
          </a:xfrm>
          <a:prstGeom prst="triangle">
            <a:avLst>
              <a:gd name="adj" fmla="val 45812"/>
            </a:avLst>
          </a:prstGeom>
          <a:solidFill>
            <a:srgbClr val="00B0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7" name="16 Triángulo isósceles"/>
          <p:cNvSpPr/>
          <p:nvPr/>
        </p:nvSpPr>
        <p:spPr>
          <a:xfrm rot="7995235">
            <a:off x="7679010" y="4214997"/>
            <a:ext cx="2213654" cy="2248064"/>
          </a:xfrm>
          <a:prstGeom prst="triangle">
            <a:avLst>
              <a:gd name="adj" fmla="val 45812"/>
            </a:avLst>
          </a:prstGeom>
          <a:solidFill>
            <a:srgbClr val="FFFF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8" name="17 Rombo"/>
          <p:cNvSpPr/>
          <p:nvPr/>
        </p:nvSpPr>
        <p:spPr>
          <a:xfrm>
            <a:off x="3873935" y="1782357"/>
            <a:ext cx="3709597" cy="2835657"/>
          </a:xfrm>
          <a:prstGeom prst="diamond">
            <a:avLst/>
          </a:prstGeom>
          <a:solidFill>
            <a:srgbClr val="00B0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9" name="18 Rombo"/>
          <p:cNvSpPr/>
          <p:nvPr/>
        </p:nvSpPr>
        <p:spPr>
          <a:xfrm>
            <a:off x="4138070" y="2178440"/>
            <a:ext cx="3169593" cy="2178447"/>
          </a:xfrm>
          <a:prstGeom prst="diamond">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1" presetClass="entr" presetSubtype="0" fill="hold" nodeType="withEffect">
                                  <p:stCondLst>
                                    <p:cond delay="0"/>
                                  </p:stCondLst>
                                  <p:childTnLst>
                                    <p:set>
                                      <p:cBhvr>
                                        <p:cTn id="182" dur="1" fill="hold">
                                          <p:stCondLst>
                                            <p:cond delay="1749"/>
                                          </p:stCondLst>
                                        </p:cTn>
                                        <p:tgtEl>
                                          <p:spTgt spid="174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10242" name="Picture 2" descr="C:\Users\Jose Luis\Desktop\BASILISCO\basiliscu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27" y="0"/>
            <a:ext cx="11329689" cy="6618730"/>
          </a:xfrm>
          <a:prstGeom prst="rect">
            <a:avLst/>
          </a:prstGeom>
          <a:noFill/>
          <a:extLst>
            <a:ext uri="{909E8E84-426E-40DD-AFC4-6F175D3DCCD1}">
              <a14:hiddenFill xmlns:a14="http://schemas.microsoft.com/office/drawing/2010/main">
                <a:solidFill>
                  <a:srgbClr val="FFFFFF"/>
                </a:solidFill>
              </a14:hiddenFill>
            </a:ext>
          </a:extLst>
        </p:spPr>
      </p:pic>
      <p:sp>
        <p:nvSpPr>
          <p:cNvPr id="4" name="3 Rombo"/>
          <p:cNvSpPr/>
          <p:nvPr/>
        </p:nvSpPr>
        <p:spPr>
          <a:xfrm>
            <a:off x="1285447" y="0"/>
            <a:ext cx="4437430" cy="1394597"/>
          </a:xfrm>
          <a:prstGeom prst="diamond">
            <a:avLst/>
          </a:prstGeom>
          <a:solidFill>
            <a:srgbClr val="00B050"/>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Rombo"/>
          <p:cNvSpPr/>
          <p:nvPr/>
        </p:nvSpPr>
        <p:spPr>
          <a:xfrm>
            <a:off x="1285447" y="1122721"/>
            <a:ext cx="4437430" cy="1513910"/>
          </a:xfrm>
          <a:prstGeom prst="diamond">
            <a:avLst/>
          </a:prstGeom>
          <a:solidFill>
            <a:srgbClr val="00B050"/>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29" name="28 Rombo"/>
          <p:cNvSpPr/>
          <p:nvPr/>
        </p:nvSpPr>
        <p:spPr>
          <a:xfrm>
            <a:off x="1285449" y="2332479"/>
            <a:ext cx="4349385" cy="1502175"/>
          </a:xfrm>
          <a:prstGeom prst="diamond">
            <a:avLst/>
          </a:prstGeom>
          <a:solidFill>
            <a:srgbClr val="00B050"/>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33" name="32 Rombo"/>
          <p:cNvSpPr/>
          <p:nvPr/>
        </p:nvSpPr>
        <p:spPr>
          <a:xfrm>
            <a:off x="1285447" y="3563754"/>
            <a:ext cx="4437430" cy="1468925"/>
          </a:xfrm>
          <a:prstGeom prst="diamond">
            <a:avLst/>
          </a:prstGeom>
          <a:solidFill>
            <a:srgbClr val="00B050"/>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37" name="36 Rombo"/>
          <p:cNvSpPr/>
          <p:nvPr/>
        </p:nvSpPr>
        <p:spPr>
          <a:xfrm>
            <a:off x="1285449" y="4752976"/>
            <a:ext cx="4349385" cy="1584325"/>
          </a:xfrm>
          <a:prstGeom prst="diamond">
            <a:avLst/>
          </a:prstGeom>
          <a:solidFill>
            <a:srgbClr val="00B050"/>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42" name="41 Rombo"/>
          <p:cNvSpPr/>
          <p:nvPr/>
        </p:nvSpPr>
        <p:spPr>
          <a:xfrm>
            <a:off x="5634832" y="0"/>
            <a:ext cx="4437430" cy="1394597"/>
          </a:xfrm>
          <a:prstGeom prst="diamond">
            <a:avLst/>
          </a:prstGeom>
          <a:solidFill>
            <a:srgbClr val="00B050"/>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46" name="45 Rombo"/>
          <p:cNvSpPr/>
          <p:nvPr/>
        </p:nvSpPr>
        <p:spPr>
          <a:xfrm>
            <a:off x="5634832" y="1122721"/>
            <a:ext cx="4437430" cy="1513910"/>
          </a:xfrm>
          <a:prstGeom prst="diamond">
            <a:avLst/>
          </a:prstGeom>
          <a:solidFill>
            <a:srgbClr val="00B050"/>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50" name="49 Rombo"/>
          <p:cNvSpPr/>
          <p:nvPr/>
        </p:nvSpPr>
        <p:spPr>
          <a:xfrm>
            <a:off x="5634832" y="2376489"/>
            <a:ext cx="4437430" cy="1414156"/>
          </a:xfrm>
          <a:prstGeom prst="diamond">
            <a:avLst/>
          </a:prstGeom>
          <a:solidFill>
            <a:srgbClr val="00B050"/>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54" name="53 Rombo"/>
          <p:cNvSpPr/>
          <p:nvPr/>
        </p:nvSpPr>
        <p:spPr>
          <a:xfrm>
            <a:off x="5634832" y="3563753"/>
            <a:ext cx="4437430" cy="1468925"/>
          </a:xfrm>
          <a:prstGeom prst="diamond">
            <a:avLst/>
          </a:prstGeom>
          <a:solidFill>
            <a:srgbClr val="00B050"/>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58" name="57 Rombo"/>
          <p:cNvSpPr/>
          <p:nvPr/>
        </p:nvSpPr>
        <p:spPr>
          <a:xfrm>
            <a:off x="5634832" y="4752976"/>
            <a:ext cx="4437430" cy="1584325"/>
          </a:xfrm>
          <a:prstGeom prst="diamond">
            <a:avLst/>
          </a:prstGeom>
          <a:solidFill>
            <a:srgbClr val="00B050"/>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3000" fill="hold"/>
                                        <p:tgtEl>
                                          <p:spTgt spid="29"/>
                                        </p:tgtEl>
                                        <p:attrNameLst>
                                          <p:attrName>ppt_x</p:attrName>
                                        </p:attrNameLst>
                                      </p:cBhvr>
                                      <p:tavLst>
                                        <p:tav tm="0">
                                          <p:val>
                                            <p:strVal val="1+#ppt_w/2"/>
                                          </p:val>
                                        </p:tav>
                                        <p:tav tm="100000">
                                          <p:val>
                                            <p:strVal val="#ppt_x"/>
                                          </p:val>
                                        </p:tav>
                                      </p:tavLst>
                                    </p:anim>
                                    <p:anim calcmode="lin" valueType="num">
                                      <p:cBhvr additive="base">
                                        <p:cTn id="16" dur="3000" fill="hold"/>
                                        <p:tgtEl>
                                          <p:spTgt spid="29"/>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3000" fill="hold"/>
                                        <p:tgtEl>
                                          <p:spTgt spid="33"/>
                                        </p:tgtEl>
                                        <p:attrNameLst>
                                          <p:attrName>ppt_x</p:attrName>
                                        </p:attrNameLst>
                                      </p:cBhvr>
                                      <p:tavLst>
                                        <p:tav tm="0">
                                          <p:val>
                                            <p:strVal val="1+#ppt_w/2"/>
                                          </p:val>
                                        </p:tav>
                                        <p:tav tm="100000">
                                          <p:val>
                                            <p:strVal val="#ppt_x"/>
                                          </p:val>
                                        </p:tav>
                                      </p:tavLst>
                                    </p:anim>
                                    <p:anim calcmode="lin" valueType="num">
                                      <p:cBhvr additive="base">
                                        <p:cTn id="20" dur="3000" fill="hold"/>
                                        <p:tgtEl>
                                          <p:spTgt spid="33"/>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3000" fill="hold"/>
                                        <p:tgtEl>
                                          <p:spTgt spid="37"/>
                                        </p:tgtEl>
                                        <p:attrNameLst>
                                          <p:attrName>ppt_x</p:attrName>
                                        </p:attrNameLst>
                                      </p:cBhvr>
                                      <p:tavLst>
                                        <p:tav tm="0">
                                          <p:val>
                                            <p:strVal val="1+#ppt_w/2"/>
                                          </p:val>
                                        </p:tav>
                                        <p:tav tm="100000">
                                          <p:val>
                                            <p:strVal val="#ppt_x"/>
                                          </p:val>
                                        </p:tav>
                                      </p:tavLst>
                                    </p:anim>
                                    <p:anim calcmode="lin" valueType="num">
                                      <p:cBhvr additive="base">
                                        <p:cTn id="24" dur="3000" fill="hold"/>
                                        <p:tgtEl>
                                          <p:spTgt spid="37"/>
                                        </p:tgtEl>
                                        <p:attrNameLst>
                                          <p:attrName>ppt_y</p:attrName>
                                        </p:attrNameLst>
                                      </p:cBhvr>
                                      <p:tavLst>
                                        <p:tav tm="0">
                                          <p:val>
                                            <p:strVal val="#ppt_y"/>
                                          </p:val>
                                        </p:tav>
                                        <p:tav tm="100000">
                                          <p:val>
                                            <p:strVal val="#ppt_y"/>
                                          </p:val>
                                        </p:tav>
                                      </p:tavLst>
                                    </p:anim>
                                  </p:childTnLst>
                                </p:cTn>
                              </p:par>
                              <p:par>
                                <p:cTn id="25" presetID="19" presetClass="entr" presetSubtype="5" fill="hold" grpId="1"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strVal val="#ppt_w"/>
                                          </p:val>
                                        </p:tav>
                                        <p:tav tm="100000">
                                          <p:val>
                                            <p:strVal val="#ppt_w"/>
                                          </p:val>
                                        </p:tav>
                                      </p:tavLst>
                                    </p:anim>
                                    <p:anim calcmode="lin" valueType="num">
                                      <p:cBhvr>
                                        <p:cTn id="28" dur="3000" fill="hold"/>
                                        <p:tgtEl>
                                          <p:spTgt spid="4"/>
                                        </p:tgtEl>
                                        <p:attrNameLst>
                                          <p:attrName>ppt_h</p:attrName>
                                        </p:attrNameLst>
                                      </p:cBhvr>
                                      <p:tavLst>
                                        <p:tav tm="0" fmla="#ppt_h*sin(2.5*pi*$)">
                                          <p:val>
                                            <p:fltVal val="0"/>
                                          </p:val>
                                        </p:tav>
                                        <p:tav tm="100000">
                                          <p:val>
                                            <p:fltVal val="1"/>
                                          </p:val>
                                        </p:tav>
                                      </p:tavLst>
                                    </p:anim>
                                  </p:childTnLst>
                                </p:cTn>
                              </p:par>
                              <p:par>
                                <p:cTn id="29" presetID="19" presetClass="entr" presetSubtype="5" fill="hold" grpId="1"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p:val>
                                            <p:strVal val="#ppt_w"/>
                                          </p:val>
                                        </p:tav>
                                        <p:tav tm="100000">
                                          <p:val>
                                            <p:strVal val="#ppt_w"/>
                                          </p:val>
                                        </p:tav>
                                      </p:tavLst>
                                    </p:anim>
                                    <p:anim calcmode="lin" valueType="num">
                                      <p:cBhvr>
                                        <p:cTn id="32" dur="3000" fill="hold"/>
                                        <p:tgtEl>
                                          <p:spTgt spid="8"/>
                                        </p:tgtEl>
                                        <p:attrNameLst>
                                          <p:attrName>ppt_h</p:attrName>
                                        </p:attrNameLst>
                                      </p:cBhvr>
                                      <p:tavLst>
                                        <p:tav tm="0" fmla="#ppt_h*sin(2.5*pi*$)">
                                          <p:val>
                                            <p:fltVal val="0"/>
                                          </p:val>
                                        </p:tav>
                                        <p:tav tm="100000">
                                          <p:val>
                                            <p:fltVal val="1"/>
                                          </p:val>
                                        </p:tav>
                                      </p:tavLst>
                                    </p:anim>
                                  </p:childTnLst>
                                </p:cTn>
                              </p:par>
                              <p:par>
                                <p:cTn id="33" presetID="19" presetClass="entr" presetSubtype="5" fill="hold" grpId="1"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3000" fill="hold"/>
                                        <p:tgtEl>
                                          <p:spTgt spid="29"/>
                                        </p:tgtEl>
                                        <p:attrNameLst>
                                          <p:attrName>ppt_w</p:attrName>
                                        </p:attrNameLst>
                                      </p:cBhvr>
                                      <p:tavLst>
                                        <p:tav tm="0">
                                          <p:val>
                                            <p:strVal val="#ppt_w"/>
                                          </p:val>
                                        </p:tav>
                                        <p:tav tm="100000">
                                          <p:val>
                                            <p:strVal val="#ppt_w"/>
                                          </p:val>
                                        </p:tav>
                                      </p:tavLst>
                                    </p:anim>
                                    <p:anim calcmode="lin" valueType="num">
                                      <p:cBhvr>
                                        <p:cTn id="36" dur="3000" fill="hold"/>
                                        <p:tgtEl>
                                          <p:spTgt spid="29"/>
                                        </p:tgtEl>
                                        <p:attrNameLst>
                                          <p:attrName>ppt_h</p:attrName>
                                        </p:attrNameLst>
                                      </p:cBhvr>
                                      <p:tavLst>
                                        <p:tav tm="0" fmla="#ppt_h*sin(2.5*pi*$)">
                                          <p:val>
                                            <p:fltVal val="0"/>
                                          </p:val>
                                        </p:tav>
                                        <p:tav tm="100000">
                                          <p:val>
                                            <p:fltVal val="1"/>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3000" fill="hold"/>
                                        <p:tgtEl>
                                          <p:spTgt spid="33"/>
                                        </p:tgtEl>
                                        <p:attrNameLst>
                                          <p:attrName>ppt_w</p:attrName>
                                        </p:attrNameLst>
                                      </p:cBhvr>
                                      <p:tavLst>
                                        <p:tav tm="0">
                                          <p:val>
                                            <p:strVal val="#ppt_w"/>
                                          </p:val>
                                        </p:tav>
                                        <p:tav tm="100000">
                                          <p:val>
                                            <p:strVal val="#ppt_w"/>
                                          </p:val>
                                        </p:tav>
                                      </p:tavLst>
                                    </p:anim>
                                    <p:anim calcmode="lin" valueType="num">
                                      <p:cBhvr>
                                        <p:cTn id="40" dur="3000" fill="hold"/>
                                        <p:tgtEl>
                                          <p:spTgt spid="33"/>
                                        </p:tgtEl>
                                        <p:attrNameLst>
                                          <p:attrName>ppt_h</p:attrName>
                                        </p:attrNameLst>
                                      </p:cBhvr>
                                      <p:tavLst>
                                        <p:tav tm="0" fmla="#ppt_h*sin(2.5*pi*$)">
                                          <p:val>
                                            <p:fltVal val="0"/>
                                          </p:val>
                                        </p:tav>
                                        <p:tav tm="100000">
                                          <p:val>
                                            <p:fltVal val="1"/>
                                          </p:val>
                                        </p:tav>
                                      </p:tavLst>
                                    </p:anim>
                                  </p:childTnLst>
                                </p:cTn>
                              </p:par>
                              <p:par>
                                <p:cTn id="41" presetID="19" presetClass="entr" presetSubtype="5" fill="hold" grpId="1"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p:cTn id="43" dur="3000" fill="hold"/>
                                        <p:tgtEl>
                                          <p:spTgt spid="37"/>
                                        </p:tgtEl>
                                        <p:attrNameLst>
                                          <p:attrName>ppt_w</p:attrName>
                                        </p:attrNameLst>
                                      </p:cBhvr>
                                      <p:tavLst>
                                        <p:tav tm="0">
                                          <p:val>
                                            <p:strVal val="#ppt_w"/>
                                          </p:val>
                                        </p:tav>
                                        <p:tav tm="100000">
                                          <p:val>
                                            <p:strVal val="#ppt_w"/>
                                          </p:val>
                                        </p:tav>
                                      </p:tavLst>
                                    </p:anim>
                                    <p:anim calcmode="lin" valueType="num">
                                      <p:cBhvr>
                                        <p:cTn id="44" dur="3000" fill="hold"/>
                                        <p:tgtEl>
                                          <p:spTgt spid="37"/>
                                        </p:tgtEl>
                                        <p:attrNameLst>
                                          <p:attrName>ppt_h</p:attrName>
                                        </p:attrNameLst>
                                      </p:cBhvr>
                                      <p:tavLst>
                                        <p:tav tm="0" fmla="#ppt_h*sin(2.5*pi*$)">
                                          <p:val>
                                            <p:fltVal val="0"/>
                                          </p:val>
                                        </p:tav>
                                        <p:tav tm="100000">
                                          <p:val>
                                            <p:fltVal val="1"/>
                                          </p:val>
                                        </p:tav>
                                      </p:tavLst>
                                    </p:anim>
                                  </p:childTnLst>
                                </p:cTn>
                              </p:par>
                              <p:par>
                                <p:cTn id="45" presetID="2" presetClass="entr" presetSubtype="8" fill="hold" grpId="0" nodeType="withEffect">
                                  <p:stCondLst>
                                    <p:cond delay="0"/>
                                  </p:stCondLst>
                                  <p:childTnLst>
                                    <p:set>
                                      <p:cBhvr>
                                        <p:cTn id="46" dur="1" fill="hold">
                                          <p:stCondLst>
                                            <p:cond delay="0"/>
                                          </p:stCondLst>
                                        </p:cTn>
                                        <p:tgtEl>
                                          <p:spTgt spid="42"/>
                                        </p:tgtEl>
                                        <p:attrNameLst>
                                          <p:attrName>style.visibility</p:attrName>
                                        </p:attrNameLst>
                                      </p:cBhvr>
                                      <p:to>
                                        <p:strVal val="visible"/>
                                      </p:to>
                                    </p:set>
                                    <p:anim calcmode="lin" valueType="num">
                                      <p:cBhvr additive="base">
                                        <p:cTn id="47" dur="3000" fill="hold"/>
                                        <p:tgtEl>
                                          <p:spTgt spid="42"/>
                                        </p:tgtEl>
                                        <p:attrNameLst>
                                          <p:attrName>ppt_x</p:attrName>
                                        </p:attrNameLst>
                                      </p:cBhvr>
                                      <p:tavLst>
                                        <p:tav tm="0">
                                          <p:val>
                                            <p:strVal val="0-#ppt_w/2"/>
                                          </p:val>
                                        </p:tav>
                                        <p:tav tm="100000">
                                          <p:val>
                                            <p:strVal val="#ppt_x"/>
                                          </p:val>
                                        </p:tav>
                                      </p:tavLst>
                                    </p:anim>
                                    <p:anim calcmode="lin" valueType="num">
                                      <p:cBhvr additive="base">
                                        <p:cTn id="48" dur="3000" fill="hold"/>
                                        <p:tgtEl>
                                          <p:spTgt spid="42"/>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46"/>
                                        </p:tgtEl>
                                        <p:attrNameLst>
                                          <p:attrName>style.visibility</p:attrName>
                                        </p:attrNameLst>
                                      </p:cBhvr>
                                      <p:to>
                                        <p:strVal val="visible"/>
                                      </p:to>
                                    </p:set>
                                    <p:anim calcmode="lin" valueType="num">
                                      <p:cBhvr additive="base">
                                        <p:cTn id="51" dur="3000" fill="hold"/>
                                        <p:tgtEl>
                                          <p:spTgt spid="46"/>
                                        </p:tgtEl>
                                        <p:attrNameLst>
                                          <p:attrName>ppt_x</p:attrName>
                                        </p:attrNameLst>
                                      </p:cBhvr>
                                      <p:tavLst>
                                        <p:tav tm="0">
                                          <p:val>
                                            <p:strVal val="0-#ppt_w/2"/>
                                          </p:val>
                                        </p:tav>
                                        <p:tav tm="100000">
                                          <p:val>
                                            <p:strVal val="#ppt_x"/>
                                          </p:val>
                                        </p:tav>
                                      </p:tavLst>
                                    </p:anim>
                                    <p:anim calcmode="lin" valueType="num">
                                      <p:cBhvr additive="base">
                                        <p:cTn id="52" dur="3000" fill="hold"/>
                                        <p:tgtEl>
                                          <p:spTgt spid="4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3000" fill="hold"/>
                                        <p:tgtEl>
                                          <p:spTgt spid="50"/>
                                        </p:tgtEl>
                                        <p:attrNameLst>
                                          <p:attrName>ppt_x</p:attrName>
                                        </p:attrNameLst>
                                      </p:cBhvr>
                                      <p:tavLst>
                                        <p:tav tm="0">
                                          <p:val>
                                            <p:strVal val="0-#ppt_w/2"/>
                                          </p:val>
                                        </p:tav>
                                        <p:tav tm="100000">
                                          <p:val>
                                            <p:strVal val="#ppt_x"/>
                                          </p:val>
                                        </p:tav>
                                      </p:tavLst>
                                    </p:anim>
                                    <p:anim calcmode="lin" valueType="num">
                                      <p:cBhvr additive="base">
                                        <p:cTn id="56" dur="30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 calcmode="lin" valueType="num">
                                      <p:cBhvr additive="base">
                                        <p:cTn id="59" dur="3000" fill="hold"/>
                                        <p:tgtEl>
                                          <p:spTgt spid="54"/>
                                        </p:tgtEl>
                                        <p:attrNameLst>
                                          <p:attrName>ppt_x</p:attrName>
                                        </p:attrNameLst>
                                      </p:cBhvr>
                                      <p:tavLst>
                                        <p:tav tm="0">
                                          <p:val>
                                            <p:strVal val="0-#ppt_w/2"/>
                                          </p:val>
                                        </p:tav>
                                        <p:tav tm="100000">
                                          <p:val>
                                            <p:strVal val="#ppt_x"/>
                                          </p:val>
                                        </p:tav>
                                      </p:tavLst>
                                    </p:anim>
                                    <p:anim calcmode="lin" valueType="num">
                                      <p:cBhvr additive="base">
                                        <p:cTn id="60" dur="3000" fill="hold"/>
                                        <p:tgtEl>
                                          <p:spTgt spid="54"/>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anim calcmode="lin" valueType="num">
                                      <p:cBhvr additive="base">
                                        <p:cTn id="63" dur="3000" fill="hold"/>
                                        <p:tgtEl>
                                          <p:spTgt spid="58"/>
                                        </p:tgtEl>
                                        <p:attrNameLst>
                                          <p:attrName>ppt_x</p:attrName>
                                        </p:attrNameLst>
                                      </p:cBhvr>
                                      <p:tavLst>
                                        <p:tav tm="0">
                                          <p:val>
                                            <p:strVal val="0-#ppt_w/2"/>
                                          </p:val>
                                        </p:tav>
                                        <p:tav tm="100000">
                                          <p:val>
                                            <p:strVal val="#ppt_x"/>
                                          </p:val>
                                        </p:tav>
                                      </p:tavLst>
                                    </p:anim>
                                    <p:anim calcmode="lin" valueType="num">
                                      <p:cBhvr additive="base">
                                        <p:cTn id="64" dur="3000" fill="hold"/>
                                        <p:tgtEl>
                                          <p:spTgt spid="58"/>
                                        </p:tgtEl>
                                        <p:attrNameLst>
                                          <p:attrName>ppt_y</p:attrName>
                                        </p:attrNameLst>
                                      </p:cBhvr>
                                      <p:tavLst>
                                        <p:tav tm="0">
                                          <p:val>
                                            <p:strVal val="#ppt_y"/>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cBhvr>
                                        <p:cTn id="67" dur="3000" fill="hold"/>
                                        <p:tgtEl>
                                          <p:spTgt spid="42"/>
                                        </p:tgtEl>
                                        <p:attrNameLst>
                                          <p:attrName>ppt_w</p:attrName>
                                        </p:attrNameLst>
                                      </p:cBhvr>
                                      <p:tavLst>
                                        <p:tav tm="0">
                                          <p:val>
                                            <p:strVal val="#ppt_w"/>
                                          </p:val>
                                        </p:tav>
                                        <p:tav tm="100000">
                                          <p:val>
                                            <p:strVal val="#ppt_w"/>
                                          </p:val>
                                        </p:tav>
                                      </p:tavLst>
                                    </p:anim>
                                    <p:anim calcmode="lin" valueType="num">
                                      <p:cBhvr>
                                        <p:cTn id="68" dur="3000" fill="hold"/>
                                        <p:tgtEl>
                                          <p:spTgt spid="42"/>
                                        </p:tgtEl>
                                        <p:attrNameLst>
                                          <p:attrName>ppt_h</p:attrName>
                                        </p:attrNameLst>
                                      </p:cBhvr>
                                      <p:tavLst>
                                        <p:tav tm="0" fmla="#ppt_h*sin(2.5*pi*$)">
                                          <p:val>
                                            <p:fltVal val="0"/>
                                          </p:val>
                                        </p:tav>
                                        <p:tav tm="100000">
                                          <p:val>
                                            <p:fltVal val="1"/>
                                          </p:val>
                                        </p:tav>
                                      </p:tavLst>
                                    </p:anim>
                                  </p:childTnLst>
                                </p:cTn>
                              </p:par>
                              <p:par>
                                <p:cTn id="69" presetID="19" presetClass="entr" presetSubtype="5" fill="hold" grpId="1" nodeType="withEffect">
                                  <p:stCondLst>
                                    <p:cond delay="0"/>
                                  </p:stCondLst>
                                  <p:childTnLst>
                                    <p:set>
                                      <p:cBhvr>
                                        <p:cTn id="70" dur="1" fill="hold">
                                          <p:stCondLst>
                                            <p:cond delay="0"/>
                                          </p:stCondLst>
                                        </p:cTn>
                                        <p:tgtEl>
                                          <p:spTgt spid="46"/>
                                        </p:tgtEl>
                                        <p:attrNameLst>
                                          <p:attrName>style.visibility</p:attrName>
                                        </p:attrNameLst>
                                      </p:cBhvr>
                                      <p:to>
                                        <p:strVal val="visible"/>
                                      </p:to>
                                    </p:set>
                                    <p:anim calcmode="lin" valueType="num">
                                      <p:cBhvr>
                                        <p:cTn id="71" dur="3000" fill="hold"/>
                                        <p:tgtEl>
                                          <p:spTgt spid="46"/>
                                        </p:tgtEl>
                                        <p:attrNameLst>
                                          <p:attrName>ppt_w</p:attrName>
                                        </p:attrNameLst>
                                      </p:cBhvr>
                                      <p:tavLst>
                                        <p:tav tm="0">
                                          <p:val>
                                            <p:strVal val="#ppt_w"/>
                                          </p:val>
                                        </p:tav>
                                        <p:tav tm="100000">
                                          <p:val>
                                            <p:strVal val="#ppt_w"/>
                                          </p:val>
                                        </p:tav>
                                      </p:tavLst>
                                    </p:anim>
                                    <p:anim calcmode="lin" valueType="num">
                                      <p:cBhvr>
                                        <p:cTn id="72" dur="3000" fill="hold"/>
                                        <p:tgtEl>
                                          <p:spTgt spid="46"/>
                                        </p:tgtEl>
                                        <p:attrNameLst>
                                          <p:attrName>ppt_h</p:attrName>
                                        </p:attrNameLst>
                                      </p:cBhvr>
                                      <p:tavLst>
                                        <p:tav tm="0" fmla="#ppt_h*sin(2.5*pi*$)">
                                          <p:val>
                                            <p:fltVal val="0"/>
                                          </p:val>
                                        </p:tav>
                                        <p:tav tm="100000">
                                          <p:val>
                                            <p:fltVal val="1"/>
                                          </p:val>
                                        </p:tav>
                                      </p:tavLst>
                                    </p:anim>
                                  </p:childTnLst>
                                </p:cTn>
                              </p:par>
                              <p:par>
                                <p:cTn id="73" presetID="19" presetClass="entr" presetSubtype="5" fill="hold" grpId="1" nodeType="withEffect">
                                  <p:stCondLst>
                                    <p:cond delay="0"/>
                                  </p:stCondLst>
                                  <p:childTnLst>
                                    <p:set>
                                      <p:cBhvr>
                                        <p:cTn id="74" dur="1" fill="hold">
                                          <p:stCondLst>
                                            <p:cond delay="0"/>
                                          </p:stCondLst>
                                        </p:cTn>
                                        <p:tgtEl>
                                          <p:spTgt spid="50"/>
                                        </p:tgtEl>
                                        <p:attrNameLst>
                                          <p:attrName>style.visibility</p:attrName>
                                        </p:attrNameLst>
                                      </p:cBhvr>
                                      <p:to>
                                        <p:strVal val="visible"/>
                                      </p:to>
                                    </p:set>
                                    <p:anim calcmode="lin" valueType="num">
                                      <p:cBhvr>
                                        <p:cTn id="75" dur="3000" fill="hold"/>
                                        <p:tgtEl>
                                          <p:spTgt spid="50"/>
                                        </p:tgtEl>
                                        <p:attrNameLst>
                                          <p:attrName>ppt_w</p:attrName>
                                        </p:attrNameLst>
                                      </p:cBhvr>
                                      <p:tavLst>
                                        <p:tav tm="0">
                                          <p:val>
                                            <p:strVal val="#ppt_w"/>
                                          </p:val>
                                        </p:tav>
                                        <p:tav tm="100000">
                                          <p:val>
                                            <p:strVal val="#ppt_w"/>
                                          </p:val>
                                        </p:tav>
                                      </p:tavLst>
                                    </p:anim>
                                    <p:anim calcmode="lin" valueType="num">
                                      <p:cBhvr>
                                        <p:cTn id="76" dur="3000" fill="hold"/>
                                        <p:tgtEl>
                                          <p:spTgt spid="50"/>
                                        </p:tgtEl>
                                        <p:attrNameLst>
                                          <p:attrName>ppt_h</p:attrName>
                                        </p:attrNameLst>
                                      </p:cBhvr>
                                      <p:tavLst>
                                        <p:tav tm="0" fmla="#ppt_h*sin(2.5*pi*$)">
                                          <p:val>
                                            <p:fltVal val="0"/>
                                          </p:val>
                                        </p:tav>
                                        <p:tav tm="100000">
                                          <p:val>
                                            <p:fltVal val="1"/>
                                          </p:val>
                                        </p:tav>
                                      </p:tavLst>
                                    </p:anim>
                                  </p:childTnLst>
                                </p:cTn>
                              </p:par>
                              <p:par>
                                <p:cTn id="77" presetID="19" presetClass="entr" presetSubtype="5" fill="hold" grpId="1" nodeType="withEffect">
                                  <p:stCondLst>
                                    <p:cond delay="0"/>
                                  </p:stCondLst>
                                  <p:childTnLst>
                                    <p:set>
                                      <p:cBhvr>
                                        <p:cTn id="78" dur="1" fill="hold">
                                          <p:stCondLst>
                                            <p:cond delay="0"/>
                                          </p:stCondLst>
                                        </p:cTn>
                                        <p:tgtEl>
                                          <p:spTgt spid="54"/>
                                        </p:tgtEl>
                                        <p:attrNameLst>
                                          <p:attrName>style.visibility</p:attrName>
                                        </p:attrNameLst>
                                      </p:cBhvr>
                                      <p:to>
                                        <p:strVal val="visible"/>
                                      </p:to>
                                    </p:set>
                                    <p:anim calcmode="lin" valueType="num">
                                      <p:cBhvr>
                                        <p:cTn id="79" dur="3000" fill="hold"/>
                                        <p:tgtEl>
                                          <p:spTgt spid="54"/>
                                        </p:tgtEl>
                                        <p:attrNameLst>
                                          <p:attrName>ppt_w</p:attrName>
                                        </p:attrNameLst>
                                      </p:cBhvr>
                                      <p:tavLst>
                                        <p:tav tm="0">
                                          <p:val>
                                            <p:strVal val="#ppt_w"/>
                                          </p:val>
                                        </p:tav>
                                        <p:tav tm="100000">
                                          <p:val>
                                            <p:strVal val="#ppt_w"/>
                                          </p:val>
                                        </p:tav>
                                      </p:tavLst>
                                    </p:anim>
                                    <p:anim calcmode="lin" valueType="num">
                                      <p:cBhvr>
                                        <p:cTn id="80" dur="3000" fill="hold"/>
                                        <p:tgtEl>
                                          <p:spTgt spid="54"/>
                                        </p:tgtEl>
                                        <p:attrNameLst>
                                          <p:attrName>ppt_h</p:attrName>
                                        </p:attrNameLst>
                                      </p:cBhvr>
                                      <p:tavLst>
                                        <p:tav tm="0" fmla="#ppt_h*sin(2.5*pi*$)">
                                          <p:val>
                                            <p:fltVal val="0"/>
                                          </p:val>
                                        </p:tav>
                                        <p:tav tm="100000">
                                          <p:val>
                                            <p:fltVal val="1"/>
                                          </p:val>
                                        </p:tav>
                                      </p:tavLst>
                                    </p:anim>
                                  </p:childTnLst>
                                </p:cTn>
                              </p:par>
                              <p:par>
                                <p:cTn id="81" presetID="19" presetClass="entr" presetSubtype="5" fill="hold" grpId="1" nodeType="withEffect">
                                  <p:stCondLst>
                                    <p:cond delay="0"/>
                                  </p:stCondLst>
                                  <p:childTnLst>
                                    <p:set>
                                      <p:cBhvr>
                                        <p:cTn id="82" dur="1" fill="hold">
                                          <p:stCondLst>
                                            <p:cond delay="0"/>
                                          </p:stCondLst>
                                        </p:cTn>
                                        <p:tgtEl>
                                          <p:spTgt spid="58"/>
                                        </p:tgtEl>
                                        <p:attrNameLst>
                                          <p:attrName>style.visibility</p:attrName>
                                        </p:attrNameLst>
                                      </p:cBhvr>
                                      <p:to>
                                        <p:strVal val="visible"/>
                                      </p:to>
                                    </p:set>
                                    <p:anim calcmode="lin" valueType="num">
                                      <p:cBhvr>
                                        <p:cTn id="83" dur="3000" fill="hold"/>
                                        <p:tgtEl>
                                          <p:spTgt spid="58"/>
                                        </p:tgtEl>
                                        <p:attrNameLst>
                                          <p:attrName>ppt_w</p:attrName>
                                        </p:attrNameLst>
                                      </p:cBhvr>
                                      <p:tavLst>
                                        <p:tav tm="0">
                                          <p:val>
                                            <p:strVal val="#ppt_w"/>
                                          </p:val>
                                        </p:tav>
                                        <p:tav tm="100000">
                                          <p:val>
                                            <p:strVal val="#ppt_w"/>
                                          </p:val>
                                        </p:tav>
                                      </p:tavLst>
                                    </p:anim>
                                    <p:anim calcmode="lin" valueType="num">
                                      <p:cBhvr>
                                        <p:cTn id="84" dur="3000" fill="hold"/>
                                        <p:tgtEl>
                                          <p:spTgt spid="58"/>
                                        </p:tgtEl>
                                        <p:attrNameLst>
                                          <p:attrName>ppt_h</p:attrName>
                                        </p:attrNameLst>
                                      </p:cBhvr>
                                      <p:tavLst>
                                        <p:tav tm="0" fmla="#ppt_h*sin(2.5*pi*$)">
                                          <p:val>
                                            <p:fltVal val="0"/>
                                          </p:val>
                                        </p:tav>
                                        <p:tav tm="100000">
                                          <p:val>
                                            <p:fltVal val="1"/>
                                          </p:val>
                                        </p:tav>
                                      </p:tavLst>
                                    </p:anim>
                                  </p:childTnLst>
                                </p:cTn>
                              </p:par>
                            </p:childTnLst>
                          </p:cTn>
                        </p:par>
                        <p:par>
                          <p:cTn id="85" fill="hold">
                            <p:stCondLst>
                              <p:cond delay="3000"/>
                            </p:stCondLst>
                            <p:childTnLst>
                              <p:par>
                                <p:cTn id="86" presetID="2" presetClass="exit" presetSubtype="4" fill="hold" grpId="2" nodeType="afterEffect">
                                  <p:stCondLst>
                                    <p:cond delay="0"/>
                                  </p:stCondLst>
                                  <p:childTnLst>
                                    <p:anim calcmode="lin" valueType="num">
                                      <p:cBhvr additive="base">
                                        <p:cTn id="87" dur="3000"/>
                                        <p:tgtEl>
                                          <p:spTgt spid="42"/>
                                        </p:tgtEl>
                                        <p:attrNameLst>
                                          <p:attrName>ppt_x</p:attrName>
                                        </p:attrNameLst>
                                      </p:cBhvr>
                                      <p:tavLst>
                                        <p:tav tm="0">
                                          <p:val>
                                            <p:strVal val="ppt_x"/>
                                          </p:val>
                                        </p:tav>
                                        <p:tav tm="100000">
                                          <p:val>
                                            <p:strVal val="ppt_x"/>
                                          </p:val>
                                        </p:tav>
                                      </p:tavLst>
                                    </p:anim>
                                    <p:anim calcmode="lin" valueType="num">
                                      <p:cBhvr additive="base">
                                        <p:cTn id="88" dur="3000"/>
                                        <p:tgtEl>
                                          <p:spTgt spid="42"/>
                                        </p:tgtEl>
                                        <p:attrNameLst>
                                          <p:attrName>ppt_y</p:attrName>
                                        </p:attrNameLst>
                                      </p:cBhvr>
                                      <p:tavLst>
                                        <p:tav tm="0">
                                          <p:val>
                                            <p:strVal val="ppt_y"/>
                                          </p:val>
                                        </p:tav>
                                        <p:tav tm="100000">
                                          <p:val>
                                            <p:strVal val="1+ppt_h/2"/>
                                          </p:val>
                                        </p:tav>
                                      </p:tavLst>
                                    </p:anim>
                                    <p:set>
                                      <p:cBhvr>
                                        <p:cTn id="89" dur="1" fill="hold">
                                          <p:stCondLst>
                                            <p:cond delay="2999"/>
                                          </p:stCondLst>
                                        </p:cTn>
                                        <p:tgtEl>
                                          <p:spTgt spid="42"/>
                                        </p:tgtEl>
                                        <p:attrNameLst>
                                          <p:attrName>style.visibility</p:attrName>
                                        </p:attrNameLst>
                                      </p:cBhvr>
                                      <p:to>
                                        <p:strVal val="hidden"/>
                                      </p:to>
                                    </p:set>
                                  </p:childTnLst>
                                </p:cTn>
                              </p:par>
                              <p:par>
                                <p:cTn id="90" presetID="2" presetClass="exit" presetSubtype="4" fill="hold" grpId="2" nodeType="withEffect">
                                  <p:stCondLst>
                                    <p:cond delay="0"/>
                                  </p:stCondLst>
                                  <p:childTnLst>
                                    <p:anim calcmode="lin" valueType="num">
                                      <p:cBhvr additive="base">
                                        <p:cTn id="91" dur="3000"/>
                                        <p:tgtEl>
                                          <p:spTgt spid="46"/>
                                        </p:tgtEl>
                                        <p:attrNameLst>
                                          <p:attrName>ppt_x</p:attrName>
                                        </p:attrNameLst>
                                      </p:cBhvr>
                                      <p:tavLst>
                                        <p:tav tm="0">
                                          <p:val>
                                            <p:strVal val="ppt_x"/>
                                          </p:val>
                                        </p:tav>
                                        <p:tav tm="100000">
                                          <p:val>
                                            <p:strVal val="ppt_x"/>
                                          </p:val>
                                        </p:tav>
                                      </p:tavLst>
                                    </p:anim>
                                    <p:anim calcmode="lin" valueType="num">
                                      <p:cBhvr additive="base">
                                        <p:cTn id="92" dur="3000"/>
                                        <p:tgtEl>
                                          <p:spTgt spid="46"/>
                                        </p:tgtEl>
                                        <p:attrNameLst>
                                          <p:attrName>ppt_y</p:attrName>
                                        </p:attrNameLst>
                                      </p:cBhvr>
                                      <p:tavLst>
                                        <p:tav tm="0">
                                          <p:val>
                                            <p:strVal val="ppt_y"/>
                                          </p:val>
                                        </p:tav>
                                        <p:tav tm="100000">
                                          <p:val>
                                            <p:strVal val="1+ppt_h/2"/>
                                          </p:val>
                                        </p:tav>
                                      </p:tavLst>
                                    </p:anim>
                                    <p:set>
                                      <p:cBhvr>
                                        <p:cTn id="93" dur="1" fill="hold">
                                          <p:stCondLst>
                                            <p:cond delay="2999"/>
                                          </p:stCondLst>
                                        </p:cTn>
                                        <p:tgtEl>
                                          <p:spTgt spid="46"/>
                                        </p:tgtEl>
                                        <p:attrNameLst>
                                          <p:attrName>style.visibility</p:attrName>
                                        </p:attrNameLst>
                                      </p:cBhvr>
                                      <p:to>
                                        <p:strVal val="hidden"/>
                                      </p:to>
                                    </p:set>
                                  </p:childTnLst>
                                </p:cTn>
                              </p:par>
                              <p:par>
                                <p:cTn id="94" presetID="2" presetClass="exit" presetSubtype="4" fill="hold" grpId="2" nodeType="withEffect">
                                  <p:stCondLst>
                                    <p:cond delay="0"/>
                                  </p:stCondLst>
                                  <p:childTnLst>
                                    <p:anim calcmode="lin" valueType="num">
                                      <p:cBhvr additive="base">
                                        <p:cTn id="95" dur="3000"/>
                                        <p:tgtEl>
                                          <p:spTgt spid="50"/>
                                        </p:tgtEl>
                                        <p:attrNameLst>
                                          <p:attrName>ppt_x</p:attrName>
                                        </p:attrNameLst>
                                      </p:cBhvr>
                                      <p:tavLst>
                                        <p:tav tm="0">
                                          <p:val>
                                            <p:strVal val="ppt_x"/>
                                          </p:val>
                                        </p:tav>
                                        <p:tav tm="100000">
                                          <p:val>
                                            <p:strVal val="ppt_x"/>
                                          </p:val>
                                        </p:tav>
                                      </p:tavLst>
                                    </p:anim>
                                    <p:anim calcmode="lin" valueType="num">
                                      <p:cBhvr additive="base">
                                        <p:cTn id="96" dur="3000"/>
                                        <p:tgtEl>
                                          <p:spTgt spid="50"/>
                                        </p:tgtEl>
                                        <p:attrNameLst>
                                          <p:attrName>ppt_y</p:attrName>
                                        </p:attrNameLst>
                                      </p:cBhvr>
                                      <p:tavLst>
                                        <p:tav tm="0">
                                          <p:val>
                                            <p:strVal val="ppt_y"/>
                                          </p:val>
                                        </p:tav>
                                        <p:tav tm="100000">
                                          <p:val>
                                            <p:strVal val="1+ppt_h/2"/>
                                          </p:val>
                                        </p:tav>
                                      </p:tavLst>
                                    </p:anim>
                                    <p:set>
                                      <p:cBhvr>
                                        <p:cTn id="97" dur="1" fill="hold">
                                          <p:stCondLst>
                                            <p:cond delay="2999"/>
                                          </p:stCondLst>
                                        </p:cTn>
                                        <p:tgtEl>
                                          <p:spTgt spid="50"/>
                                        </p:tgtEl>
                                        <p:attrNameLst>
                                          <p:attrName>style.visibility</p:attrName>
                                        </p:attrNameLst>
                                      </p:cBhvr>
                                      <p:to>
                                        <p:strVal val="hidden"/>
                                      </p:to>
                                    </p:set>
                                  </p:childTnLst>
                                </p:cTn>
                              </p:par>
                              <p:par>
                                <p:cTn id="98" presetID="2" presetClass="exit" presetSubtype="4" fill="hold" grpId="2" nodeType="withEffect">
                                  <p:stCondLst>
                                    <p:cond delay="0"/>
                                  </p:stCondLst>
                                  <p:childTnLst>
                                    <p:anim calcmode="lin" valueType="num">
                                      <p:cBhvr additive="base">
                                        <p:cTn id="99" dur="3000"/>
                                        <p:tgtEl>
                                          <p:spTgt spid="54"/>
                                        </p:tgtEl>
                                        <p:attrNameLst>
                                          <p:attrName>ppt_x</p:attrName>
                                        </p:attrNameLst>
                                      </p:cBhvr>
                                      <p:tavLst>
                                        <p:tav tm="0">
                                          <p:val>
                                            <p:strVal val="ppt_x"/>
                                          </p:val>
                                        </p:tav>
                                        <p:tav tm="100000">
                                          <p:val>
                                            <p:strVal val="ppt_x"/>
                                          </p:val>
                                        </p:tav>
                                      </p:tavLst>
                                    </p:anim>
                                    <p:anim calcmode="lin" valueType="num">
                                      <p:cBhvr additive="base">
                                        <p:cTn id="100" dur="3000"/>
                                        <p:tgtEl>
                                          <p:spTgt spid="54"/>
                                        </p:tgtEl>
                                        <p:attrNameLst>
                                          <p:attrName>ppt_y</p:attrName>
                                        </p:attrNameLst>
                                      </p:cBhvr>
                                      <p:tavLst>
                                        <p:tav tm="0">
                                          <p:val>
                                            <p:strVal val="ppt_y"/>
                                          </p:val>
                                        </p:tav>
                                        <p:tav tm="100000">
                                          <p:val>
                                            <p:strVal val="1+ppt_h/2"/>
                                          </p:val>
                                        </p:tav>
                                      </p:tavLst>
                                    </p:anim>
                                    <p:set>
                                      <p:cBhvr>
                                        <p:cTn id="101" dur="1" fill="hold">
                                          <p:stCondLst>
                                            <p:cond delay="2999"/>
                                          </p:stCondLst>
                                        </p:cTn>
                                        <p:tgtEl>
                                          <p:spTgt spid="54"/>
                                        </p:tgtEl>
                                        <p:attrNameLst>
                                          <p:attrName>style.visibility</p:attrName>
                                        </p:attrNameLst>
                                      </p:cBhvr>
                                      <p:to>
                                        <p:strVal val="hidden"/>
                                      </p:to>
                                    </p:set>
                                  </p:childTnLst>
                                </p:cTn>
                              </p:par>
                              <p:par>
                                <p:cTn id="102" presetID="2" presetClass="exit" presetSubtype="4" fill="hold" grpId="2" nodeType="withEffect">
                                  <p:stCondLst>
                                    <p:cond delay="0"/>
                                  </p:stCondLst>
                                  <p:childTnLst>
                                    <p:anim calcmode="lin" valueType="num">
                                      <p:cBhvr additive="base">
                                        <p:cTn id="103" dur="3000"/>
                                        <p:tgtEl>
                                          <p:spTgt spid="58"/>
                                        </p:tgtEl>
                                        <p:attrNameLst>
                                          <p:attrName>ppt_x</p:attrName>
                                        </p:attrNameLst>
                                      </p:cBhvr>
                                      <p:tavLst>
                                        <p:tav tm="0">
                                          <p:val>
                                            <p:strVal val="ppt_x"/>
                                          </p:val>
                                        </p:tav>
                                        <p:tav tm="100000">
                                          <p:val>
                                            <p:strVal val="ppt_x"/>
                                          </p:val>
                                        </p:tav>
                                      </p:tavLst>
                                    </p:anim>
                                    <p:anim calcmode="lin" valueType="num">
                                      <p:cBhvr additive="base">
                                        <p:cTn id="104" dur="3000"/>
                                        <p:tgtEl>
                                          <p:spTgt spid="58"/>
                                        </p:tgtEl>
                                        <p:attrNameLst>
                                          <p:attrName>ppt_y</p:attrName>
                                        </p:attrNameLst>
                                      </p:cBhvr>
                                      <p:tavLst>
                                        <p:tav tm="0">
                                          <p:val>
                                            <p:strVal val="ppt_y"/>
                                          </p:val>
                                        </p:tav>
                                        <p:tav tm="100000">
                                          <p:val>
                                            <p:strVal val="1+ppt_h/2"/>
                                          </p:val>
                                        </p:tav>
                                      </p:tavLst>
                                    </p:anim>
                                    <p:set>
                                      <p:cBhvr>
                                        <p:cTn id="105" dur="1" fill="hold">
                                          <p:stCondLst>
                                            <p:cond delay="2999"/>
                                          </p:stCondLst>
                                        </p:cTn>
                                        <p:tgtEl>
                                          <p:spTgt spid="58"/>
                                        </p:tgtEl>
                                        <p:attrNameLst>
                                          <p:attrName>style.visibility</p:attrName>
                                        </p:attrNameLst>
                                      </p:cBhvr>
                                      <p:to>
                                        <p:strVal val="hidden"/>
                                      </p:to>
                                    </p:set>
                                  </p:childTnLst>
                                </p:cTn>
                              </p:par>
                              <p:par>
                                <p:cTn id="106" presetID="2" presetClass="exit" presetSubtype="1" fill="hold" grpId="2" nodeType="withEffect">
                                  <p:stCondLst>
                                    <p:cond delay="0"/>
                                  </p:stCondLst>
                                  <p:childTnLst>
                                    <p:anim calcmode="lin" valueType="num">
                                      <p:cBhvr additive="base">
                                        <p:cTn id="107" dur="3000"/>
                                        <p:tgtEl>
                                          <p:spTgt spid="4"/>
                                        </p:tgtEl>
                                        <p:attrNameLst>
                                          <p:attrName>ppt_x</p:attrName>
                                        </p:attrNameLst>
                                      </p:cBhvr>
                                      <p:tavLst>
                                        <p:tav tm="0">
                                          <p:val>
                                            <p:strVal val="ppt_x"/>
                                          </p:val>
                                        </p:tav>
                                        <p:tav tm="100000">
                                          <p:val>
                                            <p:strVal val="ppt_x"/>
                                          </p:val>
                                        </p:tav>
                                      </p:tavLst>
                                    </p:anim>
                                    <p:anim calcmode="lin" valueType="num">
                                      <p:cBhvr additive="base">
                                        <p:cTn id="108" dur="3000"/>
                                        <p:tgtEl>
                                          <p:spTgt spid="4"/>
                                        </p:tgtEl>
                                        <p:attrNameLst>
                                          <p:attrName>ppt_y</p:attrName>
                                        </p:attrNameLst>
                                      </p:cBhvr>
                                      <p:tavLst>
                                        <p:tav tm="0">
                                          <p:val>
                                            <p:strVal val="ppt_y"/>
                                          </p:val>
                                        </p:tav>
                                        <p:tav tm="100000">
                                          <p:val>
                                            <p:strVal val="0-ppt_h/2"/>
                                          </p:val>
                                        </p:tav>
                                      </p:tavLst>
                                    </p:anim>
                                    <p:set>
                                      <p:cBhvr>
                                        <p:cTn id="109" dur="1" fill="hold">
                                          <p:stCondLst>
                                            <p:cond delay="2999"/>
                                          </p:stCondLst>
                                        </p:cTn>
                                        <p:tgtEl>
                                          <p:spTgt spid="4"/>
                                        </p:tgtEl>
                                        <p:attrNameLst>
                                          <p:attrName>style.visibility</p:attrName>
                                        </p:attrNameLst>
                                      </p:cBhvr>
                                      <p:to>
                                        <p:strVal val="hidden"/>
                                      </p:to>
                                    </p:set>
                                  </p:childTnLst>
                                </p:cTn>
                              </p:par>
                              <p:par>
                                <p:cTn id="110" presetID="2" presetClass="exit" presetSubtype="1" fill="hold" grpId="2" nodeType="withEffect">
                                  <p:stCondLst>
                                    <p:cond delay="0"/>
                                  </p:stCondLst>
                                  <p:childTnLst>
                                    <p:anim calcmode="lin" valueType="num">
                                      <p:cBhvr additive="base">
                                        <p:cTn id="111" dur="3000"/>
                                        <p:tgtEl>
                                          <p:spTgt spid="8"/>
                                        </p:tgtEl>
                                        <p:attrNameLst>
                                          <p:attrName>ppt_x</p:attrName>
                                        </p:attrNameLst>
                                      </p:cBhvr>
                                      <p:tavLst>
                                        <p:tav tm="0">
                                          <p:val>
                                            <p:strVal val="ppt_x"/>
                                          </p:val>
                                        </p:tav>
                                        <p:tav tm="100000">
                                          <p:val>
                                            <p:strVal val="ppt_x"/>
                                          </p:val>
                                        </p:tav>
                                      </p:tavLst>
                                    </p:anim>
                                    <p:anim calcmode="lin" valueType="num">
                                      <p:cBhvr additive="base">
                                        <p:cTn id="112" dur="3000"/>
                                        <p:tgtEl>
                                          <p:spTgt spid="8"/>
                                        </p:tgtEl>
                                        <p:attrNameLst>
                                          <p:attrName>ppt_y</p:attrName>
                                        </p:attrNameLst>
                                      </p:cBhvr>
                                      <p:tavLst>
                                        <p:tav tm="0">
                                          <p:val>
                                            <p:strVal val="ppt_y"/>
                                          </p:val>
                                        </p:tav>
                                        <p:tav tm="100000">
                                          <p:val>
                                            <p:strVal val="0-ppt_h/2"/>
                                          </p:val>
                                        </p:tav>
                                      </p:tavLst>
                                    </p:anim>
                                    <p:set>
                                      <p:cBhvr>
                                        <p:cTn id="113" dur="1" fill="hold">
                                          <p:stCondLst>
                                            <p:cond delay="2999"/>
                                          </p:stCondLst>
                                        </p:cTn>
                                        <p:tgtEl>
                                          <p:spTgt spid="8"/>
                                        </p:tgtEl>
                                        <p:attrNameLst>
                                          <p:attrName>style.visibility</p:attrName>
                                        </p:attrNameLst>
                                      </p:cBhvr>
                                      <p:to>
                                        <p:strVal val="hidden"/>
                                      </p:to>
                                    </p:set>
                                  </p:childTnLst>
                                </p:cTn>
                              </p:par>
                              <p:par>
                                <p:cTn id="114" presetID="2" presetClass="exit" presetSubtype="1" fill="hold" grpId="2" nodeType="withEffect">
                                  <p:stCondLst>
                                    <p:cond delay="0"/>
                                  </p:stCondLst>
                                  <p:childTnLst>
                                    <p:anim calcmode="lin" valueType="num">
                                      <p:cBhvr additive="base">
                                        <p:cTn id="115" dur="3000"/>
                                        <p:tgtEl>
                                          <p:spTgt spid="29"/>
                                        </p:tgtEl>
                                        <p:attrNameLst>
                                          <p:attrName>ppt_x</p:attrName>
                                        </p:attrNameLst>
                                      </p:cBhvr>
                                      <p:tavLst>
                                        <p:tav tm="0">
                                          <p:val>
                                            <p:strVal val="ppt_x"/>
                                          </p:val>
                                        </p:tav>
                                        <p:tav tm="100000">
                                          <p:val>
                                            <p:strVal val="ppt_x"/>
                                          </p:val>
                                        </p:tav>
                                      </p:tavLst>
                                    </p:anim>
                                    <p:anim calcmode="lin" valueType="num">
                                      <p:cBhvr additive="base">
                                        <p:cTn id="116" dur="3000"/>
                                        <p:tgtEl>
                                          <p:spTgt spid="29"/>
                                        </p:tgtEl>
                                        <p:attrNameLst>
                                          <p:attrName>ppt_y</p:attrName>
                                        </p:attrNameLst>
                                      </p:cBhvr>
                                      <p:tavLst>
                                        <p:tav tm="0">
                                          <p:val>
                                            <p:strVal val="ppt_y"/>
                                          </p:val>
                                        </p:tav>
                                        <p:tav tm="100000">
                                          <p:val>
                                            <p:strVal val="0-ppt_h/2"/>
                                          </p:val>
                                        </p:tav>
                                      </p:tavLst>
                                    </p:anim>
                                    <p:set>
                                      <p:cBhvr>
                                        <p:cTn id="117" dur="1" fill="hold">
                                          <p:stCondLst>
                                            <p:cond delay="2999"/>
                                          </p:stCondLst>
                                        </p:cTn>
                                        <p:tgtEl>
                                          <p:spTgt spid="29"/>
                                        </p:tgtEl>
                                        <p:attrNameLst>
                                          <p:attrName>style.visibility</p:attrName>
                                        </p:attrNameLst>
                                      </p:cBhvr>
                                      <p:to>
                                        <p:strVal val="hidden"/>
                                      </p:to>
                                    </p:set>
                                  </p:childTnLst>
                                </p:cTn>
                              </p:par>
                              <p:par>
                                <p:cTn id="118" presetID="2" presetClass="exit" presetSubtype="1" fill="hold" grpId="2" nodeType="withEffect">
                                  <p:stCondLst>
                                    <p:cond delay="0"/>
                                  </p:stCondLst>
                                  <p:childTnLst>
                                    <p:anim calcmode="lin" valueType="num">
                                      <p:cBhvr additive="base">
                                        <p:cTn id="119" dur="3000"/>
                                        <p:tgtEl>
                                          <p:spTgt spid="33"/>
                                        </p:tgtEl>
                                        <p:attrNameLst>
                                          <p:attrName>ppt_x</p:attrName>
                                        </p:attrNameLst>
                                      </p:cBhvr>
                                      <p:tavLst>
                                        <p:tav tm="0">
                                          <p:val>
                                            <p:strVal val="ppt_x"/>
                                          </p:val>
                                        </p:tav>
                                        <p:tav tm="100000">
                                          <p:val>
                                            <p:strVal val="ppt_x"/>
                                          </p:val>
                                        </p:tav>
                                      </p:tavLst>
                                    </p:anim>
                                    <p:anim calcmode="lin" valueType="num">
                                      <p:cBhvr additive="base">
                                        <p:cTn id="120" dur="3000"/>
                                        <p:tgtEl>
                                          <p:spTgt spid="33"/>
                                        </p:tgtEl>
                                        <p:attrNameLst>
                                          <p:attrName>ppt_y</p:attrName>
                                        </p:attrNameLst>
                                      </p:cBhvr>
                                      <p:tavLst>
                                        <p:tav tm="0">
                                          <p:val>
                                            <p:strVal val="ppt_y"/>
                                          </p:val>
                                        </p:tav>
                                        <p:tav tm="100000">
                                          <p:val>
                                            <p:strVal val="0-ppt_h/2"/>
                                          </p:val>
                                        </p:tav>
                                      </p:tavLst>
                                    </p:anim>
                                    <p:set>
                                      <p:cBhvr>
                                        <p:cTn id="121" dur="1" fill="hold">
                                          <p:stCondLst>
                                            <p:cond delay="2999"/>
                                          </p:stCondLst>
                                        </p:cTn>
                                        <p:tgtEl>
                                          <p:spTgt spid="33"/>
                                        </p:tgtEl>
                                        <p:attrNameLst>
                                          <p:attrName>style.visibility</p:attrName>
                                        </p:attrNameLst>
                                      </p:cBhvr>
                                      <p:to>
                                        <p:strVal val="hidden"/>
                                      </p:to>
                                    </p:set>
                                  </p:childTnLst>
                                </p:cTn>
                              </p:par>
                              <p:par>
                                <p:cTn id="122" presetID="2" presetClass="exit" presetSubtype="1" fill="hold" grpId="2" nodeType="withEffect">
                                  <p:stCondLst>
                                    <p:cond delay="0"/>
                                  </p:stCondLst>
                                  <p:childTnLst>
                                    <p:anim calcmode="lin" valueType="num">
                                      <p:cBhvr additive="base">
                                        <p:cTn id="123" dur="3000"/>
                                        <p:tgtEl>
                                          <p:spTgt spid="37"/>
                                        </p:tgtEl>
                                        <p:attrNameLst>
                                          <p:attrName>ppt_x</p:attrName>
                                        </p:attrNameLst>
                                      </p:cBhvr>
                                      <p:tavLst>
                                        <p:tav tm="0">
                                          <p:val>
                                            <p:strVal val="ppt_x"/>
                                          </p:val>
                                        </p:tav>
                                        <p:tav tm="100000">
                                          <p:val>
                                            <p:strVal val="ppt_x"/>
                                          </p:val>
                                        </p:tav>
                                      </p:tavLst>
                                    </p:anim>
                                    <p:anim calcmode="lin" valueType="num">
                                      <p:cBhvr additive="base">
                                        <p:cTn id="124" dur="3000"/>
                                        <p:tgtEl>
                                          <p:spTgt spid="37"/>
                                        </p:tgtEl>
                                        <p:attrNameLst>
                                          <p:attrName>ppt_y</p:attrName>
                                        </p:attrNameLst>
                                      </p:cBhvr>
                                      <p:tavLst>
                                        <p:tav tm="0">
                                          <p:val>
                                            <p:strVal val="ppt_y"/>
                                          </p:val>
                                        </p:tav>
                                        <p:tav tm="100000">
                                          <p:val>
                                            <p:strVal val="0-ppt_h/2"/>
                                          </p:val>
                                        </p:tav>
                                      </p:tavLst>
                                    </p:anim>
                                    <p:set>
                                      <p:cBhvr>
                                        <p:cTn id="125" dur="1" fill="hold">
                                          <p:stCondLst>
                                            <p:cond delay="2999"/>
                                          </p:stCondLst>
                                        </p:cTn>
                                        <p:tgtEl>
                                          <p:spTgt spid="37"/>
                                        </p:tgtEl>
                                        <p:attrNameLst>
                                          <p:attrName>style.visibility</p:attrName>
                                        </p:attrNameLst>
                                      </p:cBhvr>
                                      <p:to>
                                        <p:strVal val="hidden"/>
                                      </p:to>
                                    </p:set>
                                  </p:childTnLst>
                                </p:cTn>
                              </p:par>
                              <p:par>
                                <p:cTn id="126" presetID="8" presetClass="exit" presetSubtype="16" fill="hold" grpId="3" nodeType="withEffect">
                                  <p:stCondLst>
                                    <p:cond delay="0"/>
                                  </p:stCondLst>
                                  <p:childTnLst>
                                    <p:animEffect transition="out" filter="diamond(in)">
                                      <p:cBhvr>
                                        <p:cTn id="127" dur="3000"/>
                                        <p:tgtEl>
                                          <p:spTgt spid="4"/>
                                        </p:tgtEl>
                                      </p:cBhvr>
                                    </p:animEffect>
                                    <p:set>
                                      <p:cBhvr>
                                        <p:cTn id="128" dur="1" fill="hold">
                                          <p:stCondLst>
                                            <p:cond delay="2999"/>
                                          </p:stCondLst>
                                        </p:cTn>
                                        <p:tgtEl>
                                          <p:spTgt spid="4"/>
                                        </p:tgtEl>
                                        <p:attrNameLst>
                                          <p:attrName>style.visibility</p:attrName>
                                        </p:attrNameLst>
                                      </p:cBhvr>
                                      <p:to>
                                        <p:strVal val="hidden"/>
                                      </p:to>
                                    </p:set>
                                  </p:childTnLst>
                                </p:cTn>
                              </p:par>
                              <p:par>
                                <p:cTn id="129" presetID="8" presetClass="exit" presetSubtype="16" fill="hold" grpId="3" nodeType="withEffect">
                                  <p:stCondLst>
                                    <p:cond delay="0"/>
                                  </p:stCondLst>
                                  <p:childTnLst>
                                    <p:animEffect transition="out" filter="diamond(in)">
                                      <p:cBhvr>
                                        <p:cTn id="130" dur="3000"/>
                                        <p:tgtEl>
                                          <p:spTgt spid="8"/>
                                        </p:tgtEl>
                                      </p:cBhvr>
                                    </p:animEffect>
                                    <p:set>
                                      <p:cBhvr>
                                        <p:cTn id="131" dur="1" fill="hold">
                                          <p:stCondLst>
                                            <p:cond delay="2999"/>
                                          </p:stCondLst>
                                        </p:cTn>
                                        <p:tgtEl>
                                          <p:spTgt spid="8"/>
                                        </p:tgtEl>
                                        <p:attrNameLst>
                                          <p:attrName>style.visibility</p:attrName>
                                        </p:attrNameLst>
                                      </p:cBhvr>
                                      <p:to>
                                        <p:strVal val="hidden"/>
                                      </p:to>
                                    </p:set>
                                  </p:childTnLst>
                                </p:cTn>
                              </p:par>
                              <p:par>
                                <p:cTn id="132" presetID="8" presetClass="exit" presetSubtype="16" fill="hold" grpId="3" nodeType="withEffect">
                                  <p:stCondLst>
                                    <p:cond delay="0"/>
                                  </p:stCondLst>
                                  <p:childTnLst>
                                    <p:animEffect transition="out" filter="diamond(in)">
                                      <p:cBhvr>
                                        <p:cTn id="133" dur="3000"/>
                                        <p:tgtEl>
                                          <p:spTgt spid="29"/>
                                        </p:tgtEl>
                                      </p:cBhvr>
                                    </p:animEffect>
                                    <p:set>
                                      <p:cBhvr>
                                        <p:cTn id="134" dur="1" fill="hold">
                                          <p:stCondLst>
                                            <p:cond delay="2999"/>
                                          </p:stCondLst>
                                        </p:cTn>
                                        <p:tgtEl>
                                          <p:spTgt spid="29"/>
                                        </p:tgtEl>
                                        <p:attrNameLst>
                                          <p:attrName>style.visibility</p:attrName>
                                        </p:attrNameLst>
                                      </p:cBhvr>
                                      <p:to>
                                        <p:strVal val="hidden"/>
                                      </p:to>
                                    </p:set>
                                  </p:childTnLst>
                                </p:cTn>
                              </p:par>
                              <p:par>
                                <p:cTn id="135" presetID="8" presetClass="exit" presetSubtype="16" fill="hold" grpId="3" nodeType="withEffect">
                                  <p:stCondLst>
                                    <p:cond delay="0"/>
                                  </p:stCondLst>
                                  <p:childTnLst>
                                    <p:animEffect transition="out" filter="diamond(in)">
                                      <p:cBhvr>
                                        <p:cTn id="136" dur="3000"/>
                                        <p:tgtEl>
                                          <p:spTgt spid="33"/>
                                        </p:tgtEl>
                                      </p:cBhvr>
                                    </p:animEffect>
                                    <p:set>
                                      <p:cBhvr>
                                        <p:cTn id="137" dur="1" fill="hold">
                                          <p:stCondLst>
                                            <p:cond delay="2999"/>
                                          </p:stCondLst>
                                        </p:cTn>
                                        <p:tgtEl>
                                          <p:spTgt spid="33"/>
                                        </p:tgtEl>
                                        <p:attrNameLst>
                                          <p:attrName>style.visibility</p:attrName>
                                        </p:attrNameLst>
                                      </p:cBhvr>
                                      <p:to>
                                        <p:strVal val="hidden"/>
                                      </p:to>
                                    </p:set>
                                  </p:childTnLst>
                                </p:cTn>
                              </p:par>
                              <p:par>
                                <p:cTn id="138" presetID="8" presetClass="exit" presetSubtype="16" fill="hold" grpId="3" nodeType="withEffect">
                                  <p:stCondLst>
                                    <p:cond delay="0"/>
                                  </p:stCondLst>
                                  <p:childTnLst>
                                    <p:animEffect transition="out" filter="diamond(in)">
                                      <p:cBhvr>
                                        <p:cTn id="139" dur="3000"/>
                                        <p:tgtEl>
                                          <p:spTgt spid="37"/>
                                        </p:tgtEl>
                                      </p:cBhvr>
                                    </p:animEffect>
                                    <p:set>
                                      <p:cBhvr>
                                        <p:cTn id="140" dur="1" fill="hold">
                                          <p:stCondLst>
                                            <p:cond delay="2999"/>
                                          </p:stCondLst>
                                        </p:cTn>
                                        <p:tgtEl>
                                          <p:spTgt spid="37"/>
                                        </p:tgtEl>
                                        <p:attrNameLst>
                                          <p:attrName>style.visibility</p:attrName>
                                        </p:attrNameLst>
                                      </p:cBhvr>
                                      <p:to>
                                        <p:strVal val="hidden"/>
                                      </p:to>
                                    </p:set>
                                  </p:childTnLst>
                                </p:cTn>
                              </p:par>
                              <p:par>
                                <p:cTn id="141" presetID="8" presetClass="exit" presetSubtype="16" fill="hold" grpId="3" nodeType="withEffect">
                                  <p:stCondLst>
                                    <p:cond delay="0"/>
                                  </p:stCondLst>
                                  <p:childTnLst>
                                    <p:animEffect transition="out" filter="diamond(in)">
                                      <p:cBhvr>
                                        <p:cTn id="142" dur="3000"/>
                                        <p:tgtEl>
                                          <p:spTgt spid="42"/>
                                        </p:tgtEl>
                                      </p:cBhvr>
                                    </p:animEffect>
                                    <p:set>
                                      <p:cBhvr>
                                        <p:cTn id="143" dur="1" fill="hold">
                                          <p:stCondLst>
                                            <p:cond delay="2999"/>
                                          </p:stCondLst>
                                        </p:cTn>
                                        <p:tgtEl>
                                          <p:spTgt spid="42"/>
                                        </p:tgtEl>
                                        <p:attrNameLst>
                                          <p:attrName>style.visibility</p:attrName>
                                        </p:attrNameLst>
                                      </p:cBhvr>
                                      <p:to>
                                        <p:strVal val="hidden"/>
                                      </p:to>
                                    </p:set>
                                  </p:childTnLst>
                                </p:cTn>
                              </p:par>
                              <p:par>
                                <p:cTn id="144" presetID="8" presetClass="exit" presetSubtype="16" fill="hold" grpId="3" nodeType="withEffect">
                                  <p:stCondLst>
                                    <p:cond delay="0"/>
                                  </p:stCondLst>
                                  <p:childTnLst>
                                    <p:animEffect transition="out" filter="diamond(in)">
                                      <p:cBhvr>
                                        <p:cTn id="145" dur="3000"/>
                                        <p:tgtEl>
                                          <p:spTgt spid="46"/>
                                        </p:tgtEl>
                                      </p:cBhvr>
                                    </p:animEffect>
                                    <p:set>
                                      <p:cBhvr>
                                        <p:cTn id="146" dur="1" fill="hold">
                                          <p:stCondLst>
                                            <p:cond delay="2999"/>
                                          </p:stCondLst>
                                        </p:cTn>
                                        <p:tgtEl>
                                          <p:spTgt spid="46"/>
                                        </p:tgtEl>
                                        <p:attrNameLst>
                                          <p:attrName>style.visibility</p:attrName>
                                        </p:attrNameLst>
                                      </p:cBhvr>
                                      <p:to>
                                        <p:strVal val="hidden"/>
                                      </p:to>
                                    </p:set>
                                  </p:childTnLst>
                                </p:cTn>
                              </p:par>
                              <p:par>
                                <p:cTn id="147" presetID="8" presetClass="exit" presetSubtype="16" fill="hold" grpId="3" nodeType="withEffect">
                                  <p:stCondLst>
                                    <p:cond delay="0"/>
                                  </p:stCondLst>
                                  <p:childTnLst>
                                    <p:animEffect transition="out" filter="diamond(in)">
                                      <p:cBhvr>
                                        <p:cTn id="148" dur="3000"/>
                                        <p:tgtEl>
                                          <p:spTgt spid="50"/>
                                        </p:tgtEl>
                                      </p:cBhvr>
                                    </p:animEffect>
                                    <p:set>
                                      <p:cBhvr>
                                        <p:cTn id="149" dur="1" fill="hold">
                                          <p:stCondLst>
                                            <p:cond delay="2999"/>
                                          </p:stCondLst>
                                        </p:cTn>
                                        <p:tgtEl>
                                          <p:spTgt spid="50"/>
                                        </p:tgtEl>
                                        <p:attrNameLst>
                                          <p:attrName>style.visibility</p:attrName>
                                        </p:attrNameLst>
                                      </p:cBhvr>
                                      <p:to>
                                        <p:strVal val="hidden"/>
                                      </p:to>
                                    </p:set>
                                  </p:childTnLst>
                                </p:cTn>
                              </p:par>
                              <p:par>
                                <p:cTn id="150" presetID="8" presetClass="exit" presetSubtype="16" fill="hold" grpId="3" nodeType="withEffect">
                                  <p:stCondLst>
                                    <p:cond delay="0"/>
                                  </p:stCondLst>
                                  <p:childTnLst>
                                    <p:animEffect transition="out" filter="diamond(in)">
                                      <p:cBhvr>
                                        <p:cTn id="151" dur="3000"/>
                                        <p:tgtEl>
                                          <p:spTgt spid="54"/>
                                        </p:tgtEl>
                                      </p:cBhvr>
                                    </p:animEffect>
                                    <p:set>
                                      <p:cBhvr>
                                        <p:cTn id="152" dur="1" fill="hold">
                                          <p:stCondLst>
                                            <p:cond delay="2999"/>
                                          </p:stCondLst>
                                        </p:cTn>
                                        <p:tgtEl>
                                          <p:spTgt spid="54"/>
                                        </p:tgtEl>
                                        <p:attrNameLst>
                                          <p:attrName>style.visibility</p:attrName>
                                        </p:attrNameLst>
                                      </p:cBhvr>
                                      <p:to>
                                        <p:strVal val="hidden"/>
                                      </p:to>
                                    </p:set>
                                  </p:childTnLst>
                                </p:cTn>
                              </p:par>
                              <p:par>
                                <p:cTn id="153" presetID="8" presetClass="exit" presetSubtype="16" fill="hold" grpId="3" nodeType="withEffect">
                                  <p:stCondLst>
                                    <p:cond delay="0"/>
                                  </p:stCondLst>
                                  <p:childTnLst>
                                    <p:animEffect transition="out" filter="diamond(in)">
                                      <p:cBhvr>
                                        <p:cTn id="154" dur="3000"/>
                                        <p:tgtEl>
                                          <p:spTgt spid="58"/>
                                        </p:tgtEl>
                                      </p:cBhvr>
                                    </p:animEffect>
                                    <p:set>
                                      <p:cBhvr>
                                        <p:cTn id="155" dur="1" fill="hold">
                                          <p:stCondLst>
                                            <p:cond delay="2999"/>
                                          </p:stCondLst>
                                        </p:cTn>
                                        <p:tgtEl>
                                          <p:spTgt spid="58"/>
                                        </p:tgtEl>
                                        <p:attrNameLst>
                                          <p:attrName>style.visibility</p:attrName>
                                        </p:attrNameLst>
                                      </p:cBhvr>
                                      <p:to>
                                        <p:strVal val="hidden"/>
                                      </p:to>
                                    </p:set>
                                  </p:childTnLst>
                                </p:cTn>
                              </p:par>
                              <p:par>
                                <p:cTn id="156" presetID="53" presetClass="entr" presetSubtype="16" fill="hold" nodeType="withEffect">
                                  <p:stCondLst>
                                    <p:cond delay="1750"/>
                                  </p:stCondLst>
                                  <p:childTnLst>
                                    <p:set>
                                      <p:cBhvr>
                                        <p:cTn id="157" dur="1" fill="hold">
                                          <p:stCondLst>
                                            <p:cond delay="0"/>
                                          </p:stCondLst>
                                        </p:cTn>
                                        <p:tgtEl>
                                          <p:spTgt spid="10242"/>
                                        </p:tgtEl>
                                        <p:attrNameLst>
                                          <p:attrName>style.visibility</p:attrName>
                                        </p:attrNameLst>
                                      </p:cBhvr>
                                      <p:to>
                                        <p:strVal val="visible"/>
                                      </p:to>
                                    </p:set>
                                    <p:anim calcmode="lin" valueType="num">
                                      <p:cBhvr>
                                        <p:cTn id="158" dur="1750" fill="hold"/>
                                        <p:tgtEl>
                                          <p:spTgt spid="10242"/>
                                        </p:tgtEl>
                                        <p:attrNameLst>
                                          <p:attrName>ppt_w</p:attrName>
                                        </p:attrNameLst>
                                      </p:cBhvr>
                                      <p:tavLst>
                                        <p:tav tm="0">
                                          <p:val>
                                            <p:fltVal val="0"/>
                                          </p:val>
                                        </p:tav>
                                        <p:tav tm="100000">
                                          <p:val>
                                            <p:strVal val="#ppt_w"/>
                                          </p:val>
                                        </p:tav>
                                      </p:tavLst>
                                    </p:anim>
                                    <p:anim calcmode="lin" valueType="num">
                                      <p:cBhvr>
                                        <p:cTn id="159" dur="1750" fill="hold"/>
                                        <p:tgtEl>
                                          <p:spTgt spid="10242"/>
                                        </p:tgtEl>
                                        <p:attrNameLst>
                                          <p:attrName>ppt_h</p:attrName>
                                        </p:attrNameLst>
                                      </p:cBhvr>
                                      <p:tavLst>
                                        <p:tav tm="0">
                                          <p:val>
                                            <p:fltVal val="0"/>
                                          </p:val>
                                        </p:tav>
                                        <p:tav tm="100000">
                                          <p:val>
                                            <p:strVal val="#ppt_h"/>
                                          </p:val>
                                        </p:tav>
                                      </p:tavLst>
                                    </p:anim>
                                    <p:animEffect transition="in" filter="fade">
                                      <p:cBhvr>
                                        <p:cTn id="160" dur="175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8" grpId="0" animBg="1"/>
      <p:bldP spid="8" grpId="1" animBg="1"/>
      <p:bldP spid="8" grpId="2" animBg="1"/>
      <p:bldP spid="8" grpId="3" animBg="1"/>
      <p:bldP spid="29" grpId="0" animBg="1"/>
      <p:bldP spid="29" grpId="1" animBg="1"/>
      <p:bldP spid="29" grpId="2" animBg="1"/>
      <p:bldP spid="29" grpId="3" animBg="1"/>
      <p:bldP spid="33" grpId="0" animBg="1"/>
      <p:bldP spid="33" grpId="1" animBg="1"/>
      <p:bldP spid="33" grpId="2" animBg="1"/>
      <p:bldP spid="33" grpId="3" animBg="1"/>
      <p:bldP spid="37" grpId="0" animBg="1"/>
      <p:bldP spid="37" grpId="1" animBg="1"/>
      <p:bldP spid="37" grpId="2" animBg="1"/>
      <p:bldP spid="37" grpId="3" animBg="1"/>
      <p:bldP spid="42" grpId="0" animBg="1"/>
      <p:bldP spid="42" grpId="1" animBg="1"/>
      <p:bldP spid="42" grpId="2" animBg="1"/>
      <p:bldP spid="42" grpId="3" animBg="1"/>
      <p:bldP spid="46" grpId="0" animBg="1"/>
      <p:bldP spid="46" grpId="1" animBg="1"/>
      <p:bldP spid="46" grpId="2" animBg="1"/>
      <p:bldP spid="46" grpId="3" animBg="1"/>
      <p:bldP spid="50" grpId="0" animBg="1"/>
      <p:bldP spid="50" grpId="1" animBg="1"/>
      <p:bldP spid="50" grpId="2" animBg="1"/>
      <p:bldP spid="50" grpId="3" animBg="1"/>
      <p:bldP spid="54" grpId="0" animBg="1"/>
      <p:bldP spid="54" grpId="1" animBg="1"/>
      <p:bldP spid="54" grpId="2" animBg="1"/>
      <p:bldP spid="54" grpId="3" animBg="1"/>
      <p:bldP spid="58" grpId="0" animBg="1"/>
      <p:bldP spid="58" grpId="1" animBg="1"/>
      <p:bldP spid="58" grpId="2" animBg="1"/>
      <p:bldP spid="58" grpId="3"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BASILISCO\CeZxqihUsAE61NV (1).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283914" y="-143717"/>
            <a:ext cx="11662164" cy="655705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 y="0"/>
            <a:ext cx="968488" cy="63373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6" name="5 Rectángulo"/>
          <p:cNvSpPr/>
          <p:nvPr/>
        </p:nvSpPr>
        <p:spPr>
          <a:xfrm>
            <a:off x="1056532" y="0"/>
            <a:ext cx="968488" cy="6337300"/>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7" name="6 Rectángulo"/>
          <p:cNvSpPr/>
          <p:nvPr/>
        </p:nvSpPr>
        <p:spPr>
          <a:xfrm>
            <a:off x="2113063" y="0"/>
            <a:ext cx="968488" cy="63373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8" name="7 Rectángulo"/>
          <p:cNvSpPr/>
          <p:nvPr/>
        </p:nvSpPr>
        <p:spPr>
          <a:xfrm>
            <a:off x="3169593" y="0"/>
            <a:ext cx="968488" cy="6337300"/>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9" name="8 Rectángulo"/>
          <p:cNvSpPr/>
          <p:nvPr/>
        </p:nvSpPr>
        <p:spPr>
          <a:xfrm>
            <a:off x="4226124" y="0"/>
            <a:ext cx="968488" cy="63373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0" name="9 Rectángulo"/>
          <p:cNvSpPr/>
          <p:nvPr/>
        </p:nvSpPr>
        <p:spPr>
          <a:xfrm>
            <a:off x="5282656" y="0"/>
            <a:ext cx="968488" cy="6337300"/>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1" name="10 Rectángulo"/>
          <p:cNvSpPr/>
          <p:nvPr/>
        </p:nvSpPr>
        <p:spPr>
          <a:xfrm>
            <a:off x="6339187" y="0"/>
            <a:ext cx="968488" cy="63373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2" name="11 Rectángulo"/>
          <p:cNvSpPr/>
          <p:nvPr/>
        </p:nvSpPr>
        <p:spPr>
          <a:xfrm>
            <a:off x="7395717" y="0"/>
            <a:ext cx="968488" cy="6337300"/>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3" name="12 Rectángulo"/>
          <p:cNvSpPr/>
          <p:nvPr/>
        </p:nvSpPr>
        <p:spPr>
          <a:xfrm>
            <a:off x="8452248" y="0"/>
            <a:ext cx="968488" cy="63373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4" name="13 Rectángulo"/>
          <p:cNvSpPr/>
          <p:nvPr/>
        </p:nvSpPr>
        <p:spPr>
          <a:xfrm>
            <a:off x="9508778" y="0"/>
            <a:ext cx="905547" cy="6337300"/>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5" name="14 Rectángulo"/>
          <p:cNvSpPr/>
          <p:nvPr/>
        </p:nvSpPr>
        <p:spPr>
          <a:xfrm flipV="1">
            <a:off x="12678422" y="6337301"/>
            <a:ext cx="88045" cy="42247"/>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Rectángulo"/>
          <p:cNvSpPr/>
          <p:nvPr/>
        </p:nvSpPr>
        <p:spPr>
          <a:xfrm>
            <a:off x="10507428" y="21124"/>
            <a:ext cx="792398" cy="63373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10" fill="hold" nodeType="withEffect">
                                  <p:stCondLst>
                                    <p:cond delay="0"/>
                                  </p:stCondLst>
                                  <p:childTnLst>
                                    <p:animEffect transition="out" filter="blinds(horizont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50" presetClass="entr" presetSubtype="0" decel="100000"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0" fill="hold"/>
                                        <p:tgtEl>
                                          <p:spTgt spid="15"/>
                                        </p:tgtEl>
                                        <p:attrNameLst>
                                          <p:attrName>ppt_w</p:attrName>
                                        </p:attrNameLst>
                                      </p:cBhvr>
                                      <p:tavLst>
                                        <p:tav tm="0">
                                          <p:val>
                                            <p:strVal val="#ppt_w+.3"/>
                                          </p:val>
                                        </p:tav>
                                        <p:tav tm="100000">
                                          <p:val>
                                            <p:strVal val="#ppt_w"/>
                                          </p:val>
                                        </p:tav>
                                      </p:tavLst>
                                    </p:anim>
                                    <p:anim calcmode="lin" valueType="num">
                                      <p:cBhvr>
                                        <p:cTn id="44" dur="5000" fill="hold"/>
                                        <p:tgtEl>
                                          <p:spTgt spid="15"/>
                                        </p:tgtEl>
                                        <p:attrNameLst>
                                          <p:attrName>ppt_h</p:attrName>
                                        </p:attrNameLst>
                                      </p:cBhvr>
                                      <p:tavLst>
                                        <p:tav tm="0">
                                          <p:val>
                                            <p:strVal val="#ppt_h"/>
                                          </p:val>
                                        </p:tav>
                                        <p:tav tm="100000">
                                          <p:val>
                                            <p:strVal val="#ppt_h"/>
                                          </p:val>
                                        </p:tav>
                                      </p:tavLst>
                                    </p:anim>
                                    <p:animEffect transition="in" filter="fade">
                                      <p:cBhvr>
                                        <p:cTn id="45" dur="5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31747" name="Picture 3" descr="E:\MIS COSAS\DOCUMENTOS ANA\PAISAJES\PRIMAVERA\PRIMAVERA-2\rio_lago301.jpg"/>
          <p:cNvPicPr>
            <a:picLocks noChangeAspect="1" noChangeArrowheads="1"/>
          </p:cNvPicPr>
          <p:nvPr/>
        </p:nvPicPr>
        <p:blipFill>
          <a:blip r:embed="rId2" cstate="email">
            <a:clrChange>
              <a:clrFrom>
                <a:srgbClr val="632625"/>
              </a:clrFrom>
              <a:clrTo>
                <a:srgbClr val="632625">
                  <a:alpha val="0"/>
                </a:srgbClr>
              </a:clrTo>
            </a:clrChange>
            <a:extLst>
              <a:ext uri="{28A0092B-C50C-407E-A947-70E740481C1C}">
                <a14:useLocalDpi xmlns:a14="http://schemas.microsoft.com/office/drawing/2010/main" val="0"/>
              </a:ext>
            </a:extLst>
          </a:blip>
          <a:stretch>
            <a:fillRect/>
          </a:stretch>
        </p:blipFill>
        <p:spPr bwMode="auto">
          <a:xfrm>
            <a:off x="6611053" y="1704754"/>
            <a:ext cx="3904884" cy="2994332"/>
          </a:xfrm>
          <a:prstGeom prst="donut">
            <a:avLst>
              <a:gd name="adj" fmla="val 14659"/>
            </a:avLst>
          </a:prstGeom>
          <a:solidFill>
            <a:srgbClr val="FFFF00">
              <a:alpha val="40000"/>
            </a:srgbClr>
          </a:solidFill>
          <a:ln w="38100">
            <a:solidFill>
              <a:srgbClr val="FF0000"/>
            </a:solidFill>
          </a:ln>
        </p:spPr>
      </p:pic>
      <p:pic>
        <p:nvPicPr>
          <p:cNvPr id="5" name="Picture 3" descr="E:\MIS COSAS\DOCUMENTOS ANA\PAISAJES\PRIMAVERA\PRIMAVERA-2\rio_lago301.jpg"/>
          <p:cNvPicPr>
            <a:picLocks noChangeAspect="1" noChangeArrowheads="1"/>
          </p:cNvPicPr>
          <p:nvPr/>
        </p:nvPicPr>
        <p:blipFill>
          <a:blip r:embed="rId3" cstate="email">
            <a:clrChange>
              <a:clrFrom>
                <a:srgbClr val="7131A1"/>
              </a:clrFrom>
              <a:clrTo>
                <a:srgbClr val="7131A1">
                  <a:alpha val="0"/>
                </a:srgbClr>
              </a:clrTo>
            </a:clrChange>
            <a:extLst>
              <a:ext uri="{28A0092B-C50C-407E-A947-70E740481C1C}">
                <a14:useLocalDpi xmlns:a14="http://schemas.microsoft.com/office/drawing/2010/main" val="0"/>
              </a:ext>
            </a:extLst>
          </a:blip>
          <a:stretch>
            <a:fillRect/>
          </a:stretch>
        </p:blipFill>
        <p:spPr bwMode="auto">
          <a:xfrm>
            <a:off x="576232" y="1704754"/>
            <a:ext cx="3904884" cy="2994332"/>
          </a:xfrm>
          <a:prstGeom prst="donut">
            <a:avLst>
              <a:gd name="adj" fmla="val 14490"/>
            </a:avLst>
          </a:prstGeom>
          <a:solidFill>
            <a:srgbClr val="FFFF00">
              <a:alpha val="40000"/>
            </a:srgbClr>
          </a:solidFill>
          <a:ln w="38100">
            <a:solidFill>
              <a:srgbClr val="FF0000"/>
            </a:solidFill>
          </a:ln>
        </p:spPr>
      </p:pic>
      <p:pic>
        <p:nvPicPr>
          <p:cNvPr id="7" name="Picture 3" descr="E:\MIS COSAS\DOCUMENTOS ANA\PAISAJES\PRIMAVERA\PRIMAVERA-2\rio_lago301.jpg"/>
          <p:cNvPicPr>
            <a:picLocks noChangeAspect="1" noChangeArrowheads="1"/>
          </p:cNvPicPr>
          <p:nvPr/>
        </p:nvPicPr>
        <p:blipFill>
          <a:blip r:embed="rId3" cstate="email">
            <a:clrChange>
              <a:clrFrom>
                <a:srgbClr val="7131A1"/>
              </a:clrFrom>
              <a:clrTo>
                <a:srgbClr val="7131A1">
                  <a:alpha val="0"/>
                </a:srgbClr>
              </a:clrTo>
            </a:clrChange>
            <a:extLst>
              <a:ext uri="{28A0092B-C50C-407E-A947-70E740481C1C}">
                <a14:useLocalDpi xmlns:a14="http://schemas.microsoft.com/office/drawing/2010/main" val="0"/>
              </a:ext>
            </a:extLst>
          </a:blip>
          <a:stretch>
            <a:fillRect/>
          </a:stretch>
        </p:blipFill>
        <p:spPr bwMode="auto">
          <a:xfrm>
            <a:off x="3593644" y="3102110"/>
            <a:ext cx="3904885" cy="2994332"/>
          </a:xfrm>
          <a:prstGeom prst="donut">
            <a:avLst>
              <a:gd name="adj" fmla="val 14110"/>
            </a:avLst>
          </a:prstGeom>
          <a:solidFill>
            <a:srgbClr val="FFFF00">
              <a:alpha val="40000"/>
            </a:srgbClr>
          </a:solidFill>
          <a:ln w="38100">
            <a:solidFill>
              <a:srgbClr val="FF0000"/>
            </a:solidFill>
          </a:ln>
        </p:spPr>
      </p:pic>
      <p:pic>
        <p:nvPicPr>
          <p:cNvPr id="8" name="Picture 3" descr="E:\MIS COSAS\DOCUMENTOS ANA\PAISAJES\PRIMAVERA\PRIMAVERA-2\rio_lago301.jpg"/>
          <p:cNvPicPr>
            <a:picLocks noChangeAspect="1" noChangeArrowheads="1"/>
          </p:cNvPicPr>
          <p:nvPr/>
        </p:nvPicPr>
        <p:blipFill>
          <a:blip r:embed="rId3" cstate="email">
            <a:clrChange>
              <a:clrFrom>
                <a:srgbClr val="7131A1"/>
              </a:clrFrom>
              <a:clrTo>
                <a:srgbClr val="7131A1">
                  <a:alpha val="0"/>
                </a:srgbClr>
              </a:clrTo>
            </a:clrChange>
            <a:extLst>
              <a:ext uri="{28A0092B-C50C-407E-A947-70E740481C1C}">
                <a14:useLocalDpi xmlns:a14="http://schemas.microsoft.com/office/drawing/2010/main" val="0"/>
              </a:ext>
            </a:extLst>
          </a:blip>
          <a:stretch>
            <a:fillRect/>
          </a:stretch>
        </p:blipFill>
        <p:spPr bwMode="auto">
          <a:xfrm>
            <a:off x="3593644" y="440481"/>
            <a:ext cx="3904885" cy="2994332"/>
          </a:xfrm>
          <a:prstGeom prst="donut">
            <a:avLst>
              <a:gd name="adj" fmla="val 13709"/>
            </a:avLst>
          </a:prstGeom>
          <a:solidFill>
            <a:srgbClr val="FFFF00">
              <a:alpha val="40000"/>
            </a:srgbClr>
          </a:solidFill>
          <a:ln w="38100">
            <a:solidFill>
              <a:srgbClr val="FF0000"/>
            </a:solidFill>
          </a:ln>
        </p:spPr>
      </p:pic>
      <p:sp>
        <p:nvSpPr>
          <p:cNvPr id="2" name="1 Rectángulo"/>
          <p:cNvSpPr/>
          <p:nvPr/>
        </p:nvSpPr>
        <p:spPr>
          <a:xfrm>
            <a:off x="1890415" y="778397"/>
            <a:ext cx="8136904" cy="4647426"/>
          </a:xfrm>
          <a:prstGeom prst="rect">
            <a:avLst/>
          </a:prstGeom>
        </p:spPr>
        <p:txBody>
          <a:bodyPr wrap="square">
            <a:spAutoFit/>
          </a:bodyPr>
          <a:lstStyle/>
          <a:p>
            <a:pPr algn="ctr"/>
            <a:r>
              <a:rPr lang="es-ES" sz="4800" b="1" dirty="0"/>
              <a:t>Reproducción</a:t>
            </a:r>
          </a:p>
          <a:p>
            <a:pPr algn="ctr"/>
            <a:endParaRPr lang="es-ES" sz="2400" dirty="0"/>
          </a:p>
          <a:p>
            <a:pPr algn="ctr"/>
            <a:r>
              <a:rPr lang="es-ES" sz="2800" dirty="0"/>
              <a:t>El apareamiento ocurre cuando el basilisco común tiene cerca de 1 año de edad. Ambos sexos se atraen por medio de unas glándulas ubicadas en sus colas. Después del apareamiento se separarán. Las hembras ponen de 3 a 4 nidadas de huevos al año, y cada una puede tener de 10 a 20 huevos, la hembra abandona los huevos una vez que los pone y puede tomar hasta 3 meses para que los huevos eclosionen.</a:t>
            </a:r>
          </a:p>
        </p:txBody>
      </p:sp>
      <p:pic>
        <p:nvPicPr>
          <p:cNvPr id="9"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0" y="5099538"/>
            <a:ext cx="1775562" cy="125725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500" advTm="38000">
        <p:checker/>
      </p:transition>
    </mc:Choice>
    <mc:Fallback xmlns="">
      <p:transition spd="slow" advTm="3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1747"/>
                                        </p:tgtEl>
                                        <p:attrNameLst>
                                          <p:attrName>ppt_x</p:attrName>
                                        </p:attrNameLst>
                                      </p:cBhvr>
                                      <p:tavLst>
                                        <p:tav tm="0">
                                          <p:val>
                                            <p:strVal val="ppt_x"/>
                                          </p:val>
                                        </p:tav>
                                        <p:tav tm="100000">
                                          <p:val>
                                            <p:strVal val="0-ppt_w/2"/>
                                          </p:val>
                                        </p:tav>
                                      </p:tavLst>
                                    </p:anim>
                                    <p:anim calcmode="lin" valueType="num">
                                      <p:cBhvr additive="base">
                                        <p:cTn id="7" dur="5000"/>
                                        <p:tgtEl>
                                          <p:spTgt spid="31747"/>
                                        </p:tgtEl>
                                        <p:attrNameLst>
                                          <p:attrName>ppt_y</p:attrName>
                                        </p:attrNameLst>
                                      </p:cBhvr>
                                      <p:tavLst>
                                        <p:tav tm="0">
                                          <p:val>
                                            <p:strVal val="ppt_y"/>
                                          </p:val>
                                        </p:tav>
                                        <p:tav tm="100000">
                                          <p:val>
                                            <p:strVal val="ppt_y"/>
                                          </p:val>
                                        </p:tav>
                                      </p:tavLst>
                                    </p:anim>
                                    <p:set>
                                      <p:cBhvr>
                                        <p:cTn id="8" dur="1" fill="hold">
                                          <p:stCondLst>
                                            <p:cond delay="4999"/>
                                          </p:stCondLst>
                                        </p:cTn>
                                        <p:tgtEl>
                                          <p:spTgt spid="31747"/>
                                        </p:tgtEl>
                                        <p:attrNameLst>
                                          <p:attrName>style.visibility</p:attrName>
                                        </p:attrNameLst>
                                      </p:cBhvr>
                                      <p:to>
                                        <p:strVal val="hidden"/>
                                      </p:to>
                                    </p:set>
                                  </p:childTnLst>
                                </p:cTn>
                              </p:par>
                              <p:par>
                                <p:cTn id="9" presetID="35" presetClass="exit" presetSubtype="0" fill="hold" nodeType="withEffect">
                                  <p:stCondLst>
                                    <p:cond delay="0"/>
                                  </p:stCondLst>
                                  <p:childTnLst>
                                    <p:animEffect transition="out" filter="fade">
                                      <p:cBhvr>
                                        <p:cTn id="10" dur="5000"/>
                                        <p:tgtEl>
                                          <p:spTgt spid="31747"/>
                                        </p:tgtEl>
                                      </p:cBhvr>
                                    </p:animEffect>
                                    <p:anim calcmode="lin" valueType="num">
                                      <p:cBhvr>
                                        <p:cTn id="11" dur="5000"/>
                                        <p:tgtEl>
                                          <p:spTgt spid="31747"/>
                                        </p:tgtEl>
                                        <p:attrNameLst>
                                          <p:attrName>style.rotation</p:attrName>
                                        </p:attrNameLst>
                                      </p:cBhvr>
                                      <p:tavLst>
                                        <p:tav tm="0">
                                          <p:val>
                                            <p:fltVal val="0"/>
                                          </p:val>
                                        </p:tav>
                                        <p:tav tm="100000">
                                          <p:val>
                                            <p:fltVal val="720"/>
                                          </p:val>
                                        </p:tav>
                                      </p:tavLst>
                                    </p:anim>
                                    <p:anim calcmode="lin" valueType="num">
                                      <p:cBhvr>
                                        <p:cTn id="12" dur="5000"/>
                                        <p:tgtEl>
                                          <p:spTgt spid="31747"/>
                                        </p:tgtEl>
                                        <p:attrNameLst>
                                          <p:attrName>ppt_h</p:attrName>
                                        </p:attrNameLst>
                                      </p:cBhvr>
                                      <p:tavLst>
                                        <p:tav tm="0">
                                          <p:val>
                                            <p:strVal val="ppt_h"/>
                                          </p:val>
                                        </p:tav>
                                        <p:tav tm="100000">
                                          <p:val>
                                            <p:fltVal val="0"/>
                                          </p:val>
                                        </p:tav>
                                      </p:tavLst>
                                    </p:anim>
                                    <p:anim calcmode="lin" valueType="num">
                                      <p:cBhvr>
                                        <p:cTn id="13" dur="5000"/>
                                        <p:tgtEl>
                                          <p:spTgt spid="31747"/>
                                        </p:tgtEl>
                                        <p:attrNameLst>
                                          <p:attrName>ppt_w</p:attrName>
                                        </p:attrNameLst>
                                      </p:cBhvr>
                                      <p:tavLst>
                                        <p:tav tm="0">
                                          <p:val>
                                            <p:strVal val="ppt_w"/>
                                          </p:val>
                                        </p:tav>
                                        <p:tav tm="100000">
                                          <p:val>
                                            <p:fltVal val="0"/>
                                          </p:val>
                                        </p:tav>
                                      </p:tavLst>
                                    </p:anim>
                                    <p:set>
                                      <p:cBhvr>
                                        <p:cTn id="14" dur="1" fill="hold">
                                          <p:stCondLst>
                                            <p:cond delay="4999"/>
                                          </p:stCondLst>
                                        </p:cTn>
                                        <p:tgtEl>
                                          <p:spTgt spid="31747"/>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5000"/>
                                        <p:tgtEl>
                                          <p:spTgt spid="5"/>
                                        </p:tgtEl>
                                        <p:attrNameLst>
                                          <p:attrName>ppt_x</p:attrName>
                                        </p:attrNameLst>
                                      </p:cBhvr>
                                      <p:tavLst>
                                        <p:tav tm="0">
                                          <p:val>
                                            <p:strVal val="ppt_x"/>
                                          </p:val>
                                        </p:tav>
                                        <p:tav tm="100000">
                                          <p:val>
                                            <p:strVal val="1+ppt_w/2"/>
                                          </p:val>
                                        </p:tav>
                                      </p:tavLst>
                                    </p:anim>
                                    <p:anim calcmode="lin" valueType="num">
                                      <p:cBhvr additive="base">
                                        <p:cTn id="17" dur="5000"/>
                                        <p:tgtEl>
                                          <p:spTgt spid="5"/>
                                        </p:tgtEl>
                                        <p:attrNameLst>
                                          <p:attrName>ppt_y</p:attrName>
                                        </p:attrNameLst>
                                      </p:cBhvr>
                                      <p:tavLst>
                                        <p:tav tm="0">
                                          <p:val>
                                            <p:strVal val="ppt_y"/>
                                          </p:val>
                                        </p:tav>
                                        <p:tav tm="100000">
                                          <p:val>
                                            <p:strVal val="ppt_y"/>
                                          </p:val>
                                        </p:tav>
                                      </p:tavLst>
                                    </p:anim>
                                    <p:set>
                                      <p:cBhvr>
                                        <p:cTn id="18" dur="1" fill="hold">
                                          <p:stCondLst>
                                            <p:cond delay="4999"/>
                                          </p:stCondLst>
                                        </p:cTn>
                                        <p:tgtEl>
                                          <p:spTgt spid="5"/>
                                        </p:tgtEl>
                                        <p:attrNameLst>
                                          <p:attrName>style.visibility</p:attrName>
                                        </p:attrNameLst>
                                      </p:cBhvr>
                                      <p:to>
                                        <p:strVal val="hidden"/>
                                      </p:to>
                                    </p:set>
                                  </p:childTnLst>
                                </p:cTn>
                              </p:par>
                              <p:par>
                                <p:cTn id="19" presetID="35" presetClass="exit" presetSubtype="0" fill="hold" nodeType="withEffect">
                                  <p:stCondLst>
                                    <p:cond delay="0"/>
                                  </p:stCondLst>
                                  <p:childTnLst>
                                    <p:animEffect transition="out" filter="fade">
                                      <p:cBhvr>
                                        <p:cTn id="20" dur="5000"/>
                                        <p:tgtEl>
                                          <p:spTgt spid="5"/>
                                        </p:tgtEl>
                                      </p:cBhvr>
                                    </p:animEffect>
                                    <p:anim calcmode="lin" valueType="num">
                                      <p:cBhvr>
                                        <p:cTn id="21" dur="5000"/>
                                        <p:tgtEl>
                                          <p:spTgt spid="5"/>
                                        </p:tgtEl>
                                        <p:attrNameLst>
                                          <p:attrName>style.rotation</p:attrName>
                                        </p:attrNameLst>
                                      </p:cBhvr>
                                      <p:tavLst>
                                        <p:tav tm="0">
                                          <p:val>
                                            <p:fltVal val="0"/>
                                          </p:val>
                                        </p:tav>
                                        <p:tav tm="100000">
                                          <p:val>
                                            <p:fltVal val="720"/>
                                          </p:val>
                                        </p:tav>
                                      </p:tavLst>
                                    </p:anim>
                                    <p:anim calcmode="lin" valueType="num">
                                      <p:cBhvr>
                                        <p:cTn id="22" dur="5000"/>
                                        <p:tgtEl>
                                          <p:spTgt spid="5"/>
                                        </p:tgtEl>
                                        <p:attrNameLst>
                                          <p:attrName>ppt_h</p:attrName>
                                        </p:attrNameLst>
                                      </p:cBhvr>
                                      <p:tavLst>
                                        <p:tav tm="0">
                                          <p:val>
                                            <p:strVal val="ppt_h"/>
                                          </p:val>
                                        </p:tav>
                                        <p:tav tm="100000">
                                          <p:val>
                                            <p:fltVal val="0"/>
                                          </p:val>
                                        </p:tav>
                                      </p:tavLst>
                                    </p:anim>
                                    <p:anim calcmode="lin" valueType="num">
                                      <p:cBhvr>
                                        <p:cTn id="23" dur="5000"/>
                                        <p:tgtEl>
                                          <p:spTgt spid="5"/>
                                        </p:tgtEl>
                                        <p:attrNameLst>
                                          <p:attrName>ppt_w</p:attrName>
                                        </p:attrNameLst>
                                      </p:cBhvr>
                                      <p:tavLst>
                                        <p:tav tm="0">
                                          <p:val>
                                            <p:strVal val="ppt_w"/>
                                          </p:val>
                                        </p:tav>
                                        <p:tav tm="100000">
                                          <p:val>
                                            <p:fltVal val="0"/>
                                          </p:val>
                                        </p:tav>
                                      </p:tavLst>
                                    </p:anim>
                                    <p:set>
                                      <p:cBhvr>
                                        <p:cTn id="24" dur="1" fill="hold">
                                          <p:stCondLst>
                                            <p:cond delay="4999"/>
                                          </p:stCondLst>
                                        </p:cTn>
                                        <p:tgtEl>
                                          <p:spTgt spid="5"/>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5000"/>
                                        <p:tgtEl>
                                          <p:spTgt spid="7"/>
                                        </p:tgtEl>
                                        <p:attrNameLst>
                                          <p:attrName>ppt_x</p:attrName>
                                        </p:attrNameLst>
                                      </p:cBhvr>
                                      <p:tavLst>
                                        <p:tav tm="0">
                                          <p:val>
                                            <p:strVal val="ppt_x"/>
                                          </p:val>
                                        </p:tav>
                                        <p:tav tm="100000">
                                          <p:val>
                                            <p:strVal val="ppt_x"/>
                                          </p:val>
                                        </p:tav>
                                      </p:tavLst>
                                    </p:anim>
                                    <p:anim calcmode="lin" valueType="num">
                                      <p:cBhvr additive="base">
                                        <p:cTn id="27" dur="5000"/>
                                        <p:tgtEl>
                                          <p:spTgt spid="7"/>
                                        </p:tgtEl>
                                        <p:attrNameLst>
                                          <p:attrName>ppt_y</p:attrName>
                                        </p:attrNameLst>
                                      </p:cBhvr>
                                      <p:tavLst>
                                        <p:tav tm="0">
                                          <p:val>
                                            <p:strVal val="ppt_y"/>
                                          </p:val>
                                        </p:tav>
                                        <p:tav tm="100000">
                                          <p:val>
                                            <p:strVal val="0-ppt_h/2"/>
                                          </p:val>
                                        </p:tav>
                                      </p:tavLst>
                                    </p:anim>
                                    <p:set>
                                      <p:cBhvr>
                                        <p:cTn id="28" dur="1" fill="hold">
                                          <p:stCondLst>
                                            <p:cond delay="4999"/>
                                          </p:stCondLst>
                                        </p:cTn>
                                        <p:tgtEl>
                                          <p:spTgt spid="7"/>
                                        </p:tgtEl>
                                        <p:attrNameLst>
                                          <p:attrName>style.visibility</p:attrName>
                                        </p:attrNameLst>
                                      </p:cBhvr>
                                      <p:to>
                                        <p:strVal val="hidden"/>
                                      </p:to>
                                    </p:set>
                                  </p:childTnLst>
                                </p:cTn>
                              </p:par>
                              <p:par>
                                <p:cTn id="29" presetID="35" presetClass="exit" presetSubtype="0" fill="hold" nodeType="withEffect">
                                  <p:stCondLst>
                                    <p:cond delay="0"/>
                                  </p:stCondLst>
                                  <p:childTnLst>
                                    <p:animEffect transition="out" filter="fade">
                                      <p:cBhvr>
                                        <p:cTn id="30" dur="5000"/>
                                        <p:tgtEl>
                                          <p:spTgt spid="7"/>
                                        </p:tgtEl>
                                      </p:cBhvr>
                                    </p:animEffect>
                                    <p:anim calcmode="lin" valueType="num">
                                      <p:cBhvr>
                                        <p:cTn id="31" dur="5000"/>
                                        <p:tgtEl>
                                          <p:spTgt spid="7"/>
                                        </p:tgtEl>
                                        <p:attrNameLst>
                                          <p:attrName>style.rotation</p:attrName>
                                        </p:attrNameLst>
                                      </p:cBhvr>
                                      <p:tavLst>
                                        <p:tav tm="0">
                                          <p:val>
                                            <p:fltVal val="0"/>
                                          </p:val>
                                        </p:tav>
                                        <p:tav tm="100000">
                                          <p:val>
                                            <p:fltVal val="720"/>
                                          </p:val>
                                        </p:tav>
                                      </p:tavLst>
                                    </p:anim>
                                    <p:anim calcmode="lin" valueType="num">
                                      <p:cBhvr>
                                        <p:cTn id="32" dur="5000"/>
                                        <p:tgtEl>
                                          <p:spTgt spid="7"/>
                                        </p:tgtEl>
                                        <p:attrNameLst>
                                          <p:attrName>ppt_h</p:attrName>
                                        </p:attrNameLst>
                                      </p:cBhvr>
                                      <p:tavLst>
                                        <p:tav tm="0">
                                          <p:val>
                                            <p:strVal val="ppt_h"/>
                                          </p:val>
                                        </p:tav>
                                        <p:tav tm="100000">
                                          <p:val>
                                            <p:fltVal val="0"/>
                                          </p:val>
                                        </p:tav>
                                      </p:tavLst>
                                    </p:anim>
                                    <p:anim calcmode="lin" valueType="num">
                                      <p:cBhvr>
                                        <p:cTn id="33" dur="5000"/>
                                        <p:tgtEl>
                                          <p:spTgt spid="7"/>
                                        </p:tgtEl>
                                        <p:attrNameLst>
                                          <p:attrName>ppt_w</p:attrName>
                                        </p:attrNameLst>
                                      </p:cBhvr>
                                      <p:tavLst>
                                        <p:tav tm="0">
                                          <p:val>
                                            <p:strVal val="ppt_w"/>
                                          </p:val>
                                        </p:tav>
                                        <p:tav tm="100000">
                                          <p:val>
                                            <p:fltVal val="0"/>
                                          </p:val>
                                        </p:tav>
                                      </p:tavLst>
                                    </p:anim>
                                    <p:set>
                                      <p:cBhvr>
                                        <p:cTn id="34" dur="1" fill="hold">
                                          <p:stCondLst>
                                            <p:cond delay="4999"/>
                                          </p:stCondLst>
                                        </p:cTn>
                                        <p:tgtEl>
                                          <p:spTgt spid="7"/>
                                        </p:tgtEl>
                                        <p:attrNameLst>
                                          <p:attrName>style.visibility</p:attrName>
                                        </p:attrNameLst>
                                      </p:cBhvr>
                                      <p:to>
                                        <p:strVal val="hidden"/>
                                      </p:to>
                                    </p:set>
                                  </p:childTnLst>
                                </p:cTn>
                              </p:par>
                              <p:par>
                                <p:cTn id="35" presetID="2" presetClass="exit" presetSubtype="4" fill="hold" nodeType="withEffect">
                                  <p:stCondLst>
                                    <p:cond delay="0"/>
                                  </p:stCondLst>
                                  <p:childTnLst>
                                    <p:anim calcmode="lin" valueType="num">
                                      <p:cBhvr additive="base">
                                        <p:cTn id="36" dur="5000"/>
                                        <p:tgtEl>
                                          <p:spTgt spid="8"/>
                                        </p:tgtEl>
                                        <p:attrNameLst>
                                          <p:attrName>ppt_x</p:attrName>
                                        </p:attrNameLst>
                                      </p:cBhvr>
                                      <p:tavLst>
                                        <p:tav tm="0">
                                          <p:val>
                                            <p:strVal val="ppt_x"/>
                                          </p:val>
                                        </p:tav>
                                        <p:tav tm="100000">
                                          <p:val>
                                            <p:strVal val="ppt_x"/>
                                          </p:val>
                                        </p:tav>
                                      </p:tavLst>
                                    </p:anim>
                                    <p:anim calcmode="lin" valueType="num">
                                      <p:cBhvr additive="base">
                                        <p:cTn id="37" dur="5000"/>
                                        <p:tgtEl>
                                          <p:spTgt spid="8"/>
                                        </p:tgtEl>
                                        <p:attrNameLst>
                                          <p:attrName>ppt_y</p:attrName>
                                        </p:attrNameLst>
                                      </p:cBhvr>
                                      <p:tavLst>
                                        <p:tav tm="0">
                                          <p:val>
                                            <p:strVal val="ppt_y"/>
                                          </p:val>
                                        </p:tav>
                                        <p:tav tm="100000">
                                          <p:val>
                                            <p:strVal val="1+ppt_h/2"/>
                                          </p:val>
                                        </p:tav>
                                      </p:tavLst>
                                    </p:anim>
                                    <p:set>
                                      <p:cBhvr>
                                        <p:cTn id="38" dur="1" fill="hold">
                                          <p:stCondLst>
                                            <p:cond delay="4999"/>
                                          </p:stCondLst>
                                        </p:cTn>
                                        <p:tgtEl>
                                          <p:spTgt spid="8"/>
                                        </p:tgtEl>
                                        <p:attrNameLst>
                                          <p:attrName>style.visibility</p:attrName>
                                        </p:attrNameLst>
                                      </p:cBhvr>
                                      <p:to>
                                        <p:strVal val="hidden"/>
                                      </p:to>
                                    </p:set>
                                  </p:childTnLst>
                                </p:cTn>
                              </p:par>
                              <p:par>
                                <p:cTn id="39" presetID="35" presetClass="exit" presetSubtype="0" fill="hold" nodeType="withEffect">
                                  <p:stCondLst>
                                    <p:cond delay="0"/>
                                  </p:stCondLst>
                                  <p:childTnLst>
                                    <p:animEffect transition="out" filter="fade">
                                      <p:cBhvr>
                                        <p:cTn id="40" dur="5000"/>
                                        <p:tgtEl>
                                          <p:spTgt spid="8"/>
                                        </p:tgtEl>
                                      </p:cBhvr>
                                    </p:animEffect>
                                    <p:anim calcmode="lin" valueType="num">
                                      <p:cBhvr>
                                        <p:cTn id="41" dur="5000"/>
                                        <p:tgtEl>
                                          <p:spTgt spid="8"/>
                                        </p:tgtEl>
                                        <p:attrNameLst>
                                          <p:attrName>style.rotation</p:attrName>
                                        </p:attrNameLst>
                                      </p:cBhvr>
                                      <p:tavLst>
                                        <p:tav tm="0">
                                          <p:val>
                                            <p:fltVal val="0"/>
                                          </p:val>
                                        </p:tav>
                                        <p:tav tm="100000">
                                          <p:val>
                                            <p:fltVal val="720"/>
                                          </p:val>
                                        </p:tav>
                                      </p:tavLst>
                                    </p:anim>
                                    <p:anim calcmode="lin" valueType="num">
                                      <p:cBhvr>
                                        <p:cTn id="42" dur="5000"/>
                                        <p:tgtEl>
                                          <p:spTgt spid="8"/>
                                        </p:tgtEl>
                                        <p:attrNameLst>
                                          <p:attrName>ppt_h</p:attrName>
                                        </p:attrNameLst>
                                      </p:cBhvr>
                                      <p:tavLst>
                                        <p:tav tm="0">
                                          <p:val>
                                            <p:strVal val="ppt_h"/>
                                          </p:val>
                                        </p:tav>
                                        <p:tav tm="100000">
                                          <p:val>
                                            <p:fltVal val="0"/>
                                          </p:val>
                                        </p:tav>
                                      </p:tavLst>
                                    </p:anim>
                                    <p:anim calcmode="lin" valueType="num">
                                      <p:cBhvr>
                                        <p:cTn id="43" dur="5000"/>
                                        <p:tgtEl>
                                          <p:spTgt spid="8"/>
                                        </p:tgtEl>
                                        <p:attrNameLst>
                                          <p:attrName>ppt_w</p:attrName>
                                        </p:attrNameLst>
                                      </p:cBhvr>
                                      <p:tavLst>
                                        <p:tav tm="0">
                                          <p:val>
                                            <p:strVal val="ppt_w"/>
                                          </p:val>
                                        </p:tav>
                                        <p:tav tm="100000">
                                          <p:val>
                                            <p:fltVal val="0"/>
                                          </p:val>
                                        </p:tav>
                                      </p:tavLst>
                                    </p:anim>
                                    <p:set>
                                      <p:cBhvr>
                                        <p:cTn id="44" dur="1" fill="hold">
                                          <p:stCondLst>
                                            <p:cond delay="4999"/>
                                          </p:stCondLst>
                                        </p:cTn>
                                        <p:tgtEl>
                                          <p:spTgt spid="8"/>
                                        </p:tgtEl>
                                        <p:attrNameLst>
                                          <p:attrName>style.visibility</p:attrName>
                                        </p:attrNameLst>
                                      </p:cBhvr>
                                      <p:to>
                                        <p:strVal val="hidden"/>
                                      </p:to>
                                    </p:set>
                                  </p:childTnLst>
                                </p:cTn>
                              </p:par>
                              <p:par>
                                <p:cTn id="45" presetID="53" presetClass="entr" presetSubtype="16" fill="hold" nodeType="withEffect">
                                  <p:stCondLst>
                                    <p:cond delay="1500"/>
                                  </p:stCondLst>
                                  <p:childTnLst>
                                    <p:set>
                                      <p:cBhvr>
                                        <p:cTn id="46" dur="1" fill="hold">
                                          <p:stCondLst>
                                            <p:cond delay="0"/>
                                          </p:stCondLst>
                                        </p:cTn>
                                        <p:tgtEl>
                                          <p:spTgt spid="2">
                                            <p:txEl>
                                              <p:pRg st="0" end="0"/>
                                            </p:txEl>
                                          </p:spTgt>
                                        </p:tgtEl>
                                        <p:attrNameLst>
                                          <p:attrName>style.visibility</p:attrName>
                                        </p:attrNameLst>
                                      </p:cBhvr>
                                      <p:to>
                                        <p:strVal val="visible"/>
                                      </p:to>
                                    </p:set>
                                    <p:anim calcmode="lin" valueType="num">
                                      <p:cBhvr>
                                        <p:cTn id="4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48" dur="1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49" dur="1000"/>
                                        <p:tgtEl>
                                          <p:spTgt spid="2">
                                            <p:txEl>
                                              <p:pRg st="0" end="0"/>
                                            </p:txEl>
                                          </p:spTgt>
                                        </p:tgtEl>
                                      </p:cBhvr>
                                    </p:animEffect>
                                  </p:childTnLst>
                                </p:cTn>
                              </p:par>
                              <p:par>
                                <p:cTn id="50" presetID="53" presetClass="entr" presetSubtype="16" fill="hold" nodeType="withEffect">
                                  <p:stCondLst>
                                    <p:cond delay="1500"/>
                                  </p:stCondLst>
                                  <p:childTnLst>
                                    <p:set>
                                      <p:cBhvr>
                                        <p:cTn id="51" dur="1" fill="hold">
                                          <p:stCondLst>
                                            <p:cond delay="0"/>
                                          </p:stCondLst>
                                        </p:cTn>
                                        <p:tgtEl>
                                          <p:spTgt spid="2">
                                            <p:txEl>
                                              <p:pRg st="2" end="2"/>
                                            </p:txEl>
                                          </p:spTgt>
                                        </p:tgtEl>
                                        <p:attrNameLst>
                                          <p:attrName>style.visibility</p:attrName>
                                        </p:attrNameLst>
                                      </p:cBhvr>
                                      <p:to>
                                        <p:strVal val="visible"/>
                                      </p:to>
                                    </p:set>
                                    <p:anim calcmode="lin" valueType="num">
                                      <p:cBhvr>
                                        <p:cTn id="52"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53"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54" dur="1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15478"/>
            <a:ext cx="11488896" cy="63218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Conector"/>
          <p:cNvSpPr/>
          <p:nvPr/>
        </p:nvSpPr>
        <p:spPr>
          <a:xfrm>
            <a:off x="2" y="0"/>
            <a:ext cx="1584796" cy="6337300"/>
          </a:xfrm>
          <a:prstGeom prst="flowChartConnector">
            <a:avLst/>
          </a:prstGeom>
          <a:solidFill>
            <a:srgbClr val="FF0000">
              <a:alpha val="60000"/>
            </a:srgb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Conector"/>
          <p:cNvSpPr/>
          <p:nvPr/>
        </p:nvSpPr>
        <p:spPr>
          <a:xfrm>
            <a:off x="1584798" y="0"/>
            <a:ext cx="1496753" cy="6337300"/>
          </a:xfrm>
          <a:prstGeom prst="flowChartConnector">
            <a:avLst/>
          </a:prstGeom>
          <a:solidFill>
            <a:srgbClr val="FFFF00"/>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Conector"/>
          <p:cNvSpPr/>
          <p:nvPr/>
        </p:nvSpPr>
        <p:spPr>
          <a:xfrm>
            <a:off x="3169594" y="0"/>
            <a:ext cx="1584796" cy="6337300"/>
          </a:xfrm>
          <a:prstGeom prst="flowChartConnector">
            <a:avLst/>
          </a:prstGeom>
          <a:solidFill>
            <a:srgbClr val="FF0000">
              <a:alpha val="60000"/>
            </a:srgb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Conector"/>
          <p:cNvSpPr/>
          <p:nvPr/>
        </p:nvSpPr>
        <p:spPr>
          <a:xfrm>
            <a:off x="4754391" y="0"/>
            <a:ext cx="1584796" cy="6337300"/>
          </a:xfrm>
          <a:prstGeom prst="flowChartConnector">
            <a:avLst/>
          </a:prstGeom>
          <a:solidFill>
            <a:srgbClr val="FFFF00"/>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Conector"/>
          <p:cNvSpPr/>
          <p:nvPr/>
        </p:nvSpPr>
        <p:spPr>
          <a:xfrm>
            <a:off x="6339187" y="0"/>
            <a:ext cx="1584796" cy="6337300"/>
          </a:xfrm>
          <a:prstGeom prst="flowChartConnector">
            <a:avLst/>
          </a:prstGeom>
          <a:solidFill>
            <a:srgbClr val="FF0000">
              <a:alpha val="60000"/>
            </a:srgb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Conector"/>
          <p:cNvSpPr/>
          <p:nvPr/>
        </p:nvSpPr>
        <p:spPr>
          <a:xfrm>
            <a:off x="7923983" y="0"/>
            <a:ext cx="1760885" cy="6337300"/>
          </a:xfrm>
          <a:prstGeom prst="flowChartConnector">
            <a:avLst/>
          </a:prstGeom>
          <a:solidFill>
            <a:srgbClr val="FFFF00"/>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Conector"/>
          <p:cNvSpPr/>
          <p:nvPr/>
        </p:nvSpPr>
        <p:spPr>
          <a:xfrm>
            <a:off x="9684867" y="0"/>
            <a:ext cx="1584796" cy="6337300"/>
          </a:xfrm>
          <a:prstGeom prst="flowChartConnector">
            <a:avLst/>
          </a:prstGeom>
          <a:solidFill>
            <a:srgbClr val="FF0000">
              <a:alpha val="60000"/>
            </a:srgb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3718"/>
            <a:ext cx="11368550" cy="6589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Triángulo rectángulo"/>
          <p:cNvSpPr/>
          <p:nvPr/>
        </p:nvSpPr>
        <p:spPr>
          <a:xfrm>
            <a:off x="5464135" y="0"/>
            <a:ext cx="5805531" cy="6337300"/>
          </a:xfrm>
          <a:prstGeom prst="rtTriangle">
            <a:avLst/>
          </a:prstGeom>
          <a:solidFill>
            <a:srgbClr val="0000FF">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rectángulo"/>
          <p:cNvSpPr/>
          <p:nvPr/>
        </p:nvSpPr>
        <p:spPr>
          <a:xfrm flipH="1">
            <a:off x="-254188" y="0"/>
            <a:ext cx="5800969" cy="6337300"/>
          </a:xfrm>
          <a:prstGeom prst="rtTriangle">
            <a:avLst/>
          </a:prstGeom>
          <a:solidFill>
            <a:srgbClr val="0000FF">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Triángulo rectángulo"/>
          <p:cNvSpPr/>
          <p:nvPr/>
        </p:nvSpPr>
        <p:spPr>
          <a:xfrm flipH="1">
            <a:off x="440222" y="461608"/>
            <a:ext cx="4842432" cy="5678143"/>
          </a:xfrm>
          <a:prstGeom prst="rtTriangle">
            <a:avLst/>
          </a:prstGeom>
          <a:solidFill>
            <a:srgbClr val="00FF00">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Triángulo rectángulo"/>
          <p:cNvSpPr/>
          <p:nvPr/>
        </p:nvSpPr>
        <p:spPr>
          <a:xfrm>
            <a:off x="5722877" y="461608"/>
            <a:ext cx="4930478" cy="5678143"/>
          </a:xfrm>
          <a:prstGeom prst="rtTriangle">
            <a:avLst/>
          </a:prstGeom>
          <a:solidFill>
            <a:srgbClr val="00FF00">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Triángulo rectángulo"/>
          <p:cNvSpPr/>
          <p:nvPr/>
        </p:nvSpPr>
        <p:spPr>
          <a:xfrm flipH="1">
            <a:off x="880443" y="1056217"/>
            <a:ext cx="4226124" cy="4885981"/>
          </a:xfrm>
          <a:prstGeom prst="rtTriangle">
            <a:avLst/>
          </a:prstGeom>
          <a:solidFill>
            <a:schemeClr val="accent6">
              <a:lumMod val="50000"/>
              <a:alpha val="6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4" name="13 Triángulo rectángulo"/>
          <p:cNvSpPr/>
          <p:nvPr/>
        </p:nvSpPr>
        <p:spPr>
          <a:xfrm>
            <a:off x="5976224" y="1023880"/>
            <a:ext cx="4226124" cy="4950528"/>
          </a:xfrm>
          <a:prstGeom prst="rtTriangle">
            <a:avLst/>
          </a:prstGeom>
          <a:solidFill>
            <a:schemeClr val="accent6">
              <a:lumMod val="50000"/>
              <a:alpha val="6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5" name="14 Triángulo rectángulo"/>
          <p:cNvSpPr/>
          <p:nvPr/>
        </p:nvSpPr>
        <p:spPr>
          <a:xfrm flipH="1">
            <a:off x="1320667" y="1517823"/>
            <a:ext cx="3609813" cy="4224866"/>
          </a:xfrm>
          <a:prstGeom prst="rtTriangle">
            <a:avLst/>
          </a:prstGeom>
          <a:solidFill>
            <a:srgbClr val="FF0000">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6" name="15 Triángulo rectángulo"/>
          <p:cNvSpPr/>
          <p:nvPr/>
        </p:nvSpPr>
        <p:spPr>
          <a:xfrm>
            <a:off x="6075055" y="1453277"/>
            <a:ext cx="3609813" cy="4289412"/>
          </a:xfrm>
          <a:prstGeom prst="rtTriangle">
            <a:avLst/>
          </a:prstGeom>
          <a:solidFill>
            <a:srgbClr val="FF0000">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Click="0" advTm="8000">
        <p:checker/>
      </p:transition>
    </mc:Choice>
    <mc:Fallback xmlns="">
      <p:transition spd="slow" advClick="0"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Left)">
                                      <p:cBhvr>
                                        <p:cTn id="7" dur="3000"/>
                                        <p:tgtEl>
                                          <p:spTgt spid="5"/>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strips(upLeft)">
                                      <p:cBhvr>
                                        <p:cTn id="10" dur="3000"/>
                                        <p:tgtEl>
                                          <p:spTgt spid="12"/>
                                        </p:tgtEl>
                                      </p:cBhvr>
                                    </p:animEffect>
                                  </p:childTnLst>
                                </p:cTn>
                              </p:par>
                              <p:par>
                                <p:cTn id="11" presetID="18" presetClass="entr" presetSubtype="9"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strips(upLeft)">
                                      <p:cBhvr>
                                        <p:cTn id="13" dur="3000"/>
                                        <p:tgtEl>
                                          <p:spTgt spid="14"/>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3000"/>
                                        <p:tgtEl>
                                          <p:spTgt spid="6"/>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upRight)">
                                      <p:cBhvr>
                                        <p:cTn id="22" dur="3000"/>
                                        <p:tgtEl>
                                          <p:spTgt spid="13"/>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strips(upRight)">
                                      <p:cBhvr>
                                        <p:cTn id="25" dur="3000"/>
                                        <p:tgtEl>
                                          <p:spTgt spid="15"/>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strips(upLeft)">
                                      <p:cBhvr>
                                        <p:cTn id="28" dur="3000"/>
                                        <p:tgtEl>
                                          <p:spTgt spid="16"/>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1"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2" fill="hold" grpId="1"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grpId="1"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3000" fill="hold"/>
                                        <p:tgtEl>
                                          <p:spTgt spid="5"/>
                                        </p:tgtEl>
                                        <p:attrNameLst>
                                          <p:attrName>ppt_x</p:attrName>
                                        </p:attrNameLst>
                                      </p:cBhvr>
                                      <p:tavLst>
                                        <p:tav tm="0">
                                          <p:val>
                                            <p:strVal val="0-#ppt_w/2"/>
                                          </p:val>
                                        </p:tav>
                                        <p:tav tm="100000">
                                          <p:val>
                                            <p:strVal val="#ppt_x"/>
                                          </p:val>
                                        </p:tav>
                                      </p:tavLst>
                                    </p:anim>
                                    <p:anim calcmode="lin" valueType="num">
                                      <p:cBhvr additive="base">
                                        <p:cTn id="48" dur="3000" fill="hold"/>
                                        <p:tgtEl>
                                          <p:spTgt spid="5"/>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0-#ppt_w/2"/>
                                          </p:val>
                                        </p:tav>
                                        <p:tav tm="100000">
                                          <p:val>
                                            <p:strVal val="#ppt_x"/>
                                          </p:val>
                                        </p:tav>
                                      </p:tavLst>
                                    </p:anim>
                                    <p:anim calcmode="lin" valueType="num">
                                      <p:cBhvr additive="base">
                                        <p:cTn id="52" dur="3000" fill="hold"/>
                                        <p:tgtEl>
                                          <p:spTgt spid="12"/>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0-#ppt_w/2"/>
                                          </p:val>
                                        </p:tav>
                                        <p:tav tm="100000">
                                          <p:val>
                                            <p:strVal val="#ppt_x"/>
                                          </p:val>
                                        </p:tav>
                                      </p:tavLst>
                                    </p:anim>
                                    <p:anim calcmode="lin" valueType="num">
                                      <p:cBhvr additive="base">
                                        <p:cTn id="56" dur="30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grpId="1"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3000" fill="hold"/>
                                        <p:tgtEl>
                                          <p:spTgt spid="16"/>
                                        </p:tgtEl>
                                        <p:attrNameLst>
                                          <p:attrName>ppt_x</p:attrName>
                                        </p:attrNameLst>
                                      </p:cBhvr>
                                      <p:tavLst>
                                        <p:tav tm="0">
                                          <p:val>
                                            <p:strVal val="0-#ppt_w/2"/>
                                          </p:val>
                                        </p:tav>
                                        <p:tav tm="100000">
                                          <p:val>
                                            <p:strVal val="#ppt_x"/>
                                          </p:val>
                                        </p:tav>
                                      </p:tavLst>
                                    </p:anim>
                                    <p:anim calcmode="lin" valueType="num">
                                      <p:cBhvr additive="base">
                                        <p:cTn id="60" dur="3000" fill="hold"/>
                                        <p:tgtEl>
                                          <p:spTgt spid="16"/>
                                        </p:tgtEl>
                                        <p:attrNameLst>
                                          <p:attrName>ppt_y</p:attrName>
                                        </p:attrNameLst>
                                      </p:cBhvr>
                                      <p:tavLst>
                                        <p:tav tm="0">
                                          <p:val>
                                            <p:strVal val="#ppt_y"/>
                                          </p:val>
                                        </p:tav>
                                        <p:tav tm="100000">
                                          <p:val>
                                            <p:strVal val="#ppt_y"/>
                                          </p:val>
                                        </p:tav>
                                      </p:tavLst>
                                    </p:anim>
                                  </p:childTnLst>
                                </p:cTn>
                              </p:par>
                            </p:childTnLst>
                          </p:cTn>
                        </p:par>
                        <p:par>
                          <p:cTn id="61" fill="hold">
                            <p:stCondLst>
                              <p:cond delay="3000"/>
                            </p:stCondLst>
                            <p:childTnLst>
                              <p:par>
                                <p:cTn id="62" presetID="17" presetClass="exit" presetSubtype="8" fill="hold" grpId="2" nodeType="afterEffect">
                                  <p:stCondLst>
                                    <p:cond delay="0"/>
                                  </p:stCondLst>
                                  <p:childTnLst>
                                    <p:anim calcmode="lin" valueType="num">
                                      <p:cBhvr>
                                        <p:cTn id="63" dur="3000"/>
                                        <p:tgtEl>
                                          <p:spTgt spid="6"/>
                                        </p:tgtEl>
                                        <p:attrNameLst>
                                          <p:attrName>ppt_x</p:attrName>
                                        </p:attrNameLst>
                                      </p:cBhvr>
                                      <p:tavLst>
                                        <p:tav tm="0">
                                          <p:val>
                                            <p:strVal val="ppt_x"/>
                                          </p:val>
                                        </p:tav>
                                        <p:tav tm="100000">
                                          <p:val>
                                            <p:strVal val="ppt_x-ppt_w/2"/>
                                          </p:val>
                                        </p:tav>
                                      </p:tavLst>
                                    </p:anim>
                                    <p:anim calcmode="lin" valueType="num">
                                      <p:cBhvr>
                                        <p:cTn id="64" dur="3000"/>
                                        <p:tgtEl>
                                          <p:spTgt spid="6"/>
                                        </p:tgtEl>
                                        <p:attrNameLst>
                                          <p:attrName>ppt_y</p:attrName>
                                        </p:attrNameLst>
                                      </p:cBhvr>
                                      <p:tavLst>
                                        <p:tav tm="0">
                                          <p:val>
                                            <p:strVal val="ppt_y"/>
                                          </p:val>
                                        </p:tav>
                                        <p:tav tm="100000">
                                          <p:val>
                                            <p:strVal val="ppt_y"/>
                                          </p:val>
                                        </p:tav>
                                      </p:tavLst>
                                    </p:anim>
                                    <p:anim calcmode="lin" valueType="num">
                                      <p:cBhvr>
                                        <p:cTn id="65" dur="3000"/>
                                        <p:tgtEl>
                                          <p:spTgt spid="6"/>
                                        </p:tgtEl>
                                        <p:attrNameLst>
                                          <p:attrName>ppt_w</p:attrName>
                                        </p:attrNameLst>
                                      </p:cBhvr>
                                      <p:tavLst>
                                        <p:tav tm="0">
                                          <p:val>
                                            <p:strVal val="ppt_w"/>
                                          </p:val>
                                        </p:tav>
                                        <p:tav tm="100000">
                                          <p:val>
                                            <p:fltVal val="0"/>
                                          </p:val>
                                        </p:tav>
                                      </p:tavLst>
                                    </p:anim>
                                    <p:anim calcmode="lin" valueType="num">
                                      <p:cBhvr>
                                        <p:cTn id="66" dur="3000"/>
                                        <p:tgtEl>
                                          <p:spTgt spid="6"/>
                                        </p:tgtEl>
                                        <p:attrNameLst>
                                          <p:attrName>ppt_h</p:attrName>
                                        </p:attrNameLst>
                                      </p:cBhvr>
                                      <p:tavLst>
                                        <p:tav tm="0">
                                          <p:val>
                                            <p:strVal val="ppt_h"/>
                                          </p:val>
                                        </p:tav>
                                        <p:tav tm="100000">
                                          <p:val>
                                            <p:strVal val="ppt_h"/>
                                          </p:val>
                                        </p:tav>
                                      </p:tavLst>
                                    </p:anim>
                                    <p:set>
                                      <p:cBhvr>
                                        <p:cTn id="67" dur="1" fill="hold">
                                          <p:stCondLst>
                                            <p:cond delay="2999"/>
                                          </p:stCondLst>
                                        </p:cTn>
                                        <p:tgtEl>
                                          <p:spTgt spid="6"/>
                                        </p:tgtEl>
                                        <p:attrNameLst>
                                          <p:attrName>style.visibility</p:attrName>
                                        </p:attrNameLst>
                                      </p:cBhvr>
                                      <p:to>
                                        <p:strVal val="hidden"/>
                                      </p:to>
                                    </p:set>
                                  </p:childTnLst>
                                </p:cTn>
                              </p:par>
                              <p:par>
                                <p:cTn id="68" presetID="17" presetClass="exit" presetSubtype="8" fill="hold" grpId="2" nodeType="withEffect">
                                  <p:stCondLst>
                                    <p:cond delay="0"/>
                                  </p:stCondLst>
                                  <p:childTnLst>
                                    <p:anim calcmode="lin" valueType="num">
                                      <p:cBhvr>
                                        <p:cTn id="69" dur="3000"/>
                                        <p:tgtEl>
                                          <p:spTgt spid="11"/>
                                        </p:tgtEl>
                                        <p:attrNameLst>
                                          <p:attrName>ppt_x</p:attrName>
                                        </p:attrNameLst>
                                      </p:cBhvr>
                                      <p:tavLst>
                                        <p:tav tm="0">
                                          <p:val>
                                            <p:strVal val="ppt_x"/>
                                          </p:val>
                                        </p:tav>
                                        <p:tav tm="100000">
                                          <p:val>
                                            <p:strVal val="ppt_x-ppt_w/2"/>
                                          </p:val>
                                        </p:tav>
                                      </p:tavLst>
                                    </p:anim>
                                    <p:anim calcmode="lin" valueType="num">
                                      <p:cBhvr>
                                        <p:cTn id="70" dur="3000"/>
                                        <p:tgtEl>
                                          <p:spTgt spid="11"/>
                                        </p:tgtEl>
                                        <p:attrNameLst>
                                          <p:attrName>ppt_y</p:attrName>
                                        </p:attrNameLst>
                                      </p:cBhvr>
                                      <p:tavLst>
                                        <p:tav tm="0">
                                          <p:val>
                                            <p:strVal val="ppt_y"/>
                                          </p:val>
                                        </p:tav>
                                        <p:tav tm="100000">
                                          <p:val>
                                            <p:strVal val="ppt_y"/>
                                          </p:val>
                                        </p:tav>
                                      </p:tavLst>
                                    </p:anim>
                                    <p:anim calcmode="lin" valueType="num">
                                      <p:cBhvr>
                                        <p:cTn id="71" dur="3000"/>
                                        <p:tgtEl>
                                          <p:spTgt spid="11"/>
                                        </p:tgtEl>
                                        <p:attrNameLst>
                                          <p:attrName>ppt_w</p:attrName>
                                        </p:attrNameLst>
                                      </p:cBhvr>
                                      <p:tavLst>
                                        <p:tav tm="0">
                                          <p:val>
                                            <p:strVal val="ppt_w"/>
                                          </p:val>
                                        </p:tav>
                                        <p:tav tm="100000">
                                          <p:val>
                                            <p:fltVal val="0"/>
                                          </p:val>
                                        </p:tav>
                                      </p:tavLst>
                                    </p:anim>
                                    <p:anim calcmode="lin" valueType="num">
                                      <p:cBhvr>
                                        <p:cTn id="72" dur="3000"/>
                                        <p:tgtEl>
                                          <p:spTgt spid="11"/>
                                        </p:tgtEl>
                                        <p:attrNameLst>
                                          <p:attrName>ppt_h</p:attrName>
                                        </p:attrNameLst>
                                      </p:cBhvr>
                                      <p:tavLst>
                                        <p:tav tm="0">
                                          <p:val>
                                            <p:strVal val="ppt_h"/>
                                          </p:val>
                                        </p:tav>
                                        <p:tav tm="100000">
                                          <p:val>
                                            <p:strVal val="ppt_h"/>
                                          </p:val>
                                        </p:tav>
                                      </p:tavLst>
                                    </p:anim>
                                    <p:set>
                                      <p:cBhvr>
                                        <p:cTn id="73" dur="1" fill="hold">
                                          <p:stCondLst>
                                            <p:cond delay="2999"/>
                                          </p:stCondLst>
                                        </p:cTn>
                                        <p:tgtEl>
                                          <p:spTgt spid="11"/>
                                        </p:tgtEl>
                                        <p:attrNameLst>
                                          <p:attrName>style.visibility</p:attrName>
                                        </p:attrNameLst>
                                      </p:cBhvr>
                                      <p:to>
                                        <p:strVal val="hidden"/>
                                      </p:to>
                                    </p:set>
                                  </p:childTnLst>
                                </p:cTn>
                              </p:par>
                              <p:par>
                                <p:cTn id="74" presetID="17" presetClass="exit" presetSubtype="8" fill="hold" grpId="2" nodeType="withEffect">
                                  <p:stCondLst>
                                    <p:cond delay="0"/>
                                  </p:stCondLst>
                                  <p:childTnLst>
                                    <p:anim calcmode="lin" valueType="num">
                                      <p:cBhvr>
                                        <p:cTn id="75" dur="3000"/>
                                        <p:tgtEl>
                                          <p:spTgt spid="13"/>
                                        </p:tgtEl>
                                        <p:attrNameLst>
                                          <p:attrName>ppt_x</p:attrName>
                                        </p:attrNameLst>
                                      </p:cBhvr>
                                      <p:tavLst>
                                        <p:tav tm="0">
                                          <p:val>
                                            <p:strVal val="ppt_x"/>
                                          </p:val>
                                        </p:tav>
                                        <p:tav tm="100000">
                                          <p:val>
                                            <p:strVal val="ppt_x-ppt_w/2"/>
                                          </p:val>
                                        </p:tav>
                                      </p:tavLst>
                                    </p:anim>
                                    <p:anim calcmode="lin" valueType="num">
                                      <p:cBhvr>
                                        <p:cTn id="76" dur="3000"/>
                                        <p:tgtEl>
                                          <p:spTgt spid="13"/>
                                        </p:tgtEl>
                                        <p:attrNameLst>
                                          <p:attrName>ppt_y</p:attrName>
                                        </p:attrNameLst>
                                      </p:cBhvr>
                                      <p:tavLst>
                                        <p:tav tm="0">
                                          <p:val>
                                            <p:strVal val="ppt_y"/>
                                          </p:val>
                                        </p:tav>
                                        <p:tav tm="100000">
                                          <p:val>
                                            <p:strVal val="ppt_y"/>
                                          </p:val>
                                        </p:tav>
                                      </p:tavLst>
                                    </p:anim>
                                    <p:anim calcmode="lin" valueType="num">
                                      <p:cBhvr>
                                        <p:cTn id="77" dur="3000"/>
                                        <p:tgtEl>
                                          <p:spTgt spid="13"/>
                                        </p:tgtEl>
                                        <p:attrNameLst>
                                          <p:attrName>ppt_w</p:attrName>
                                        </p:attrNameLst>
                                      </p:cBhvr>
                                      <p:tavLst>
                                        <p:tav tm="0">
                                          <p:val>
                                            <p:strVal val="ppt_w"/>
                                          </p:val>
                                        </p:tav>
                                        <p:tav tm="100000">
                                          <p:val>
                                            <p:fltVal val="0"/>
                                          </p:val>
                                        </p:tav>
                                      </p:tavLst>
                                    </p:anim>
                                    <p:anim calcmode="lin" valueType="num">
                                      <p:cBhvr>
                                        <p:cTn id="78" dur="3000"/>
                                        <p:tgtEl>
                                          <p:spTgt spid="13"/>
                                        </p:tgtEl>
                                        <p:attrNameLst>
                                          <p:attrName>ppt_h</p:attrName>
                                        </p:attrNameLst>
                                      </p:cBhvr>
                                      <p:tavLst>
                                        <p:tav tm="0">
                                          <p:val>
                                            <p:strVal val="ppt_h"/>
                                          </p:val>
                                        </p:tav>
                                        <p:tav tm="100000">
                                          <p:val>
                                            <p:strVal val="ppt_h"/>
                                          </p:val>
                                        </p:tav>
                                      </p:tavLst>
                                    </p:anim>
                                    <p:set>
                                      <p:cBhvr>
                                        <p:cTn id="79" dur="1" fill="hold">
                                          <p:stCondLst>
                                            <p:cond delay="2999"/>
                                          </p:stCondLst>
                                        </p:cTn>
                                        <p:tgtEl>
                                          <p:spTgt spid="13"/>
                                        </p:tgtEl>
                                        <p:attrNameLst>
                                          <p:attrName>style.visibility</p:attrName>
                                        </p:attrNameLst>
                                      </p:cBhvr>
                                      <p:to>
                                        <p:strVal val="hidden"/>
                                      </p:to>
                                    </p:set>
                                  </p:childTnLst>
                                </p:cTn>
                              </p:par>
                              <p:par>
                                <p:cTn id="80" presetID="17" presetClass="exit" presetSubtype="8" fill="hold" grpId="2" nodeType="withEffect">
                                  <p:stCondLst>
                                    <p:cond delay="0"/>
                                  </p:stCondLst>
                                  <p:childTnLst>
                                    <p:anim calcmode="lin" valueType="num">
                                      <p:cBhvr>
                                        <p:cTn id="81" dur="3000"/>
                                        <p:tgtEl>
                                          <p:spTgt spid="15"/>
                                        </p:tgtEl>
                                        <p:attrNameLst>
                                          <p:attrName>ppt_x</p:attrName>
                                        </p:attrNameLst>
                                      </p:cBhvr>
                                      <p:tavLst>
                                        <p:tav tm="0">
                                          <p:val>
                                            <p:strVal val="ppt_x"/>
                                          </p:val>
                                        </p:tav>
                                        <p:tav tm="100000">
                                          <p:val>
                                            <p:strVal val="ppt_x-ppt_w/2"/>
                                          </p:val>
                                        </p:tav>
                                      </p:tavLst>
                                    </p:anim>
                                    <p:anim calcmode="lin" valueType="num">
                                      <p:cBhvr>
                                        <p:cTn id="82" dur="3000"/>
                                        <p:tgtEl>
                                          <p:spTgt spid="15"/>
                                        </p:tgtEl>
                                        <p:attrNameLst>
                                          <p:attrName>ppt_y</p:attrName>
                                        </p:attrNameLst>
                                      </p:cBhvr>
                                      <p:tavLst>
                                        <p:tav tm="0">
                                          <p:val>
                                            <p:strVal val="ppt_y"/>
                                          </p:val>
                                        </p:tav>
                                        <p:tav tm="100000">
                                          <p:val>
                                            <p:strVal val="ppt_y"/>
                                          </p:val>
                                        </p:tav>
                                      </p:tavLst>
                                    </p:anim>
                                    <p:anim calcmode="lin" valueType="num">
                                      <p:cBhvr>
                                        <p:cTn id="83" dur="3000"/>
                                        <p:tgtEl>
                                          <p:spTgt spid="15"/>
                                        </p:tgtEl>
                                        <p:attrNameLst>
                                          <p:attrName>ppt_w</p:attrName>
                                        </p:attrNameLst>
                                      </p:cBhvr>
                                      <p:tavLst>
                                        <p:tav tm="0">
                                          <p:val>
                                            <p:strVal val="ppt_w"/>
                                          </p:val>
                                        </p:tav>
                                        <p:tav tm="100000">
                                          <p:val>
                                            <p:fltVal val="0"/>
                                          </p:val>
                                        </p:tav>
                                      </p:tavLst>
                                    </p:anim>
                                    <p:anim calcmode="lin" valueType="num">
                                      <p:cBhvr>
                                        <p:cTn id="84" dur="3000"/>
                                        <p:tgtEl>
                                          <p:spTgt spid="15"/>
                                        </p:tgtEl>
                                        <p:attrNameLst>
                                          <p:attrName>ppt_h</p:attrName>
                                        </p:attrNameLst>
                                      </p:cBhvr>
                                      <p:tavLst>
                                        <p:tav tm="0">
                                          <p:val>
                                            <p:strVal val="ppt_h"/>
                                          </p:val>
                                        </p:tav>
                                        <p:tav tm="100000">
                                          <p:val>
                                            <p:strVal val="ppt_h"/>
                                          </p:val>
                                        </p:tav>
                                      </p:tavLst>
                                    </p:anim>
                                    <p:set>
                                      <p:cBhvr>
                                        <p:cTn id="85" dur="1" fill="hold">
                                          <p:stCondLst>
                                            <p:cond delay="2999"/>
                                          </p:stCondLst>
                                        </p:cTn>
                                        <p:tgtEl>
                                          <p:spTgt spid="15"/>
                                        </p:tgtEl>
                                        <p:attrNameLst>
                                          <p:attrName>style.visibility</p:attrName>
                                        </p:attrNameLst>
                                      </p:cBhvr>
                                      <p:to>
                                        <p:strVal val="hidden"/>
                                      </p:to>
                                    </p:set>
                                  </p:childTnLst>
                                </p:cTn>
                              </p:par>
                              <p:par>
                                <p:cTn id="86" presetID="17" presetClass="exit" presetSubtype="2" fill="hold" grpId="2" nodeType="withEffect">
                                  <p:stCondLst>
                                    <p:cond delay="0"/>
                                  </p:stCondLst>
                                  <p:childTnLst>
                                    <p:anim calcmode="lin" valueType="num">
                                      <p:cBhvr>
                                        <p:cTn id="87" dur="3000"/>
                                        <p:tgtEl>
                                          <p:spTgt spid="5"/>
                                        </p:tgtEl>
                                        <p:attrNameLst>
                                          <p:attrName>ppt_x</p:attrName>
                                        </p:attrNameLst>
                                      </p:cBhvr>
                                      <p:tavLst>
                                        <p:tav tm="0">
                                          <p:val>
                                            <p:strVal val="ppt_x"/>
                                          </p:val>
                                        </p:tav>
                                        <p:tav tm="100000">
                                          <p:val>
                                            <p:strVal val="ppt_x+ppt_w/2"/>
                                          </p:val>
                                        </p:tav>
                                      </p:tavLst>
                                    </p:anim>
                                    <p:anim calcmode="lin" valueType="num">
                                      <p:cBhvr>
                                        <p:cTn id="88" dur="3000"/>
                                        <p:tgtEl>
                                          <p:spTgt spid="5"/>
                                        </p:tgtEl>
                                        <p:attrNameLst>
                                          <p:attrName>ppt_y</p:attrName>
                                        </p:attrNameLst>
                                      </p:cBhvr>
                                      <p:tavLst>
                                        <p:tav tm="0">
                                          <p:val>
                                            <p:strVal val="ppt_y"/>
                                          </p:val>
                                        </p:tav>
                                        <p:tav tm="100000">
                                          <p:val>
                                            <p:strVal val="ppt_y"/>
                                          </p:val>
                                        </p:tav>
                                      </p:tavLst>
                                    </p:anim>
                                    <p:anim calcmode="lin" valueType="num">
                                      <p:cBhvr>
                                        <p:cTn id="89" dur="3000"/>
                                        <p:tgtEl>
                                          <p:spTgt spid="5"/>
                                        </p:tgtEl>
                                        <p:attrNameLst>
                                          <p:attrName>ppt_w</p:attrName>
                                        </p:attrNameLst>
                                      </p:cBhvr>
                                      <p:tavLst>
                                        <p:tav tm="0">
                                          <p:val>
                                            <p:strVal val="ppt_w"/>
                                          </p:val>
                                        </p:tav>
                                        <p:tav tm="100000">
                                          <p:val>
                                            <p:fltVal val="0"/>
                                          </p:val>
                                        </p:tav>
                                      </p:tavLst>
                                    </p:anim>
                                    <p:anim calcmode="lin" valueType="num">
                                      <p:cBhvr>
                                        <p:cTn id="90" dur="3000"/>
                                        <p:tgtEl>
                                          <p:spTgt spid="5"/>
                                        </p:tgtEl>
                                        <p:attrNameLst>
                                          <p:attrName>ppt_h</p:attrName>
                                        </p:attrNameLst>
                                      </p:cBhvr>
                                      <p:tavLst>
                                        <p:tav tm="0">
                                          <p:val>
                                            <p:strVal val="ppt_h"/>
                                          </p:val>
                                        </p:tav>
                                        <p:tav tm="100000">
                                          <p:val>
                                            <p:strVal val="ppt_h"/>
                                          </p:val>
                                        </p:tav>
                                      </p:tavLst>
                                    </p:anim>
                                    <p:set>
                                      <p:cBhvr>
                                        <p:cTn id="91" dur="1" fill="hold">
                                          <p:stCondLst>
                                            <p:cond delay="2999"/>
                                          </p:stCondLst>
                                        </p:cTn>
                                        <p:tgtEl>
                                          <p:spTgt spid="5"/>
                                        </p:tgtEl>
                                        <p:attrNameLst>
                                          <p:attrName>style.visibility</p:attrName>
                                        </p:attrNameLst>
                                      </p:cBhvr>
                                      <p:to>
                                        <p:strVal val="hidden"/>
                                      </p:to>
                                    </p:set>
                                  </p:childTnLst>
                                </p:cTn>
                              </p:par>
                              <p:par>
                                <p:cTn id="92" presetID="17" presetClass="exit" presetSubtype="2" fill="hold" grpId="2" nodeType="withEffect">
                                  <p:stCondLst>
                                    <p:cond delay="0"/>
                                  </p:stCondLst>
                                  <p:childTnLst>
                                    <p:anim calcmode="lin" valueType="num">
                                      <p:cBhvr>
                                        <p:cTn id="93" dur="3000"/>
                                        <p:tgtEl>
                                          <p:spTgt spid="12"/>
                                        </p:tgtEl>
                                        <p:attrNameLst>
                                          <p:attrName>ppt_x</p:attrName>
                                        </p:attrNameLst>
                                      </p:cBhvr>
                                      <p:tavLst>
                                        <p:tav tm="0">
                                          <p:val>
                                            <p:strVal val="ppt_x"/>
                                          </p:val>
                                        </p:tav>
                                        <p:tav tm="100000">
                                          <p:val>
                                            <p:strVal val="ppt_x+ppt_w/2"/>
                                          </p:val>
                                        </p:tav>
                                      </p:tavLst>
                                    </p:anim>
                                    <p:anim calcmode="lin" valueType="num">
                                      <p:cBhvr>
                                        <p:cTn id="94" dur="3000"/>
                                        <p:tgtEl>
                                          <p:spTgt spid="12"/>
                                        </p:tgtEl>
                                        <p:attrNameLst>
                                          <p:attrName>ppt_y</p:attrName>
                                        </p:attrNameLst>
                                      </p:cBhvr>
                                      <p:tavLst>
                                        <p:tav tm="0">
                                          <p:val>
                                            <p:strVal val="ppt_y"/>
                                          </p:val>
                                        </p:tav>
                                        <p:tav tm="100000">
                                          <p:val>
                                            <p:strVal val="ppt_y"/>
                                          </p:val>
                                        </p:tav>
                                      </p:tavLst>
                                    </p:anim>
                                    <p:anim calcmode="lin" valueType="num">
                                      <p:cBhvr>
                                        <p:cTn id="95" dur="3000"/>
                                        <p:tgtEl>
                                          <p:spTgt spid="12"/>
                                        </p:tgtEl>
                                        <p:attrNameLst>
                                          <p:attrName>ppt_w</p:attrName>
                                        </p:attrNameLst>
                                      </p:cBhvr>
                                      <p:tavLst>
                                        <p:tav tm="0">
                                          <p:val>
                                            <p:strVal val="ppt_w"/>
                                          </p:val>
                                        </p:tav>
                                        <p:tav tm="100000">
                                          <p:val>
                                            <p:fltVal val="0"/>
                                          </p:val>
                                        </p:tav>
                                      </p:tavLst>
                                    </p:anim>
                                    <p:anim calcmode="lin" valueType="num">
                                      <p:cBhvr>
                                        <p:cTn id="96" dur="3000"/>
                                        <p:tgtEl>
                                          <p:spTgt spid="12"/>
                                        </p:tgtEl>
                                        <p:attrNameLst>
                                          <p:attrName>ppt_h</p:attrName>
                                        </p:attrNameLst>
                                      </p:cBhvr>
                                      <p:tavLst>
                                        <p:tav tm="0">
                                          <p:val>
                                            <p:strVal val="ppt_h"/>
                                          </p:val>
                                        </p:tav>
                                        <p:tav tm="100000">
                                          <p:val>
                                            <p:strVal val="ppt_h"/>
                                          </p:val>
                                        </p:tav>
                                      </p:tavLst>
                                    </p:anim>
                                    <p:set>
                                      <p:cBhvr>
                                        <p:cTn id="97" dur="1" fill="hold">
                                          <p:stCondLst>
                                            <p:cond delay="2999"/>
                                          </p:stCondLst>
                                        </p:cTn>
                                        <p:tgtEl>
                                          <p:spTgt spid="12"/>
                                        </p:tgtEl>
                                        <p:attrNameLst>
                                          <p:attrName>style.visibility</p:attrName>
                                        </p:attrNameLst>
                                      </p:cBhvr>
                                      <p:to>
                                        <p:strVal val="hidden"/>
                                      </p:to>
                                    </p:set>
                                  </p:childTnLst>
                                </p:cTn>
                              </p:par>
                              <p:par>
                                <p:cTn id="98" presetID="17" presetClass="exit" presetSubtype="2" fill="hold" grpId="2" nodeType="withEffect">
                                  <p:stCondLst>
                                    <p:cond delay="0"/>
                                  </p:stCondLst>
                                  <p:childTnLst>
                                    <p:anim calcmode="lin" valueType="num">
                                      <p:cBhvr>
                                        <p:cTn id="99" dur="3000"/>
                                        <p:tgtEl>
                                          <p:spTgt spid="14"/>
                                        </p:tgtEl>
                                        <p:attrNameLst>
                                          <p:attrName>ppt_x</p:attrName>
                                        </p:attrNameLst>
                                      </p:cBhvr>
                                      <p:tavLst>
                                        <p:tav tm="0">
                                          <p:val>
                                            <p:strVal val="ppt_x"/>
                                          </p:val>
                                        </p:tav>
                                        <p:tav tm="100000">
                                          <p:val>
                                            <p:strVal val="ppt_x+ppt_w/2"/>
                                          </p:val>
                                        </p:tav>
                                      </p:tavLst>
                                    </p:anim>
                                    <p:anim calcmode="lin" valueType="num">
                                      <p:cBhvr>
                                        <p:cTn id="100" dur="3000"/>
                                        <p:tgtEl>
                                          <p:spTgt spid="14"/>
                                        </p:tgtEl>
                                        <p:attrNameLst>
                                          <p:attrName>ppt_y</p:attrName>
                                        </p:attrNameLst>
                                      </p:cBhvr>
                                      <p:tavLst>
                                        <p:tav tm="0">
                                          <p:val>
                                            <p:strVal val="ppt_y"/>
                                          </p:val>
                                        </p:tav>
                                        <p:tav tm="100000">
                                          <p:val>
                                            <p:strVal val="ppt_y"/>
                                          </p:val>
                                        </p:tav>
                                      </p:tavLst>
                                    </p:anim>
                                    <p:anim calcmode="lin" valueType="num">
                                      <p:cBhvr>
                                        <p:cTn id="101" dur="3000"/>
                                        <p:tgtEl>
                                          <p:spTgt spid="14"/>
                                        </p:tgtEl>
                                        <p:attrNameLst>
                                          <p:attrName>ppt_w</p:attrName>
                                        </p:attrNameLst>
                                      </p:cBhvr>
                                      <p:tavLst>
                                        <p:tav tm="0">
                                          <p:val>
                                            <p:strVal val="ppt_w"/>
                                          </p:val>
                                        </p:tav>
                                        <p:tav tm="100000">
                                          <p:val>
                                            <p:fltVal val="0"/>
                                          </p:val>
                                        </p:tav>
                                      </p:tavLst>
                                    </p:anim>
                                    <p:anim calcmode="lin" valueType="num">
                                      <p:cBhvr>
                                        <p:cTn id="102" dur="3000"/>
                                        <p:tgtEl>
                                          <p:spTgt spid="14"/>
                                        </p:tgtEl>
                                        <p:attrNameLst>
                                          <p:attrName>ppt_h</p:attrName>
                                        </p:attrNameLst>
                                      </p:cBhvr>
                                      <p:tavLst>
                                        <p:tav tm="0">
                                          <p:val>
                                            <p:strVal val="ppt_h"/>
                                          </p:val>
                                        </p:tav>
                                        <p:tav tm="100000">
                                          <p:val>
                                            <p:strVal val="ppt_h"/>
                                          </p:val>
                                        </p:tav>
                                      </p:tavLst>
                                    </p:anim>
                                    <p:set>
                                      <p:cBhvr>
                                        <p:cTn id="103" dur="1" fill="hold">
                                          <p:stCondLst>
                                            <p:cond delay="2999"/>
                                          </p:stCondLst>
                                        </p:cTn>
                                        <p:tgtEl>
                                          <p:spTgt spid="14"/>
                                        </p:tgtEl>
                                        <p:attrNameLst>
                                          <p:attrName>style.visibility</p:attrName>
                                        </p:attrNameLst>
                                      </p:cBhvr>
                                      <p:to>
                                        <p:strVal val="hidden"/>
                                      </p:to>
                                    </p:set>
                                  </p:childTnLst>
                                </p:cTn>
                              </p:par>
                              <p:par>
                                <p:cTn id="104" presetID="1" presetClass="entr" presetSubtype="0" fill="hold" nodeType="withEffect">
                                  <p:stCondLst>
                                    <p:cond delay="0"/>
                                  </p:stCondLst>
                                  <p:childTnLst>
                                    <p:set>
                                      <p:cBhvr>
                                        <p:cTn id="105" dur="1" fill="hold">
                                          <p:stCondLst>
                                            <p:cond delay="9"/>
                                          </p:stCondLst>
                                        </p:cTn>
                                        <p:tgtEl>
                                          <p:spTgt spid="30722"/>
                                        </p:tgtEl>
                                        <p:attrNameLst>
                                          <p:attrName>style.visibility</p:attrName>
                                        </p:attrNameLst>
                                      </p:cBhvr>
                                      <p:to>
                                        <p:strVal val="visible"/>
                                      </p:to>
                                    </p:set>
                                  </p:childTnLst>
                                </p:cTn>
                              </p:par>
                              <p:par>
                                <p:cTn id="106" presetID="16" presetClass="entr" presetSubtype="21" fill="hold" nodeType="withEffect">
                                  <p:stCondLst>
                                    <p:cond delay="0"/>
                                  </p:stCondLst>
                                  <p:childTnLst>
                                    <p:set>
                                      <p:cBhvr>
                                        <p:cTn id="107" dur="1" fill="hold">
                                          <p:stCondLst>
                                            <p:cond delay="0"/>
                                          </p:stCondLst>
                                        </p:cTn>
                                        <p:tgtEl>
                                          <p:spTgt spid="30722"/>
                                        </p:tgtEl>
                                        <p:attrNameLst>
                                          <p:attrName>style.visibility</p:attrName>
                                        </p:attrNameLst>
                                      </p:cBhvr>
                                      <p:to>
                                        <p:strVal val="visible"/>
                                      </p:to>
                                    </p:set>
                                    <p:animEffect transition="in" filter="barn(inVertical)">
                                      <p:cBhvr>
                                        <p:cTn id="108" dur="10"/>
                                        <p:tgtEl>
                                          <p:spTgt spid="30722"/>
                                        </p:tgtEl>
                                      </p:cBhvr>
                                    </p:animEffect>
                                  </p:childTnLst>
                                </p:cTn>
                              </p:par>
                              <p:par>
                                <p:cTn id="109" presetID="17" presetClass="exit" presetSubtype="2" fill="hold" grpId="2" nodeType="withEffect">
                                  <p:stCondLst>
                                    <p:cond delay="0"/>
                                  </p:stCondLst>
                                  <p:childTnLst>
                                    <p:anim calcmode="lin" valueType="num">
                                      <p:cBhvr>
                                        <p:cTn id="110" dur="3000"/>
                                        <p:tgtEl>
                                          <p:spTgt spid="16"/>
                                        </p:tgtEl>
                                        <p:attrNameLst>
                                          <p:attrName>ppt_x</p:attrName>
                                        </p:attrNameLst>
                                      </p:cBhvr>
                                      <p:tavLst>
                                        <p:tav tm="0">
                                          <p:val>
                                            <p:strVal val="ppt_x"/>
                                          </p:val>
                                        </p:tav>
                                        <p:tav tm="100000">
                                          <p:val>
                                            <p:strVal val="ppt_x+ppt_w/2"/>
                                          </p:val>
                                        </p:tav>
                                      </p:tavLst>
                                    </p:anim>
                                    <p:anim calcmode="lin" valueType="num">
                                      <p:cBhvr>
                                        <p:cTn id="111" dur="3000"/>
                                        <p:tgtEl>
                                          <p:spTgt spid="16"/>
                                        </p:tgtEl>
                                        <p:attrNameLst>
                                          <p:attrName>ppt_y</p:attrName>
                                        </p:attrNameLst>
                                      </p:cBhvr>
                                      <p:tavLst>
                                        <p:tav tm="0">
                                          <p:val>
                                            <p:strVal val="ppt_y"/>
                                          </p:val>
                                        </p:tav>
                                        <p:tav tm="100000">
                                          <p:val>
                                            <p:strVal val="ppt_y"/>
                                          </p:val>
                                        </p:tav>
                                      </p:tavLst>
                                    </p:anim>
                                    <p:anim calcmode="lin" valueType="num">
                                      <p:cBhvr>
                                        <p:cTn id="112" dur="3000"/>
                                        <p:tgtEl>
                                          <p:spTgt spid="16"/>
                                        </p:tgtEl>
                                        <p:attrNameLst>
                                          <p:attrName>ppt_w</p:attrName>
                                        </p:attrNameLst>
                                      </p:cBhvr>
                                      <p:tavLst>
                                        <p:tav tm="0">
                                          <p:val>
                                            <p:strVal val="ppt_w"/>
                                          </p:val>
                                        </p:tav>
                                        <p:tav tm="100000">
                                          <p:val>
                                            <p:fltVal val="0"/>
                                          </p:val>
                                        </p:tav>
                                      </p:tavLst>
                                    </p:anim>
                                    <p:anim calcmode="lin" valueType="num">
                                      <p:cBhvr>
                                        <p:cTn id="113" dur="3000"/>
                                        <p:tgtEl>
                                          <p:spTgt spid="16"/>
                                        </p:tgtEl>
                                        <p:attrNameLst>
                                          <p:attrName>ppt_h</p:attrName>
                                        </p:attrNameLst>
                                      </p:cBhvr>
                                      <p:tavLst>
                                        <p:tav tm="0">
                                          <p:val>
                                            <p:strVal val="ppt_h"/>
                                          </p:val>
                                        </p:tav>
                                        <p:tav tm="100000">
                                          <p:val>
                                            <p:strVal val="ppt_h"/>
                                          </p:val>
                                        </p:tav>
                                      </p:tavLst>
                                    </p:anim>
                                    <p:set>
                                      <p:cBhvr>
                                        <p:cTn id="114" dur="1" fill="hold">
                                          <p:stCondLst>
                                            <p:cond delay="2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6" name="5 Medio marco"/>
          <p:cNvSpPr/>
          <p:nvPr/>
        </p:nvSpPr>
        <p:spPr>
          <a:xfrm>
            <a:off x="704354" y="264054"/>
            <a:ext cx="4589084" cy="5712907"/>
          </a:xfrm>
          <a:prstGeom prst="halfFrame">
            <a:avLst>
              <a:gd name="adj1" fmla="val 14350"/>
              <a:gd name="adj2" fmla="val 16158"/>
            </a:avLst>
          </a:prstGeom>
          <a:solidFill>
            <a:srgbClr val="0000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Medio marco"/>
          <p:cNvSpPr/>
          <p:nvPr/>
        </p:nvSpPr>
        <p:spPr>
          <a:xfrm flipH="1" flipV="1">
            <a:off x="704354" y="262017"/>
            <a:ext cx="4539146" cy="5714944"/>
          </a:xfrm>
          <a:prstGeom prst="halfFrame">
            <a:avLst>
              <a:gd name="adj1" fmla="val 14350"/>
              <a:gd name="adj2" fmla="val 16158"/>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7 Medio marco"/>
          <p:cNvSpPr/>
          <p:nvPr/>
        </p:nvSpPr>
        <p:spPr>
          <a:xfrm>
            <a:off x="5987007" y="2508515"/>
            <a:ext cx="4598014" cy="3234664"/>
          </a:xfrm>
          <a:prstGeom prst="halfFrame">
            <a:avLst>
              <a:gd name="adj1" fmla="val 14350"/>
              <a:gd name="adj2" fmla="val 16158"/>
            </a:avLst>
          </a:prstGeom>
          <a:solidFill>
            <a:srgbClr val="0000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Medio marco"/>
          <p:cNvSpPr/>
          <p:nvPr/>
        </p:nvSpPr>
        <p:spPr>
          <a:xfrm flipH="1" flipV="1">
            <a:off x="5987007" y="2574529"/>
            <a:ext cx="4490258" cy="3168650"/>
          </a:xfrm>
          <a:prstGeom prst="halfFrame">
            <a:avLst>
              <a:gd name="adj1" fmla="val 14350"/>
              <a:gd name="adj2" fmla="val 16158"/>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pic>
        <p:nvPicPr>
          <p:cNvPr id="10" name="9 Imagen" descr="Imagen1dd.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a:xfrm flipH="1" flipV="1">
            <a:off x="15113661" y="3036623"/>
            <a:ext cx="114058" cy="66014"/>
          </a:xfrm>
          <a:prstGeom prst="rect">
            <a:avLst/>
          </a:prstGeom>
          <a:effectLst>
            <a:softEdge rad="63500"/>
          </a:effectLst>
        </p:spPr>
      </p:pic>
      <p:pic>
        <p:nvPicPr>
          <p:cNvPr id="419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5821" y="748772"/>
            <a:ext cx="3514914" cy="4652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98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98926" y="2986324"/>
            <a:ext cx="3528393" cy="24145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anim calcmode="lin" valueType="num">
                                      <p:cBhvr>
                                        <p:cTn id="9" dur="3000" fill="hold"/>
                                        <p:tgtEl>
                                          <p:spTgt spid="6"/>
                                        </p:tgtEl>
                                        <p:attrNameLst>
                                          <p:attrName>style.rotation</p:attrName>
                                        </p:attrNameLst>
                                      </p:cBhvr>
                                      <p:tavLst>
                                        <p:tav tm="0">
                                          <p:val>
                                            <p:fltVal val="360"/>
                                          </p:val>
                                        </p:tav>
                                        <p:tav tm="100000">
                                          <p:val>
                                            <p:fltVal val="0"/>
                                          </p:val>
                                        </p:tav>
                                      </p:tavLst>
                                    </p:anim>
                                    <p:animEffect transition="in" filter="fade">
                                      <p:cBhvr>
                                        <p:cTn id="10" dur="3000"/>
                                        <p:tgtEl>
                                          <p:spTgt spid="6"/>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fltVal val="0"/>
                                          </p:val>
                                        </p:tav>
                                        <p:tav tm="100000">
                                          <p:val>
                                            <p:strVal val="#ppt_w"/>
                                          </p:val>
                                        </p:tav>
                                      </p:tavLst>
                                    </p:anim>
                                    <p:anim calcmode="lin" valueType="num">
                                      <p:cBhvr>
                                        <p:cTn id="14" dur="3000" fill="hold"/>
                                        <p:tgtEl>
                                          <p:spTgt spid="7"/>
                                        </p:tgtEl>
                                        <p:attrNameLst>
                                          <p:attrName>ppt_h</p:attrName>
                                        </p:attrNameLst>
                                      </p:cBhvr>
                                      <p:tavLst>
                                        <p:tav tm="0">
                                          <p:val>
                                            <p:fltVal val="0"/>
                                          </p:val>
                                        </p:tav>
                                        <p:tav tm="100000">
                                          <p:val>
                                            <p:strVal val="#ppt_h"/>
                                          </p:val>
                                        </p:tav>
                                      </p:tavLst>
                                    </p:anim>
                                    <p:anim calcmode="lin" valueType="num">
                                      <p:cBhvr>
                                        <p:cTn id="15" dur="3000" fill="hold"/>
                                        <p:tgtEl>
                                          <p:spTgt spid="7"/>
                                        </p:tgtEl>
                                        <p:attrNameLst>
                                          <p:attrName>style.rotation</p:attrName>
                                        </p:attrNameLst>
                                      </p:cBhvr>
                                      <p:tavLst>
                                        <p:tav tm="0">
                                          <p:val>
                                            <p:fltVal val="360"/>
                                          </p:val>
                                        </p:tav>
                                        <p:tav tm="100000">
                                          <p:val>
                                            <p:fltVal val="0"/>
                                          </p:val>
                                        </p:tav>
                                      </p:tavLst>
                                    </p:anim>
                                    <p:animEffect transition="in" filter="fade">
                                      <p:cBhvr>
                                        <p:cTn id="16" dur="3000"/>
                                        <p:tgtEl>
                                          <p:spTgt spid="7"/>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p:val>
                                            <p:fltVal val="0"/>
                                          </p:val>
                                        </p:tav>
                                        <p:tav tm="100000">
                                          <p:val>
                                            <p:strVal val="#ppt_w"/>
                                          </p:val>
                                        </p:tav>
                                      </p:tavLst>
                                    </p:anim>
                                    <p:anim calcmode="lin" valueType="num">
                                      <p:cBhvr>
                                        <p:cTn id="20" dur="3000" fill="hold"/>
                                        <p:tgtEl>
                                          <p:spTgt spid="8"/>
                                        </p:tgtEl>
                                        <p:attrNameLst>
                                          <p:attrName>ppt_h</p:attrName>
                                        </p:attrNameLst>
                                      </p:cBhvr>
                                      <p:tavLst>
                                        <p:tav tm="0">
                                          <p:val>
                                            <p:fltVal val="0"/>
                                          </p:val>
                                        </p:tav>
                                        <p:tav tm="100000">
                                          <p:val>
                                            <p:strVal val="#ppt_h"/>
                                          </p:val>
                                        </p:tav>
                                      </p:tavLst>
                                    </p:anim>
                                    <p:anim calcmode="lin" valueType="num">
                                      <p:cBhvr>
                                        <p:cTn id="21" dur="3000" fill="hold"/>
                                        <p:tgtEl>
                                          <p:spTgt spid="8"/>
                                        </p:tgtEl>
                                        <p:attrNameLst>
                                          <p:attrName>style.rotation</p:attrName>
                                        </p:attrNameLst>
                                      </p:cBhvr>
                                      <p:tavLst>
                                        <p:tav tm="0">
                                          <p:val>
                                            <p:fltVal val="360"/>
                                          </p:val>
                                        </p:tav>
                                        <p:tav tm="100000">
                                          <p:val>
                                            <p:fltVal val="0"/>
                                          </p:val>
                                        </p:tav>
                                      </p:tavLst>
                                    </p:anim>
                                    <p:animEffect transition="in" filter="fade">
                                      <p:cBhvr>
                                        <p:cTn id="22" dur="3000"/>
                                        <p:tgtEl>
                                          <p:spTgt spid="8"/>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ppt_w</p:attrName>
                                        </p:attrNameLst>
                                      </p:cBhvr>
                                      <p:tavLst>
                                        <p:tav tm="0">
                                          <p:val>
                                            <p:fltVal val="0"/>
                                          </p:val>
                                        </p:tav>
                                        <p:tav tm="100000">
                                          <p:val>
                                            <p:strVal val="#ppt_w"/>
                                          </p:val>
                                        </p:tav>
                                      </p:tavLst>
                                    </p:anim>
                                    <p:anim calcmode="lin" valueType="num">
                                      <p:cBhvr>
                                        <p:cTn id="26" dur="3000" fill="hold"/>
                                        <p:tgtEl>
                                          <p:spTgt spid="9"/>
                                        </p:tgtEl>
                                        <p:attrNameLst>
                                          <p:attrName>ppt_h</p:attrName>
                                        </p:attrNameLst>
                                      </p:cBhvr>
                                      <p:tavLst>
                                        <p:tav tm="0">
                                          <p:val>
                                            <p:fltVal val="0"/>
                                          </p:val>
                                        </p:tav>
                                        <p:tav tm="100000">
                                          <p:val>
                                            <p:strVal val="#ppt_h"/>
                                          </p:val>
                                        </p:tav>
                                      </p:tavLst>
                                    </p:anim>
                                    <p:anim calcmode="lin" valueType="num">
                                      <p:cBhvr>
                                        <p:cTn id="27" dur="3000" fill="hold"/>
                                        <p:tgtEl>
                                          <p:spTgt spid="9"/>
                                        </p:tgtEl>
                                        <p:attrNameLst>
                                          <p:attrName>style.rotation</p:attrName>
                                        </p:attrNameLst>
                                      </p:cBhvr>
                                      <p:tavLst>
                                        <p:tav tm="0">
                                          <p:val>
                                            <p:fltVal val="360"/>
                                          </p:val>
                                        </p:tav>
                                        <p:tav tm="100000">
                                          <p:val>
                                            <p:fltVal val="0"/>
                                          </p:val>
                                        </p:tav>
                                      </p:tavLst>
                                    </p:anim>
                                    <p:animEffect transition="in" filter="fade">
                                      <p:cBhvr>
                                        <p:cTn id="28" dur="3000"/>
                                        <p:tgtEl>
                                          <p:spTgt spid="9"/>
                                        </p:tgtEl>
                                      </p:cBhvr>
                                    </p:animEffect>
                                  </p:childTnLst>
                                </p:cTn>
                              </p:par>
                            </p:childTnLst>
                          </p:cTn>
                        </p:par>
                        <p:par>
                          <p:cTn id="29" fill="hold">
                            <p:stCondLst>
                              <p:cond delay="3000"/>
                            </p:stCondLst>
                            <p:childTnLst>
                              <p:par>
                                <p:cTn id="30" presetID="2" presetClass="exit" presetSubtype="9" fill="hold" nodeType="afterEffect">
                                  <p:stCondLst>
                                    <p:cond delay="0"/>
                                  </p:stCondLst>
                                  <p:childTnLst>
                                    <p:anim calcmode="lin" valueType="num">
                                      <p:cBhvr additive="base">
                                        <p:cTn id="31" dur="3000"/>
                                        <p:tgtEl>
                                          <p:spTgt spid="6"/>
                                        </p:tgtEl>
                                        <p:attrNameLst>
                                          <p:attrName>ppt_x</p:attrName>
                                        </p:attrNameLst>
                                      </p:cBhvr>
                                      <p:tavLst>
                                        <p:tav tm="0">
                                          <p:val>
                                            <p:strVal val="ppt_x"/>
                                          </p:val>
                                        </p:tav>
                                        <p:tav tm="100000">
                                          <p:val>
                                            <p:strVal val="0-ppt_w/2"/>
                                          </p:val>
                                        </p:tav>
                                      </p:tavLst>
                                    </p:anim>
                                    <p:anim calcmode="lin" valueType="num">
                                      <p:cBhvr additive="base">
                                        <p:cTn id="32" dur="3000"/>
                                        <p:tgtEl>
                                          <p:spTgt spid="6"/>
                                        </p:tgtEl>
                                        <p:attrNameLst>
                                          <p:attrName>ppt_y</p:attrName>
                                        </p:attrNameLst>
                                      </p:cBhvr>
                                      <p:tavLst>
                                        <p:tav tm="0">
                                          <p:val>
                                            <p:strVal val="ppt_y"/>
                                          </p:val>
                                        </p:tav>
                                        <p:tav tm="100000">
                                          <p:val>
                                            <p:strVal val="0-ppt_h/2"/>
                                          </p:val>
                                        </p:tav>
                                      </p:tavLst>
                                    </p:anim>
                                    <p:set>
                                      <p:cBhvr>
                                        <p:cTn id="33" dur="1" fill="hold">
                                          <p:stCondLst>
                                            <p:cond delay="2999"/>
                                          </p:stCondLst>
                                        </p:cTn>
                                        <p:tgtEl>
                                          <p:spTgt spid="6"/>
                                        </p:tgtEl>
                                        <p:attrNameLst>
                                          <p:attrName>style.visibility</p:attrName>
                                        </p:attrNameLst>
                                      </p:cBhvr>
                                      <p:to>
                                        <p:strVal val="hidden"/>
                                      </p:to>
                                    </p:set>
                                  </p:childTnLst>
                                </p:cTn>
                              </p:par>
                              <p:par>
                                <p:cTn id="34" presetID="2" presetClass="exit" presetSubtype="6" fill="hold" nodeType="withEffect">
                                  <p:stCondLst>
                                    <p:cond delay="0"/>
                                  </p:stCondLst>
                                  <p:childTnLst>
                                    <p:anim calcmode="lin" valueType="num">
                                      <p:cBhvr additive="base">
                                        <p:cTn id="35" dur="3000"/>
                                        <p:tgtEl>
                                          <p:spTgt spid="7"/>
                                        </p:tgtEl>
                                        <p:attrNameLst>
                                          <p:attrName>ppt_x</p:attrName>
                                        </p:attrNameLst>
                                      </p:cBhvr>
                                      <p:tavLst>
                                        <p:tav tm="0">
                                          <p:val>
                                            <p:strVal val="ppt_x"/>
                                          </p:val>
                                        </p:tav>
                                        <p:tav tm="100000">
                                          <p:val>
                                            <p:strVal val="1+ppt_w/2"/>
                                          </p:val>
                                        </p:tav>
                                      </p:tavLst>
                                    </p:anim>
                                    <p:anim calcmode="lin" valueType="num">
                                      <p:cBhvr additive="base">
                                        <p:cTn id="36" dur="3000"/>
                                        <p:tgtEl>
                                          <p:spTgt spid="7"/>
                                        </p:tgtEl>
                                        <p:attrNameLst>
                                          <p:attrName>ppt_y</p:attrName>
                                        </p:attrNameLst>
                                      </p:cBhvr>
                                      <p:tavLst>
                                        <p:tav tm="0">
                                          <p:val>
                                            <p:strVal val="ppt_y"/>
                                          </p:val>
                                        </p:tav>
                                        <p:tav tm="100000">
                                          <p:val>
                                            <p:strVal val="1+ppt_h/2"/>
                                          </p:val>
                                        </p:tav>
                                      </p:tavLst>
                                    </p:anim>
                                    <p:set>
                                      <p:cBhvr>
                                        <p:cTn id="37" dur="1" fill="hold">
                                          <p:stCondLst>
                                            <p:cond delay="2999"/>
                                          </p:stCondLst>
                                        </p:cTn>
                                        <p:tgtEl>
                                          <p:spTgt spid="7"/>
                                        </p:tgtEl>
                                        <p:attrNameLst>
                                          <p:attrName>style.visibility</p:attrName>
                                        </p:attrNameLst>
                                      </p:cBhvr>
                                      <p:to>
                                        <p:strVal val="hidden"/>
                                      </p:to>
                                    </p:set>
                                  </p:childTnLst>
                                </p:cTn>
                              </p:par>
                              <p:par>
                                <p:cTn id="38" presetID="2" presetClass="exit" presetSubtype="9" fill="hold" nodeType="withEffect">
                                  <p:stCondLst>
                                    <p:cond delay="0"/>
                                  </p:stCondLst>
                                  <p:childTnLst>
                                    <p:anim calcmode="lin" valueType="num">
                                      <p:cBhvr additive="base">
                                        <p:cTn id="39" dur="3000"/>
                                        <p:tgtEl>
                                          <p:spTgt spid="8"/>
                                        </p:tgtEl>
                                        <p:attrNameLst>
                                          <p:attrName>ppt_x</p:attrName>
                                        </p:attrNameLst>
                                      </p:cBhvr>
                                      <p:tavLst>
                                        <p:tav tm="0">
                                          <p:val>
                                            <p:strVal val="ppt_x"/>
                                          </p:val>
                                        </p:tav>
                                        <p:tav tm="100000">
                                          <p:val>
                                            <p:strVal val="0-ppt_w/2"/>
                                          </p:val>
                                        </p:tav>
                                      </p:tavLst>
                                    </p:anim>
                                    <p:anim calcmode="lin" valueType="num">
                                      <p:cBhvr additive="base">
                                        <p:cTn id="40" dur="3000"/>
                                        <p:tgtEl>
                                          <p:spTgt spid="8"/>
                                        </p:tgtEl>
                                        <p:attrNameLst>
                                          <p:attrName>ppt_y</p:attrName>
                                        </p:attrNameLst>
                                      </p:cBhvr>
                                      <p:tavLst>
                                        <p:tav tm="0">
                                          <p:val>
                                            <p:strVal val="ppt_y"/>
                                          </p:val>
                                        </p:tav>
                                        <p:tav tm="100000">
                                          <p:val>
                                            <p:strVal val="0-ppt_h/2"/>
                                          </p:val>
                                        </p:tav>
                                      </p:tavLst>
                                    </p:anim>
                                    <p:set>
                                      <p:cBhvr>
                                        <p:cTn id="41" dur="1" fill="hold">
                                          <p:stCondLst>
                                            <p:cond delay="2999"/>
                                          </p:stCondLst>
                                        </p:cTn>
                                        <p:tgtEl>
                                          <p:spTgt spid="8"/>
                                        </p:tgtEl>
                                        <p:attrNameLst>
                                          <p:attrName>style.visibility</p:attrName>
                                        </p:attrNameLst>
                                      </p:cBhvr>
                                      <p:to>
                                        <p:strVal val="hidden"/>
                                      </p:to>
                                    </p:set>
                                  </p:childTnLst>
                                </p:cTn>
                              </p:par>
                              <p:par>
                                <p:cTn id="42" presetID="2" presetClass="exit" presetSubtype="6" fill="hold" nodeType="withEffect">
                                  <p:stCondLst>
                                    <p:cond delay="0"/>
                                  </p:stCondLst>
                                  <p:childTnLst>
                                    <p:anim calcmode="lin" valueType="num">
                                      <p:cBhvr additive="base">
                                        <p:cTn id="43" dur="3000"/>
                                        <p:tgtEl>
                                          <p:spTgt spid="9"/>
                                        </p:tgtEl>
                                        <p:attrNameLst>
                                          <p:attrName>ppt_x</p:attrName>
                                        </p:attrNameLst>
                                      </p:cBhvr>
                                      <p:tavLst>
                                        <p:tav tm="0">
                                          <p:val>
                                            <p:strVal val="ppt_x"/>
                                          </p:val>
                                        </p:tav>
                                        <p:tav tm="100000">
                                          <p:val>
                                            <p:strVal val="1+ppt_w/2"/>
                                          </p:val>
                                        </p:tav>
                                      </p:tavLst>
                                    </p:anim>
                                    <p:anim calcmode="lin" valueType="num">
                                      <p:cBhvr additive="base">
                                        <p:cTn id="44" dur="3000"/>
                                        <p:tgtEl>
                                          <p:spTgt spid="9"/>
                                        </p:tgtEl>
                                        <p:attrNameLst>
                                          <p:attrName>ppt_y</p:attrName>
                                        </p:attrNameLst>
                                      </p:cBhvr>
                                      <p:tavLst>
                                        <p:tav tm="0">
                                          <p:val>
                                            <p:strVal val="ppt_y"/>
                                          </p:val>
                                        </p:tav>
                                        <p:tav tm="100000">
                                          <p:val>
                                            <p:strVal val="1+ppt_h/2"/>
                                          </p:val>
                                        </p:tav>
                                      </p:tavLst>
                                    </p:anim>
                                    <p:set>
                                      <p:cBhvr>
                                        <p:cTn id="45"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588" y="4763"/>
            <a:ext cx="11272837" cy="6334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Paralelogramo"/>
          <p:cNvSpPr/>
          <p:nvPr/>
        </p:nvSpPr>
        <p:spPr>
          <a:xfrm flipH="1">
            <a:off x="5810921" y="3960818"/>
            <a:ext cx="5458742" cy="2376482"/>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7" name="6 Paralelogramo"/>
          <p:cNvSpPr/>
          <p:nvPr/>
        </p:nvSpPr>
        <p:spPr>
          <a:xfrm>
            <a:off x="0" y="3960818"/>
            <a:ext cx="5458742" cy="2376482"/>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8" name="7 Paralelogramo"/>
          <p:cNvSpPr/>
          <p:nvPr/>
        </p:nvSpPr>
        <p:spPr>
          <a:xfrm>
            <a:off x="0" y="3498720"/>
            <a:ext cx="5458742" cy="2376482"/>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9" name="8 Paralelogramo"/>
          <p:cNvSpPr/>
          <p:nvPr/>
        </p:nvSpPr>
        <p:spPr>
          <a:xfrm flipH="1">
            <a:off x="5810921" y="3498720"/>
            <a:ext cx="5458742" cy="2376482"/>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0" name="9 Paralelogramo"/>
          <p:cNvSpPr/>
          <p:nvPr/>
        </p:nvSpPr>
        <p:spPr>
          <a:xfrm flipH="1">
            <a:off x="5810921" y="2904594"/>
            <a:ext cx="5458742" cy="2376482"/>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1" name="10 Paralelogramo"/>
          <p:cNvSpPr/>
          <p:nvPr/>
        </p:nvSpPr>
        <p:spPr>
          <a:xfrm>
            <a:off x="0" y="2904594"/>
            <a:ext cx="5458742" cy="2376482"/>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2" name="11 Paralelogramo"/>
          <p:cNvSpPr/>
          <p:nvPr/>
        </p:nvSpPr>
        <p:spPr>
          <a:xfrm>
            <a:off x="0" y="2244454"/>
            <a:ext cx="5458742" cy="2376482"/>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3" name="12 Paralelogramo"/>
          <p:cNvSpPr/>
          <p:nvPr/>
        </p:nvSpPr>
        <p:spPr>
          <a:xfrm flipH="1">
            <a:off x="5810921" y="2178440"/>
            <a:ext cx="5458742" cy="2376482"/>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4" name="13 Paralelogramo"/>
          <p:cNvSpPr/>
          <p:nvPr/>
        </p:nvSpPr>
        <p:spPr>
          <a:xfrm>
            <a:off x="0" y="1584313"/>
            <a:ext cx="5458742" cy="2376482"/>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5" name="14 Paralelogramo"/>
          <p:cNvSpPr/>
          <p:nvPr/>
        </p:nvSpPr>
        <p:spPr>
          <a:xfrm flipH="1">
            <a:off x="5810921" y="1584313"/>
            <a:ext cx="5458742" cy="2376482"/>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6" name="15 Paralelogramo"/>
          <p:cNvSpPr/>
          <p:nvPr/>
        </p:nvSpPr>
        <p:spPr>
          <a:xfrm>
            <a:off x="0" y="858160"/>
            <a:ext cx="5458742" cy="2376482"/>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7" name="16 Paralelogramo"/>
          <p:cNvSpPr/>
          <p:nvPr/>
        </p:nvSpPr>
        <p:spPr>
          <a:xfrm flipH="1">
            <a:off x="5810921" y="858160"/>
            <a:ext cx="5458742" cy="2376482"/>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8" name="17 Paralelogramo"/>
          <p:cNvSpPr/>
          <p:nvPr/>
        </p:nvSpPr>
        <p:spPr>
          <a:xfrm>
            <a:off x="0" y="264034"/>
            <a:ext cx="5458742" cy="2376482"/>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9" name="18 Paralelogramo"/>
          <p:cNvSpPr/>
          <p:nvPr/>
        </p:nvSpPr>
        <p:spPr>
          <a:xfrm flipH="1">
            <a:off x="5810921" y="264034"/>
            <a:ext cx="5458742" cy="2376482"/>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1+#ppt_w/2"/>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1+#ppt_w/2"/>
                                          </p:val>
                                        </p:tav>
                                        <p:tav tm="100000">
                                          <p:val>
                                            <p:strVal val="#ppt_x"/>
                                          </p:val>
                                        </p:tav>
                                      </p:tavLst>
                                    </p:anim>
                                    <p:anim calcmode="lin" valueType="num">
                                      <p:cBhvr additive="base">
                                        <p:cTn id="16" dur="3000" fill="hold"/>
                                        <p:tgtEl>
                                          <p:spTgt spid="11"/>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1+#ppt_w/2"/>
                                          </p:val>
                                        </p:tav>
                                        <p:tav tm="100000">
                                          <p:val>
                                            <p:strVal val="#ppt_x"/>
                                          </p:val>
                                        </p:tav>
                                      </p:tavLst>
                                    </p:anim>
                                    <p:anim calcmode="lin" valueType="num">
                                      <p:cBhvr additive="base">
                                        <p:cTn id="20" dur="3000" fill="hold"/>
                                        <p:tgtEl>
                                          <p:spTgt spid="12"/>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3000" fill="hold"/>
                                        <p:tgtEl>
                                          <p:spTgt spid="14"/>
                                        </p:tgtEl>
                                        <p:attrNameLst>
                                          <p:attrName>ppt_x</p:attrName>
                                        </p:attrNameLst>
                                      </p:cBhvr>
                                      <p:tavLst>
                                        <p:tav tm="0">
                                          <p:val>
                                            <p:strVal val="1+#ppt_w/2"/>
                                          </p:val>
                                        </p:tav>
                                        <p:tav tm="100000">
                                          <p:val>
                                            <p:strVal val="#ppt_x"/>
                                          </p:val>
                                        </p:tav>
                                      </p:tavLst>
                                    </p:anim>
                                    <p:anim calcmode="lin" valueType="num">
                                      <p:cBhvr additive="base">
                                        <p:cTn id="24" dur="3000" fill="hold"/>
                                        <p:tgtEl>
                                          <p:spTgt spid="14"/>
                                        </p:tgtEl>
                                        <p:attrNameLst>
                                          <p:attrName>ppt_y</p:attrName>
                                        </p:attrNameLst>
                                      </p:cBhvr>
                                      <p:tavLst>
                                        <p:tav tm="0">
                                          <p:val>
                                            <p:strVal val="0-#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1+#ppt_w/2"/>
                                          </p:val>
                                        </p:tav>
                                        <p:tav tm="100000">
                                          <p:val>
                                            <p:strVal val="#ppt_x"/>
                                          </p:val>
                                        </p:tav>
                                      </p:tavLst>
                                    </p:anim>
                                    <p:anim calcmode="lin" valueType="num">
                                      <p:cBhvr additive="base">
                                        <p:cTn id="28" dur="3000" fill="hold"/>
                                        <p:tgtEl>
                                          <p:spTgt spid="16"/>
                                        </p:tgtEl>
                                        <p:attrNameLst>
                                          <p:attrName>ppt_y</p:attrName>
                                        </p:attrNameLst>
                                      </p:cBhvr>
                                      <p:tavLst>
                                        <p:tav tm="0">
                                          <p:val>
                                            <p:strVal val="0-#ppt_h/2"/>
                                          </p:val>
                                        </p:tav>
                                        <p:tav tm="100000">
                                          <p:val>
                                            <p:strVal val="#ppt_y"/>
                                          </p:val>
                                        </p:tav>
                                      </p:tavLst>
                                    </p:anim>
                                  </p:childTnLst>
                                </p:cTn>
                              </p:par>
                              <p:par>
                                <p:cTn id="29" presetID="2" presetClass="entr" presetSubtype="3"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000" fill="hold"/>
                                        <p:tgtEl>
                                          <p:spTgt spid="18"/>
                                        </p:tgtEl>
                                        <p:attrNameLst>
                                          <p:attrName>ppt_x</p:attrName>
                                        </p:attrNameLst>
                                      </p:cBhvr>
                                      <p:tavLst>
                                        <p:tav tm="0">
                                          <p:val>
                                            <p:strVal val="1+#ppt_w/2"/>
                                          </p:val>
                                        </p:tav>
                                        <p:tav tm="100000">
                                          <p:val>
                                            <p:strVal val="#ppt_x"/>
                                          </p:val>
                                        </p:tav>
                                      </p:tavLst>
                                    </p:anim>
                                    <p:anim calcmode="lin" valueType="num">
                                      <p:cBhvr additive="base">
                                        <p:cTn id="32" dur="3000" fill="hold"/>
                                        <p:tgtEl>
                                          <p:spTgt spid="18"/>
                                        </p:tgtEl>
                                        <p:attrNameLst>
                                          <p:attrName>ppt_y</p:attrName>
                                        </p:attrNameLst>
                                      </p:cBhvr>
                                      <p:tavLst>
                                        <p:tav tm="0">
                                          <p:val>
                                            <p:strVal val="0-#ppt_h/2"/>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3000" fill="hold"/>
                                        <p:tgtEl>
                                          <p:spTgt spid="9"/>
                                        </p:tgtEl>
                                        <p:attrNameLst>
                                          <p:attrName>ppt_x</p:attrName>
                                        </p:attrNameLst>
                                      </p:cBhvr>
                                      <p:tavLst>
                                        <p:tav tm="0">
                                          <p:val>
                                            <p:strVal val="0-#ppt_w/2"/>
                                          </p:val>
                                        </p:tav>
                                        <p:tav tm="100000">
                                          <p:val>
                                            <p:strVal val="#ppt_x"/>
                                          </p:val>
                                        </p:tav>
                                      </p:tavLst>
                                    </p:anim>
                                    <p:anim calcmode="lin" valueType="num">
                                      <p:cBhvr additive="base">
                                        <p:cTn id="40" dur="3000" fill="hold"/>
                                        <p:tgtEl>
                                          <p:spTgt spid="9"/>
                                        </p:tgtEl>
                                        <p:attrNameLst>
                                          <p:attrName>ppt_y</p:attrName>
                                        </p:attrNameLst>
                                      </p:cBhvr>
                                      <p:tavLst>
                                        <p:tav tm="0">
                                          <p:val>
                                            <p:strVal val="0-#ppt_h/2"/>
                                          </p:val>
                                        </p:tav>
                                        <p:tav tm="100000">
                                          <p:val>
                                            <p:strVal val="#ppt_y"/>
                                          </p:val>
                                        </p:tav>
                                      </p:tavLst>
                                    </p:anim>
                                  </p:childTnLst>
                                </p:cTn>
                              </p:par>
                              <p:par>
                                <p:cTn id="41" presetID="2" presetClass="entr" presetSubtype="9"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0-#ppt_h/2"/>
                                          </p:val>
                                        </p:tav>
                                        <p:tav tm="100000">
                                          <p:val>
                                            <p:strVal val="#ppt_y"/>
                                          </p:val>
                                        </p:tav>
                                      </p:tavLst>
                                    </p:anim>
                                  </p:childTnLst>
                                </p:cTn>
                              </p:par>
                              <p:par>
                                <p:cTn id="45" presetID="2" presetClass="entr" presetSubtype="9"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0-#ppt_w/2"/>
                                          </p:val>
                                        </p:tav>
                                        <p:tav tm="100000">
                                          <p:val>
                                            <p:strVal val="#ppt_x"/>
                                          </p:val>
                                        </p:tav>
                                      </p:tavLst>
                                    </p:anim>
                                    <p:anim calcmode="lin" valueType="num">
                                      <p:cBhvr additive="base">
                                        <p:cTn id="52" dur="3000" fill="hold"/>
                                        <p:tgtEl>
                                          <p:spTgt spid="15"/>
                                        </p:tgtEl>
                                        <p:attrNameLst>
                                          <p:attrName>ppt_y</p:attrName>
                                        </p:attrNameLst>
                                      </p:cBhvr>
                                      <p:tavLst>
                                        <p:tav tm="0">
                                          <p:val>
                                            <p:strVal val="0-#ppt_h/2"/>
                                          </p:val>
                                        </p:tav>
                                        <p:tav tm="100000">
                                          <p:val>
                                            <p:strVal val="#ppt_y"/>
                                          </p:val>
                                        </p:tav>
                                      </p:tavLst>
                                    </p:anim>
                                  </p:childTnLst>
                                </p:cTn>
                              </p:par>
                              <p:par>
                                <p:cTn id="53" presetID="2" presetClass="entr" presetSubtype="9"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0-#ppt_w/2"/>
                                          </p:val>
                                        </p:tav>
                                        <p:tav tm="100000">
                                          <p:val>
                                            <p:strVal val="#ppt_x"/>
                                          </p:val>
                                        </p:tav>
                                      </p:tavLst>
                                    </p:anim>
                                    <p:anim calcmode="lin" valueType="num">
                                      <p:cBhvr additive="base">
                                        <p:cTn id="56" dur="3000" fill="hold"/>
                                        <p:tgtEl>
                                          <p:spTgt spid="17"/>
                                        </p:tgtEl>
                                        <p:attrNameLst>
                                          <p:attrName>ppt_y</p:attrName>
                                        </p:attrNameLst>
                                      </p:cBhvr>
                                      <p:tavLst>
                                        <p:tav tm="0">
                                          <p:val>
                                            <p:strVal val="0-#ppt_h/2"/>
                                          </p:val>
                                        </p:tav>
                                        <p:tav tm="100000">
                                          <p:val>
                                            <p:strVal val="#ppt_y"/>
                                          </p:val>
                                        </p:tav>
                                      </p:tavLst>
                                    </p:anim>
                                  </p:childTnLst>
                                </p:cTn>
                              </p:par>
                              <p:par>
                                <p:cTn id="57" presetID="2" presetClass="entr" presetSubtype="9"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0-#ppt_w/2"/>
                                          </p:val>
                                        </p:tav>
                                        <p:tav tm="100000">
                                          <p:val>
                                            <p:strVal val="#ppt_x"/>
                                          </p:val>
                                        </p:tav>
                                      </p:tavLst>
                                    </p:anim>
                                    <p:anim calcmode="lin" valueType="num">
                                      <p:cBhvr additive="base">
                                        <p:cTn id="60" dur="3000" fill="hold"/>
                                        <p:tgtEl>
                                          <p:spTgt spid="19"/>
                                        </p:tgtEl>
                                        <p:attrNameLst>
                                          <p:attrName>ppt_y</p:attrName>
                                        </p:attrNameLst>
                                      </p:cBhvr>
                                      <p:tavLst>
                                        <p:tav tm="0">
                                          <p:val>
                                            <p:strVal val="0-#ppt_h/2"/>
                                          </p:val>
                                        </p:tav>
                                        <p:tav tm="100000">
                                          <p:val>
                                            <p:strVal val="#ppt_y"/>
                                          </p:val>
                                        </p:tav>
                                      </p:tavLst>
                                    </p:anim>
                                  </p:childTnLst>
                                </p:cTn>
                              </p:par>
                              <p:par>
                                <p:cTn id="61" presetID="16" presetClass="entr" presetSubtype="26" fill="hold" grpId="1" nodeType="with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barn(inHorizontal)">
                                      <p:cBhvr>
                                        <p:cTn id="63" dur="3000"/>
                                        <p:tgtEl>
                                          <p:spTgt spid="7"/>
                                        </p:tgtEl>
                                      </p:cBhvr>
                                    </p:animEffect>
                                  </p:childTnLst>
                                </p:cTn>
                              </p:par>
                              <p:par>
                                <p:cTn id="64" presetID="16" presetClass="entr" presetSubtype="26"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barn(inHorizontal)">
                                      <p:cBhvr>
                                        <p:cTn id="66" dur="3000"/>
                                        <p:tgtEl>
                                          <p:spTgt spid="8"/>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barn(inHorizontal)">
                                      <p:cBhvr>
                                        <p:cTn id="69" dur="3000"/>
                                        <p:tgtEl>
                                          <p:spTgt spid="11"/>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barn(inHorizontal)">
                                      <p:cBhvr>
                                        <p:cTn id="72" dur="3000"/>
                                        <p:tgtEl>
                                          <p:spTgt spid="12"/>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barn(inHorizontal)">
                                      <p:cBhvr>
                                        <p:cTn id="75" dur="3000"/>
                                        <p:tgtEl>
                                          <p:spTgt spid="14"/>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barn(inHorizontal)">
                                      <p:cBhvr>
                                        <p:cTn id="78" dur="3000"/>
                                        <p:tgtEl>
                                          <p:spTgt spid="16"/>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8"/>
                                        </p:tgtEl>
                                        <p:attrNameLst>
                                          <p:attrName>style.visibility</p:attrName>
                                        </p:attrNameLst>
                                      </p:cBhvr>
                                      <p:to>
                                        <p:strVal val="visible"/>
                                      </p:to>
                                    </p:set>
                                    <p:animEffect transition="in" filter="barn(inHorizontal)">
                                      <p:cBhvr>
                                        <p:cTn id="81" dur="3000"/>
                                        <p:tgtEl>
                                          <p:spTgt spid="18"/>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6"/>
                                        </p:tgtEl>
                                        <p:attrNameLst>
                                          <p:attrName>style.visibility</p:attrName>
                                        </p:attrNameLst>
                                      </p:cBhvr>
                                      <p:to>
                                        <p:strVal val="visible"/>
                                      </p:to>
                                    </p:set>
                                    <p:animEffect transition="in" filter="barn(inHorizontal)">
                                      <p:cBhvr>
                                        <p:cTn id="84" dur="3000"/>
                                        <p:tgtEl>
                                          <p:spTgt spid="6"/>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barn(inHorizontal)">
                                      <p:cBhvr>
                                        <p:cTn id="87" dur="3000"/>
                                        <p:tgtEl>
                                          <p:spTgt spid="9"/>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10"/>
                                        </p:tgtEl>
                                        <p:attrNameLst>
                                          <p:attrName>style.visibility</p:attrName>
                                        </p:attrNameLst>
                                      </p:cBhvr>
                                      <p:to>
                                        <p:strVal val="visible"/>
                                      </p:to>
                                    </p:set>
                                    <p:animEffect transition="in" filter="barn(inHorizontal)">
                                      <p:cBhvr>
                                        <p:cTn id="90" dur="3000"/>
                                        <p:tgtEl>
                                          <p:spTgt spid="10"/>
                                        </p:tgtEl>
                                      </p:cBhvr>
                                    </p:animEffect>
                                  </p:childTnLst>
                                </p:cTn>
                              </p:par>
                              <p:par>
                                <p:cTn id="91" presetID="16" presetClass="entr" presetSubtype="26" fill="hold" grpId="1" nodeType="withEffect">
                                  <p:stCondLst>
                                    <p:cond delay="0"/>
                                  </p:stCondLst>
                                  <p:childTnLst>
                                    <p:set>
                                      <p:cBhvr>
                                        <p:cTn id="92" dur="1" fill="hold">
                                          <p:stCondLst>
                                            <p:cond delay="0"/>
                                          </p:stCondLst>
                                        </p:cTn>
                                        <p:tgtEl>
                                          <p:spTgt spid="13"/>
                                        </p:tgtEl>
                                        <p:attrNameLst>
                                          <p:attrName>style.visibility</p:attrName>
                                        </p:attrNameLst>
                                      </p:cBhvr>
                                      <p:to>
                                        <p:strVal val="visible"/>
                                      </p:to>
                                    </p:set>
                                    <p:animEffect transition="in" filter="barn(inHorizontal)">
                                      <p:cBhvr>
                                        <p:cTn id="93" dur="3000"/>
                                        <p:tgtEl>
                                          <p:spTgt spid="13"/>
                                        </p:tgtEl>
                                      </p:cBhvr>
                                    </p:animEffect>
                                  </p:childTnLst>
                                </p:cTn>
                              </p:par>
                              <p:par>
                                <p:cTn id="94" presetID="16" presetClass="entr" presetSubtype="26"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barn(inHorizontal)">
                                      <p:cBhvr>
                                        <p:cTn id="96" dur="3000"/>
                                        <p:tgtEl>
                                          <p:spTgt spid="15"/>
                                        </p:tgtEl>
                                      </p:cBhvr>
                                    </p:animEffect>
                                  </p:childTnLst>
                                </p:cTn>
                              </p:par>
                              <p:par>
                                <p:cTn id="97" presetID="16" presetClass="entr" presetSubtype="26" fill="hold" grpId="1"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barn(inHorizontal)">
                                      <p:cBhvr>
                                        <p:cTn id="99" dur="3000"/>
                                        <p:tgtEl>
                                          <p:spTgt spid="17"/>
                                        </p:tgtEl>
                                      </p:cBhvr>
                                    </p:animEffect>
                                  </p:childTnLst>
                                </p:cTn>
                              </p:par>
                              <p:par>
                                <p:cTn id="100" presetID="16" presetClass="entr" presetSubtype="26"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barn(inHorizontal)">
                                      <p:cBhvr>
                                        <p:cTn id="102" dur="3000"/>
                                        <p:tgtEl>
                                          <p:spTgt spid="19"/>
                                        </p:tgtEl>
                                      </p:cBhvr>
                                    </p:animEffect>
                                  </p:childTnLst>
                                </p:cTn>
                              </p:par>
                            </p:childTnLst>
                          </p:cTn>
                        </p:par>
                        <p:par>
                          <p:cTn id="103" fill="hold">
                            <p:stCondLst>
                              <p:cond delay="3000"/>
                            </p:stCondLst>
                            <p:childTnLst>
                              <p:par>
                                <p:cTn id="104" presetID="2" presetClass="exit" presetSubtype="3" fill="hold" grpId="2" nodeType="after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0-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3" fill="hold" grpId="2"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0-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3" fill="hold" grpId="2" nodeType="withEffect">
                                  <p:stCondLst>
                                    <p:cond delay="0"/>
                                  </p:stCondLst>
                                  <p:childTnLst>
                                    <p:anim calcmode="lin" valueType="num">
                                      <p:cBhvr additive="base">
                                        <p:cTn id="113" dur="3000"/>
                                        <p:tgtEl>
                                          <p:spTgt spid="11"/>
                                        </p:tgtEl>
                                        <p:attrNameLst>
                                          <p:attrName>ppt_x</p:attrName>
                                        </p:attrNameLst>
                                      </p:cBhvr>
                                      <p:tavLst>
                                        <p:tav tm="0">
                                          <p:val>
                                            <p:strVal val="ppt_x"/>
                                          </p:val>
                                        </p:tav>
                                        <p:tav tm="100000">
                                          <p:val>
                                            <p:strVal val="1+ppt_w/2"/>
                                          </p:val>
                                        </p:tav>
                                      </p:tavLst>
                                    </p:anim>
                                    <p:anim calcmode="lin" valueType="num">
                                      <p:cBhvr additive="base">
                                        <p:cTn id="114" dur="3000"/>
                                        <p:tgtEl>
                                          <p:spTgt spid="11"/>
                                        </p:tgtEl>
                                        <p:attrNameLst>
                                          <p:attrName>ppt_y</p:attrName>
                                        </p:attrNameLst>
                                      </p:cBhvr>
                                      <p:tavLst>
                                        <p:tav tm="0">
                                          <p:val>
                                            <p:strVal val="ppt_y"/>
                                          </p:val>
                                        </p:tav>
                                        <p:tav tm="100000">
                                          <p:val>
                                            <p:strVal val="0-ppt_h/2"/>
                                          </p:val>
                                        </p:tav>
                                      </p:tavLst>
                                    </p:anim>
                                    <p:set>
                                      <p:cBhvr>
                                        <p:cTn id="115" dur="1" fill="hold">
                                          <p:stCondLst>
                                            <p:cond delay="2999"/>
                                          </p:stCondLst>
                                        </p:cTn>
                                        <p:tgtEl>
                                          <p:spTgt spid="11"/>
                                        </p:tgtEl>
                                        <p:attrNameLst>
                                          <p:attrName>style.visibility</p:attrName>
                                        </p:attrNameLst>
                                      </p:cBhvr>
                                      <p:to>
                                        <p:strVal val="hidden"/>
                                      </p:to>
                                    </p:set>
                                  </p:childTnLst>
                                </p:cTn>
                              </p:par>
                              <p:par>
                                <p:cTn id="116" presetID="2" presetClass="exit" presetSubtype="3" fill="hold" grpId="2" nodeType="withEffect">
                                  <p:stCondLst>
                                    <p:cond delay="0"/>
                                  </p:stCondLst>
                                  <p:childTnLst>
                                    <p:anim calcmode="lin" valueType="num">
                                      <p:cBhvr additive="base">
                                        <p:cTn id="117" dur="3000"/>
                                        <p:tgtEl>
                                          <p:spTgt spid="12"/>
                                        </p:tgtEl>
                                        <p:attrNameLst>
                                          <p:attrName>ppt_x</p:attrName>
                                        </p:attrNameLst>
                                      </p:cBhvr>
                                      <p:tavLst>
                                        <p:tav tm="0">
                                          <p:val>
                                            <p:strVal val="ppt_x"/>
                                          </p:val>
                                        </p:tav>
                                        <p:tav tm="100000">
                                          <p:val>
                                            <p:strVal val="1+ppt_w/2"/>
                                          </p:val>
                                        </p:tav>
                                      </p:tavLst>
                                    </p:anim>
                                    <p:anim calcmode="lin" valueType="num">
                                      <p:cBhvr additive="base">
                                        <p:cTn id="118" dur="3000"/>
                                        <p:tgtEl>
                                          <p:spTgt spid="12"/>
                                        </p:tgtEl>
                                        <p:attrNameLst>
                                          <p:attrName>ppt_y</p:attrName>
                                        </p:attrNameLst>
                                      </p:cBhvr>
                                      <p:tavLst>
                                        <p:tav tm="0">
                                          <p:val>
                                            <p:strVal val="ppt_y"/>
                                          </p:val>
                                        </p:tav>
                                        <p:tav tm="100000">
                                          <p:val>
                                            <p:strVal val="0-ppt_h/2"/>
                                          </p:val>
                                        </p:tav>
                                      </p:tavLst>
                                    </p:anim>
                                    <p:set>
                                      <p:cBhvr>
                                        <p:cTn id="119" dur="1" fill="hold">
                                          <p:stCondLst>
                                            <p:cond delay="2999"/>
                                          </p:stCondLst>
                                        </p:cTn>
                                        <p:tgtEl>
                                          <p:spTgt spid="12"/>
                                        </p:tgtEl>
                                        <p:attrNameLst>
                                          <p:attrName>style.visibility</p:attrName>
                                        </p:attrNameLst>
                                      </p:cBhvr>
                                      <p:to>
                                        <p:strVal val="hidden"/>
                                      </p:to>
                                    </p:set>
                                  </p:childTnLst>
                                </p:cTn>
                              </p:par>
                              <p:par>
                                <p:cTn id="120" presetID="2" presetClass="exit" presetSubtype="3" fill="hold" grpId="2" nodeType="withEffect">
                                  <p:stCondLst>
                                    <p:cond delay="0"/>
                                  </p:stCondLst>
                                  <p:childTnLst>
                                    <p:anim calcmode="lin" valueType="num">
                                      <p:cBhvr additive="base">
                                        <p:cTn id="121" dur="3000"/>
                                        <p:tgtEl>
                                          <p:spTgt spid="14"/>
                                        </p:tgtEl>
                                        <p:attrNameLst>
                                          <p:attrName>ppt_x</p:attrName>
                                        </p:attrNameLst>
                                      </p:cBhvr>
                                      <p:tavLst>
                                        <p:tav tm="0">
                                          <p:val>
                                            <p:strVal val="ppt_x"/>
                                          </p:val>
                                        </p:tav>
                                        <p:tav tm="100000">
                                          <p:val>
                                            <p:strVal val="1+ppt_w/2"/>
                                          </p:val>
                                        </p:tav>
                                      </p:tavLst>
                                    </p:anim>
                                    <p:anim calcmode="lin" valueType="num">
                                      <p:cBhvr additive="base">
                                        <p:cTn id="122" dur="3000"/>
                                        <p:tgtEl>
                                          <p:spTgt spid="14"/>
                                        </p:tgtEl>
                                        <p:attrNameLst>
                                          <p:attrName>ppt_y</p:attrName>
                                        </p:attrNameLst>
                                      </p:cBhvr>
                                      <p:tavLst>
                                        <p:tav tm="0">
                                          <p:val>
                                            <p:strVal val="ppt_y"/>
                                          </p:val>
                                        </p:tav>
                                        <p:tav tm="100000">
                                          <p:val>
                                            <p:strVal val="0-ppt_h/2"/>
                                          </p:val>
                                        </p:tav>
                                      </p:tavLst>
                                    </p:anim>
                                    <p:set>
                                      <p:cBhvr>
                                        <p:cTn id="123" dur="1" fill="hold">
                                          <p:stCondLst>
                                            <p:cond delay="2999"/>
                                          </p:stCondLst>
                                        </p:cTn>
                                        <p:tgtEl>
                                          <p:spTgt spid="14"/>
                                        </p:tgtEl>
                                        <p:attrNameLst>
                                          <p:attrName>style.visibility</p:attrName>
                                        </p:attrNameLst>
                                      </p:cBhvr>
                                      <p:to>
                                        <p:strVal val="hidden"/>
                                      </p:to>
                                    </p:set>
                                  </p:childTnLst>
                                </p:cTn>
                              </p:par>
                              <p:par>
                                <p:cTn id="124" presetID="2" presetClass="exit" presetSubtype="3" fill="hold" grpId="2" nodeType="withEffect">
                                  <p:stCondLst>
                                    <p:cond delay="0"/>
                                  </p:stCondLst>
                                  <p:childTnLst>
                                    <p:anim calcmode="lin" valueType="num">
                                      <p:cBhvr additive="base">
                                        <p:cTn id="125" dur="3000"/>
                                        <p:tgtEl>
                                          <p:spTgt spid="16"/>
                                        </p:tgtEl>
                                        <p:attrNameLst>
                                          <p:attrName>ppt_x</p:attrName>
                                        </p:attrNameLst>
                                      </p:cBhvr>
                                      <p:tavLst>
                                        <p:tav tm="0">
                                          <p:val>
                                            <p:strVal val="ppt_x"/>
                                          </p:val>
                                        </p:tav>
                                        <p:tav tm="100000">
                                          <p:val>
                                            <p:strVal val="1+ppt_w/2"/>
                                          </p:val>
                                        </p:tav>
                                      </p:tavLst>
                                    </p:anim>
                                    <p:anim calcmode="lin" valueType="num">
                                      <p:cBhvr additive="base">
                                        <p:cTn id="126" dur="3000"/>
                                        <p:tgtEl>
                                          <p:spTgt spid="16"/>
                                        </p:tgtEl>
                                        <p:attrNameLst>
                                          <p:attrName>ppt_y</p:attrName>
                                        </p:attrNameLst>
                                      </p:cBhvr>
                                      <p:tavLst>
                                        <p:tav tm="0">
                                          <p:val>
                                            <p:strVal val="ppt_y"/>
                                          </p:val>
                                        </p:tav>
                                        <p:tav tm="100000">
                                          <p:val>
                                            <p:strVal val="0-ppt_h/2"/>
                                          </p:val>
                                        </p:tav>
                                      </p:tavLst>
                                    </p:anim>
                                    <p:set>
                                      <p:cBhvr>
                                        <p:cTn id="127" dur="1" fill="hold">
                                          <p:stCondLst>
                                            <p:cond delay="2999"/>
                                          </p:stCondLst>
                                        </p:cTn>
                                        <p:tgtEl>
                                          <p:spTgt spid="16"/>
                                        </p:tgtEl>
                                        <p:attrNameLst>
                                          <p:attrName>style.visibility</p:attrName>
                                        </p:attrNameLst>
                                      </p:cBhvr>
                                      <p:to>
                                        <p:strVal val="hidden"/>
                                      </p:to>
                                    </p:set>
                                  </p:childTnLst>
                                </p:cTn>
                              </p:par>
                              <p:par>
                                <p:cTn id="128" presetID="2" presetClass="exit" presetSubtype="3" fill="hold" grpId="2" nodeType="withEffect">
                                  <p:stCondLst>
                                    <p:cond delay="0"/>
                                  </p:stCondLst>
                                  <p:childTnLst>
                                    <p:anim calcmode="lin" valueType="num">
                                      <p:cBhvr additive="base">
                                        <p:cTn id="129" dur="3000"/>
                                        <p:tgtEl>
                                          <p:spTgt spid="18"/>
                                        </p:tgtEl>
                                        <p:attrNameLst>
                                          <p:attrName>ppt_x</p:attrName>
                                        </p:attrNameLst>
                                      </p:cBhvr>
                                      <p:tavLst>
                                        <p:tav tm="0">
                                          <p:val>
                                            <p:strVal val="ppt_x"/>
                                          </p:val>
                                        </p:tav>
                                        <p:tav tm="100000">
                                          <p:val>
                                            <p:strVal val="1+ppt_w/2"/>
                                          </p:val>
                                        </p:tav>
                                      </p:tavLst>
                                    </p:anim>
                                    <p:anim calcmode="lin" valueType="num">
                                      <p:cBhvr additive="base">
                                        <p:cTn id="130" dur="3000"/>
                                        <p:tgtEl>
                                          <p:spTgt spid="18"/>
                                        </p:tgtEl>
                                        <p:attrNameLst>
                                          <p:attrName>ppt_y</p:attrName>
                                        </p:attrNameLst>
                                      </p:cBhvr>
                                      <p:tavLst>
                                        <p:tav tm="0">
                                          <p:val>
                                            <p:strVal val="ppt_y"/>
                                          </p:val>
                                        </p:tav>
                                        <p:tav tm="100000">
                                          <p:val>
                                            <p:strVal val="0-ppt_h/2"/>
                                          </p:val>
                                        </p:tav>
                                      </p:tavLst>
                                    </p:anim>
                                    <p:set>
                                      <p:cBhvr>
                                        <p:cTn id="131" dur="1" fill="hold">
                                          <p:stCondLst>
                                            <p:cond delay="2999"/>
                                          </p:stCondLst>
                                        </p:cTn>
                                        <p:tgtEl>
                                          <p:spTgt spid="18"/>
                                        </p:tgtEl>
                                        <p:attrNameLst>
                                          <p:attrName>style.visibility</p:attrName>
                                        </p:attrNameLst>
                                      </p:cBhvr>
                                      <p:to>
                                        <p:strVal val="hidden"/>
                                      </p:to>
                                    </p:set>
                                  </p:childTnLst>
                                </p:cTn>
                              </p:par>
                              <p:par>
                                <p:cTn id="132" presetID="2" presetClass="exit" presetSubtype="9" fill="hold" grpId="2"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0-ppt_h/2"/>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9" fill="hold" grpId="2" nodeType="withEffect">
                                  <p:stCondLst>
                                    <p:cond delay="0"/>
                                  </p:stCondLst>
                                  <p:childTnLst>
                                    <p:anim calcmode="lin" valueType="num">
                                      <p:cBhvr additive="base">
                                        <p:cTn id="137" dur="3000"/>
                                        <p:tgtEl>
                                          <p:spTgt spid="9"/>
                                        </p:tgtEl>
                                        <p:attrNameLst>
                                          <p:attrName>ppt_x</p:attrName>
                                        </p:attrNameLst>
                                      </p:cBhvr>
                                      <p:tavLst>
                                        <p:tav tm="0">
                                          <p:val>
                                            <p:strVal val="ppt_x"/>
                                          </p:val>
                                        </p:tav>
                                        <p:tav tm="100000">
                                          <p:val>
                                            <p:strVal val="0-ppt_w/2"/>
                                          </p:val>
                                        </p:tav>
                                      </p:tavLst>
                                    </p:anim>
                                    <p:anim calcmode="lin" valueType="num">
                                      <p:cBhvr additive="base">
                                        <p:cTn id="138" dur="3000"/>
                                        <p:tgtEl>
                                          <p:spTgt spid="9"/>
                                        </p:tgtEl>
                                        <p:attrNameLst>
                                          <p:attrName>ppt_y</p:attrName>
                                        </p:attrNameLst>
                                      </p:cBhvr>
                                      <p:tavLst>
                                        <p:tav tm="0">
                                          <p:val>
                                            <p:strVal val="ppt_y"/>
                                          </p:val>
                                        </p:tav>
                                        <p:tav tm="100000">
                                          <p:val>
                                            <p:strVal val="0-ppt_h/2"/>
                                          </p:val>
                                        </p:tav>
                                      </p:tavLst>
                                    </p:anim>
                                    <p:set>
                                      <p:cBhvr>
                                        <p:cTn id="139" dur="1" fill="hold">
                                          <p:stCondLst>
                                            <p:cond delay="2999"/>
                                          </p:stCondLst>
                                        </p:cTn>
                                        <p:tgtEl>
                                          <p:spTgt spid="9"/>
                                        </p:tgtEl>
                                        <p:attrNameLst>
                                          <p:attrName>style.visibility</p:attrName>
                                        </p:attrNameLst>
                                      </p:cBhvr>
                                      <p:to>
                                        <p:strVal val="hidden"/>
                                      </p:to>
                                    </p:set>
                                  </p:childTnLst>
                                </p:cTn>
                              </p:par>
                              <p:par>
                                <p:cTn id="140" presetID="2" presetClass="exit" presetSubtype="9" fill="hold" grpId="2"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0-ppt_h/2"/>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9" fill="hold" grpId="2" nodeType="withEffect">
                                  <p:stCondLst>
                                    <p:cond delay="0"/>
                                  </p:stCondLst>
                                  <p:childTnLst>
                                    <p:anim calcmode="lin" valueType="num">
                                      <p:cBhvr additive="base">
                                        <p:cTn id="145" dur="3000"/>
                                        <p:tgtEl>
                                          <p:spTgt spid="13"/>
                                        </p:tgtEl>
                                        <p:attrNameLst>
                                          <p:attrName>ppt_x</p:attrName>
                                        </p:attrNameLst>
                                      </p:cBhvr>
                                      <p:tavLst>
                                        <p:tav tm="0">
                                          <p:val>
                                            <p:strVal val="ppt_x"/>
                                          </p:val>
                                        </p:tav>
                                        <p:tav tm="100000">
                                          <p:val>
                                            <p:strVal val="0-ppt_w/2"/>
                                          </p:val>
                                        </p:tav>
                                      </p:tavLst>
                                    </p:anim>
                                    <p:anim calcmode="lin" valueType="num">
                                      <p:cBhvr additive="base">
                                        <p:cTn id="146" dur="3000"/>
                                        <p:tgtEl>
                                          <p:spTgt spid="13"/>
                                        </p:tgtEl>
                                        <p:attrNameLst>
                                          <p:attrName>ppt_y</p:attrName>
                                        </p:attrNameLst>
                                      </p:cBhvr>
                                      <p:tavLst>
                                        <p:tav tm="0">
                                          <p:val>
                                            <p:strVal val="ppt_y"/>
                                          </p:val>
                                        </p:tav>
                                        <p:tav tm="100000">
                                          <p:val>
                                            <p:strVal val="0-ppt_h/2"/>
                                          </p:val>
                                        </p:tav>
                                      </p:tavLst>
                                    </p:anim>
                                    <p:set>
                                      <p:cBhvr>
                                        <p:cTn id="147" dur="1" fill="hold">
                                          <p:stCondLst>
                                            <p:cond delay="2999"/>
                                          </p:stCondLst>
                                        </p:cTn>
                                        <p:tgtEl>
                                          <p:spTgt spid="13"/>
                                        </p:tgtEl>
                                        <p:attrNameLst>
                                          <p:attrName>style.visibility</p:attrName>
                                        </p:attrNameLst>
                                      </p:cBhvr>
                                      <p:to>
                                        <p:strVal val="hidden"/>
                                      </p:to>
                                    </p:set>
                                  </p:childTnLst>
                                </p:cTn>
                              </p:par>
                              <p:par>
                                <p:cTn id="148" presetID="2" presetClass="exit" presetSubtype="9" fill="hold" grpId="2"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0-ppt_w/2"/>
                                          </p:val>
                                        </p:tav>
                                      </p:tavLst>
                                    </p:anim>
                                    <p:anim calcmode="lin" valueType="num">
                                      <p:cBhvr additive="base">
                                        <p:cTn id="150" dur="3000"/>
                                        <p:tgtEl>
                                          <p:spTgt spid="15"/>
                                        </p:tgtEl>
                                        <p:attrNameLst>
                                          <p:attrName>ppt_y</p:attrName>
                                        </p:attrNameLst>
                                      </p:cBhvr>
                                      <p:tavLst>
                                        <p:tav tm="0">
                                          <p:val>
                                            <p:strVal val="ppt_y"/>
                                          </p:val>
                                        </p:tav>
                                        <p:tav tm="100000">
                                          <p:val>
                                            <p:strVal val="0-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 presetClass="exit" presetSubtype="9" fill="hold" grpId="2" nodeType="withEffect">
                                  <p:stCondLst>
                                    <p:cond delay="0"/>
                                  </p:stCondLst>
                                  <p:childTnLst>
                                    <p:anim calcmode="lin" valueType="num">
                                      <p:cBhvr additive="base">
                                        <p:cTn id="153" dur="3000"/>
                                        <p:tgtEl>
                                          <p:spTgt spid="17"/>
                                        </p:tgtEl>
                                        <p:attrNameLst>
                                          <p:attrName>ppt_x</p:attrName>
                                        </p:attrNameLst>
                                      </p:cBhvr>
                                      <p:tavLst>
                                        <p:tav tm="0">
                                          <p:val>
                                            <p:strVal val="ppt_x"/>
                                          </p:val>
                                        </p:tav>
                                        <p:tav tm="100000">
                                          <p:val>
                                            <p:strVal val="0-ppt_w/2"/>
                                          </p:val>
                                        </p:tav>
                                      </p:tavLst>
                                    </p:anim>
                                    <p:anim calcmode="lin" valueType="num">
                                      <p:cBhvr additive="base">
                                        <p:cTn id="154" dur="3000"/>
                                        <p:tgtEl>
                                          <p:spTgt spid="17"/>
                                        </p:tgtEl>
                                        <p:attrNameLst>
                                          <p:attrName>ppt_y</p:attrName>
                                        </p:attrNameLst>
                                      </p:cBhvr>
                                      <p:tavLst>
                                        <p:tav tm="0">
                                          <p:val>
                                            <p:strVal val="ppt_y"/>
                                          </p:val>
                                        </p:tav>
                                        <p:tav tm="100000">
                                          <p:val>
                                            <p:strVal val="0-ppt_h/2"/>
                                          </p:val>
                                        </p:tav>
                                      </p:tavLst>
                                    </p:anim>
                                    <p:set>
                                      <p:cBhvr>
                                        <p:cTn id="155" dur="1" fill="hold">
                                          <p:stCondLst>
                                            <p:cond delay="2999"/>
                                          </p:stCondLst>
                                        </p:cTn>
                                        <p:tgtEl>
                                          <p:spTgt spid="17"/>
                                        </p:tgtEl>
                                        <p:attrNameLst>
                                          <p:attrName>style.visibility</p:attrName>
                                        </p:attrNameLst>
                                      </p:cBhvr>
                                      <p:to>
                                        <p:strVal val="hidden"/>
                                      </p:to>
                                    </p:set>
                                  </p:childTnLst>
                                </p:cTn>
                              </p:par>
                              <p:par>
                                <p:cTn id="156" presetID="2" presetClass="exit" presetSubtype="9" fill="hold" grpId="2" nodeType="withEffect">
                                  <p:stCondLst>
                                    <p:cond delay="0"/>
                                  </p:stCondLst>
                                  <p:childTnLst>
                                    <p:anim calcmode="lin" valueType="num">
                                      <p:cBhvr additive="base">
                                        <p:cTn id="157" dur="3000"/>
                                        <p:tgtEl>
                                          <p:spTgt spid="19"/>
                                        </p:tgtEl>
                                        <p:attrNameLst>
                                          <p:attrName>ppt_x</p:attrName>
                                        </p:attrNameLst>
                                      </p:cBhvr>
                                      <p:tavLst>
                                        <p:tav tm="0">
                                          <p:val>
                                            <p:strVal val="ppt_x"/>
                                          </p:val>
                                        </p:tav>
                                        <p:tav tm="100000">
                                          <p:val>
                                            <p:strVal val="0-ppt_w/2"/>
                                          </p:val>
                                        </p:tav>
                                      </p:tavLst>
                                    </p:anim>
                                    <p:anim calcmode="lin" valueType="num">
                                      <p:cBhvr additive="base">
                                        <p:cTn id="158" dur="3000"/>
                                        <p:tgtEl>
                                          <p:spTgt spid="19"/>
                                        </p:tgtEl>
                                        <p:attrNameLst>
                                          <p:attrName>ppt_y</p:attrName>
                                        </p:attrNameLst>
                                      </p:cBhvr>
                                      <p:tavLst>
                                        <p:tav tm="0">
                                          <p:val>
                                            <p:strVal val="ppt_y"/>
                                          </p:val>
                                        </p:tav>
                                        <p:tav tm="100000">
                                          <p:val>
                                            <p:strVal val="0-ppt_h/2"/>
                                          </p:val>
                                        </p:tav>
                                      </p:tavLst>
                                    </p:anim>
                                    <p:set>
                                      <p:cBhvr>
                                        <p:cTn id="159" dur="1" fill="hold">
                                          <p:stCondLst>
                                            <p:cond delay="2999"/>
                                          </p:stCondLst>
                                        </p:cTn>
                                        <p:tgtEl>
                                          <p:spTgt spid="19"/>
                                        </p:tgtEl>
                                        <p:attrNameLst>
                                          <p:attrName>style.visibility</p:attrName>
                                        </p:attrNameLst>
                                      </p:cBhvr>
                                      <p:to>
                                        <p:strVal val="hidden"/>
                                      </p:to>
                                    </p:set>
                                  </p:childTnLst>
                                </p:cTn>
                              </p:par>
                              <p:par>
                                <p:cTn id="160" presetID="16" presetClass="exit" presetSubtype="42" fill="hold" grpId="3" nodeType="withEffect">
                                  <p:stCondLst>
                                    <p:cond delay="0"/>
                                  </p:stCondLst>
                                  <p:childTnLst>
                                    <p:animEffect transition="out" filter="barn(outHorizontal)">
                                      <p:cBhvr>
                                        <p:cTn id="161" dur="3000"/>
                                        <p:tgtEl>
                                          <p:spTgt spid="7"/>
                                        </p:tgtEl>
                                      </p:cBhvr>
                                    </p:animEffect>
                                    <p:set>
                                      <p:cBhvr>
                                        <p:cTn id="162" dur="1" fill="hold">
                                          <p:stCondLst>
                                            <p:cond delay="2999"/>
                                          </p:stCondLst>
                                        </p:cTn>
                                        <p:tgtEl>
                                          <p:spTgt spid="7"/>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8"/>
                                        </p:tgtEl>
                                      </p:cBhvr>
                                    </p:animEffect>
                                    <p:set>
                                      <p:cBhvr>
                                        <p:cTn id="165" dur="1" fill="hold">
                                          <p:stCondLst>
                                            <p:cond delay="2999"/>
                                          </p:stCondLst>
                                        </p:cTn>
                                        <p:tgtEl>
                                          <p:spTgt spid="8"/>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11"/>
                                        </p:tgtEl>
                                      </p:cBhvr>
                                    </p:animEffect>
                                    <p:set>
                                      <p:cBhvr>
                                        <p:cTn id="168" dur="1" fill="hold">
                                          <p:stCondLst>
                                            <p:cond delay="2999"/>
                                          </p:stCondLst>
                                        </p:cTn>
                                        <p:tgtEl>
                                          <p:spTgt spid="11"/>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12"/>
                                        </p:tgtEl>
                                      </p:cBhvr>
                                    </p:animEffect>
                                    <p:set>
                                      <p:cBhvr>
                                        <p:cTn id="171" dur="1" fill="hold">
                                          <p:stCondLst>
                                            <p:cond delay="2999"/>
                                          </p:stCondLst>
                                        </p:cTn>
                                        <p:tgtEl>
                                          <p:spTgt spid="12"/>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14"/>
                                        </p:tgtEl>
                                      </p:cBhvr>
                                    </p:animEffect>
                                    <p:set>
                                      <p:cBhvr>
                                        <p:cTn id="174" dur="1" fill="hold">
                                          <p:stCondLst>
                                            <p:cond delay="2999"/>
                                          </p:stCondLst>
                                        </p:cTn>
                                        <p:tgtEl>
                                          <p:spTgt spid="14"/>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16"/>
                                        </p:tgtEl>
                                      </p:cBhvr>
                                    </p:animEffect>
                                    <p:set>
                                      <p:cBhvr>
                                        <p:cTn id="177" dur="1" fill="hold">
                                          <p:stCondLst>
                                            <p:cond delay="2999"/>
                                          </p:stCondLst>
                                        </p:cTn>
                                        <p:tgtEl>
                                          <p:spTgt spid="16"/>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8"/>
                                        </p:tgtEl>
                                      </p:cBhvr>
                                    </p:animEffect>
                                    <p:set>
                                      <p:cBhvr>
                                        <p:cTn id="180" dur="1" fill="hold">
                                          <p:stCondLst>
                                            <p:cond delay="2999"/>
                                          </p:stCondLst>
                                        </p:cTn>
                                        <p:tgtEl>
                                          <p:spTgt spid="18"/>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6"/>
                                        </p:tgtEl>
                                      </p:cBhvr>
                                    </p:animEffect>
                                    <p:set>
                                      <p:cBhvr>
                                        <p:cTn id="183" dur="1" fill="hold">
                                          <p:stCondLst>
                                            <p:cond delay="2999"/>
                                          </p:stCondLst>
                                        </p:cTn>
                                        <p:tgtEl>
                                          <p:spTgt spid="6"/>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9"/>
                                        </p:tgtEl>
                                      </p:cBhvr>
                                    </p:animEffect>
                                    <p:set>
                                      <p:cBhvr>
                                        <p:cTn id="186" dur="1" fill="hold">
                                          <p:stCondLst>
                                            <p:cond delay="2999"/>
                                          </p:stCondLst>
                                        </p:cTn>
                                        <p:tgtEl>
                                          <p:spTgt spid="9"/>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10"/>
                                        </p:tgtEl>
                                      </p:cBhvr>
                                    </p:animEffect>
                                    <p:set>
                                      <p:cBhvr>
                                        <p:cTn id="189" dur="1" fill="hold">
                                          <p:stCondLst>
                                            <p:cond delay="2999"/>
                                          </p:stCondLst>
                                        </p:cTn>
                                        <p:tgtEl>
                                          <p:spTgt spid="10"/>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3"/>
                                        </p:tgtEl>
                                      </p:cBhvr>
                                    </p:animEffect>
                                    <p:set>
                                      <p:cBhvr>
                                        <p:cTn id="192" dur="1" fill="hold">
                                          <p:stCondLst>
                                            <p:cond delay="2999"/>
                                          </p:stCondLst>
                                        </p:cTn>
                                        <p:tgtEl>
                                          <p:spTgt spid="13"/>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5"/>
                                        </p:tgtEl>
                                      </p:cBhvr>
                                    </p:animEffect>
                                    <p:set>
                                      <p:cBhvr>
                                        <p:cTn id="195" dur="1" fill="hold">
                                          <p:stCondLst>
                                            <p:cond delay="2999"/>
                                          </p:stCondLst>
                                        </p:cTn>
                                        <p:tgtEl>
                                          <p:spTgt spid="15"/>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7"/>
                                        </p:tgtEl>
                                      </p:cBhvr>
                                    </p:animEffect>
                                    <p:set>
                                      <p:cBhvr>
                                        <p:cTn id="198" dur="1" fill="hold">
                                          <p:stCondLst>
                                            <p:cond delay="2999"/>
                                          </p:stCondLst>
                                        </p:cTn>
                                        <p:tgtEl>
                                          <p:spTgt spid="17"/>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9"/>
                                        </p:tgtEl>
                                      </p:cBhvr>
                                    </p:animEffect>
                                    <p:set>
                                      <p:cBhvr>
                                        <p:cTn id="201" dur="1" fill="hold">
                                          <p:stCondLst>
                                            <p:cond delay="2999"/>
                                          </p:stCondLst>
                                        </p:cTn>
                                        <p:tgtEl>
                                          <p:spTgt spid="19"/>
                                        </p:tgtEl>
                                        <p:attrNameLst>
                                          <p:attrName>style.visibility</p:attrName>
                                        </p:attrNameLst>
                                      </p:cBhvr>
                                      <p:to>
                                        <p:strVal val="hidden"/>
                                      </p:to>
                                    </p:set>
                                  </p:childTnLst>
                                </p:cTn>
                              </p:par>
                              <p:par>
                                <p:cTn id="202" presetID="53" presetClass="entr" presetSubtype="16" fill="hold" nodeType="withEffect">
                                  <p:stCondLst>
                                    <p:cond delay="0"/>
                                  </p:stCondLst>
                                  <p:childTnLst>
                                    <p:set>
                                      <p:cBhvr>
                                        <p:cTn id="203" dur="1" fill="hold">
                                          <p:stCondLst>
                                            <p:cond delay="0"/>
                                          </p:stCondLst>
                                        </p:cTn>
                                        <p:tgtEl>
                                          <p:spTgt spid="1026"/>
                                        </p:tgtEl>
                                        <p:attrNameLst>
                                          <p:attrName>style.visibility</p:attrName>
                                        </p:attrNameLst>
                                      </p:cBhvr>
                                      <p:to>
                                        <p:strVal val="visible"/>
                                      </p:to>
                                    </p:set>
                                    <p:anim calcmode="lin" valueType="num">
                                      <p:cBhvr>
                                        <p:cTn id="204" dur="3250" fill="hold"/>
                                        <p:tgtEl>
                                          <p:spTgt spid="1026"/>
                                        </p:tgtEl>
                                        <p:attrNameLst>
                                          <p:attrName>ppt_w</p:attrName>
                                        </p:attrNameLst>
                                      </p:cBhvr>
                                      <p:tavLst>
                                        <p:tav tm="0">
                                          <p:val>
                                            <p:fltVal val="0"/>
                                          </p:val>
                                        </p:tav>
                                        <p:tav tm="100000">
                                          <p:val>
                                            <p:strVal val="#ppt_w"/>
                                          </p:val>
                                        </p:tav>
                                      </p:tavLst>
                                    </p:anim>
                                    <p:anim calcmode="lin" valueType="num">
                                      <p:cBhvr>
                                        <p:cTn id="205" dur="3250" fill="hold"/>
                                        <p:tgtEl>
                                          <p:spTgt spid="1026"/>
                                        </p:tgtEl>
                                        <p:attrNameLst>
                                          <p:attrName>ppt_h</p:attrName>
                                        </p:attrNameLst>
                                      </p:cBhvr>
                                      <p:tavLst>
                                        <p:tav tm="0">
                                          <p:val>
                                            <p:fltVal val="0"/>
                                          </p:val>
                                        </p:tav>
                                        <p:tav tm="100000">
                                          <p:val>
                                            <p:strVal val="#ppt_h"/>
                                          </p:val>
                                        </p:tav>
                                      </p:tavLst>
                                    </p:anim>
                                    <p:animEffect transition="in" filter="fade">
                                      <p:cBhvr>
                                        <p:cTn id="206" dur="325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Onda"/>
          <p:cNvSpPr>
            <a:spLocks noChangeArrowheads="1"/>
          </p:cNvSpPr>
          <p:nvPr/>
        </p:nvSpPr>
        <p:spPr bwMode="auto">
          <a:xfrm rot="5400000">
            <a:off x="-2186221" y="2186221"/>
            <a:ext cx="6337303" cy="1964863"/>
          </a:xfrm>
          <a:prstGeom prst="wave">
            <a:avLst>
              <a:gd name="adj1" fmla="val 20000"/>
              <a:gd name="adj2" fmla="val -10000"/>
            </a:avLst>
          </a:prstGeom>
          <a:blipFill>
            <a:blip r:embed="rId2">
              <a:extLst>
                <a:ext uri="{28A0092B-C50C-407E-A947-70E740481C1C}">
                  <a14:useLocalDpi xmlns:a14="http://schemas.microsoft.com/office/drawing/2010/main" val="0"/>
                </a:ext>
              </a:extLst>
            </a:blip>
            <a:stretch>
              <a:fillRect/>
            </a:stretch>
          </a:blipFill>
          <a:ln w="3175" algn="ctr">
            <a:solidFill>
              <a:srgbClr val="FFC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sp>
        <p:nvSpPr>
          <p:cNvPr id="25" name="24 Onda"/>
          <p:cNvSpPr>
            <a:spLocks noChangeArrowheads="1"/>
          </p:cNvSpPr>
          <p:nvPr/>
        </p:nvSpPr>
        <p:spPr bwMode="auto">
          <a:xfrm rot="5400000">
            <a:off x="-819723" y="2272497"/>
            <a:ext cx="6337303" cy="1792310"/>
          </a:xfrm>
          <a:prstGeom prst="wave">
            <a:avLst>
              <a:gd name="adj1" fmla="val 20000"/>
              <a:gd name="adj2" fmla="val -10000"/>
            </a:avLst>
          </a:prstGeom>
          <a:blipFill>
            <a:blip r:embed="rId2">
              <a:extLst>
                <a:ext uri="{28A0092B-C50C-407E-A947-70E740481C1C}">
                  <a14:useLocalDpi xmlns:a14="http://schemas.microsoft.com/office/drawing/2010/main" val="0"/>
                </a:ext>
              </a:extLst>
            </a:blip>
            <a:stretch>
              <a:fillRect/>
            </a:stretch>
          </a:blipFill>
          <a:ln w="3175" algn="ctr">
            <a:solidFill>
              <a:srgbClr val="C00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sp>
        <p:nvSpPr>
          <p:cNvPr id="27" name="26 Onda"/>
          <p:cNvSpPr>
            <a:spLocks noChangeArrowheads="1"/>
          </p:cNvSpPr>
          <p:nvPr/>
        </p:nvSpPr>
        <p:spPr bwMode="auto">
          <a:xfrm rot="5400000">
            <a:off x="887241" y="2101799"/>
            <a:ext cx="6337300" cy="2133702"/>
          </a:xfrm>
          <a:prstGeom prst="wave">
            <a:avLst>
              <a:gd name="adj1" fmla="val 20000"/>
              <a:gd name="adj2" fmla="val -10000"/>
            </a:avLst>
          </a:prstGeom>
          <a:blipFill>
            <a:blip r:embed="rId2">
              <a:extLst>
                <a:ext uri="{28A0092B-C50C-407E-A947-70E740481C1C}">
                  <a14:useLocalDpi xmlns:a14="http://schemas.microsoft.com/office/drawing/2010/main" val="0"/>
                </a:ext>
              </a:extLst>
            </a:blip>
            <a:stretch>
              <a:fillRect/>
            </a:stretch>
          </a:blipFill>
          <a:ln w="3175" algn="ctr">
            <a:solidFill>
              <a:srgbClr val="FFC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sp>
        <p:nvSpPr>
          <p:cNvPr id="29" name="28 Onda"/>
          <p:cNvSpPr>
            <a:spLocks noChangeArrowheads="1"/>
          </p:cNvSpPr>
          <p:nvPr/>
        </p:nvSpPr>
        <p:spPr bwMode="auto">
          <a:xfrm rot="5400000">
            <a:off x="2551528" y="2229821"/>
            <a:ext cx="6337300" cy="1877658"/>
          </a:xfrm>
          <a:prstGeom prst="wave">
            <a:avLst>
              <a:gd name="adj1" fmla="val 20000"/>
              <a:gd name="adj2" fmla="val -10000"/>
            </a:avLst>
          </a:prstGeom>
          <a:blipFill>
            <a:blip r:embed="rId2">
              <a:extLst>
                <a:ext uri="{28A0092B-C50C-407E-A947-70E740481C1C}">
                  <a14:useLocalDpi xmlns:a14="http://schemas.microsoft.com/office/drawing/2010/main" val="0"/>
                </a:ext>
              </a:extLst>
            </a:blip>
            <a:stretch>
              <a:fillRect/>
            </a:stretch>
          </a:blipFill>
          <a:ln w="3175" algn="ctr">
            <a:solidFill>
              <a:srgbClr val="C00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sp>
        <p:nvSpPr>
          <p:cNvPr id="31" name="30 Onda"/>
          <p:cNvSpPr>
            <a:spLocks noChangeArrowheads="1"/>
          </p:cNvSpPr>
          <p:nvPr/>
        </p:nvSpPr>
        <p:spPr bwMode="auto">
          <a:xfrm rot="5400000">
            <a:off x="4215815" y="2101800"/>
            <a:ext cx="6337302" cy="2133702"/>
          </a:xfrm>
          <a:prstGeom prst="wave">
            <a:avLst>
              <a:gd name="adj1" fmla="val 20000"/>
              <a:gd name="adj2" fmla="val -10000"/>
            </a:avLst>
          </a:prstGeom>
          <a:blipFill>
            <a:blip r:embed="rId2">
              <a:extLst>
                <a:ext uri="{28A0092B-C50C-407E-A947-70E740481C1C}">
                  <a14:useLocalDpi xmlns:a14="http://schemas.microsoft.com/office/drawing/2010/main" val="0"/>
                </a:ext>
              </a:extLst>
            </a:blip>
            <a:stretch>
              <a:fillRect/>
            </a:stretch>
          </a:blipFill>
          <a:ln w="3175" algn="ctr">
            <a:solidFill>
              <a:srgbClr val="FFC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sp>
        <p:nvSpPr>
          <p:cNvPr id="33" name="32 Onda"/>
          <p:cNvSpPr>
            <a:spLocks noChangeArrowheads="1"/>
          </p:cNvSpPr>
          <p:nvPr/>
        </p:nvSpPr>
        <p:spPr bwMode="auto">
          <a:xfrm rot="5400000">
            <a:off x="5752083" y="2187147"/>
            <a:ext cx="6337300" cy="1963006"/>
          </a:xfrm>
          <a:prstGeom prst="wave">
            <a:avLst>
              <a:gd name="adj1" fmla="val 20000"/>
              <a:gd name="adj2" fmla="val -10000"/>
            </a:avLst>
          </a:prstGeom>
          <a:blipFill>
            <a:blip r:embed="rId2">
              <a:extLst>
                <a:ext uri="{28A0092B-C50C-407E-A947-70E740481C1C}">
                  <a14:useLocalDpi xmlns:a14="http://schemas.microsoft.com/office/drawing/2010/main" val="0"/>
                </a:ext>
              </a:extLst>
            </a:blip>
            <a:stretch>
              <a:fillRect/>
            </a:stretch>
          </a:blipFill>
          <a:ln w="3175" algn="ctr">
            <a:solidFill>
              <a:srgbClr val="C00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sp>
        <p:nvSpPr>
          <p:cNvPr id="35" name="34 Onda"/>
          <p:cNvSpPr>
            <a:spLocks noChangeArrowheads="1"/>
          </p:cNvSpPr>
          <p:nvPr/>
        </p:nvSpPr>
        <p:spPr bwMode="auto">
          <a:xfrm rot="5400000">
            <a:off x="7161256" y="2228892"/>
            <a:ext cx="6337300" cy="1879516"/>
          </a:xfrm>
          <a:prstGeom prst="wave">
            <a:avLst>
              <a:gd name="adj1" fmla="val 20000"/>
              <a:gd name="adj2" fmla="val -10000"/>
            </a:avLst>
          </a:prstGeom>
          <a:blipFill>
            <a:blip r:embed="rId2">
              <a:extLst>
                <a:ext uri="{28A0092B-C50C-407E-A947-70E740481C1C}">
                  <a14:useLocalDpi xmlns:a14="http://schemas.microsoft.com/office/drawing/2010/main" val="0"/>
                </a:ext>
              </a:extLst>
            </a:blip>
            <a:stretch>
              <a:fillRect/>
            </a:stretch>
          </a:blipFill>
          <a:ln w="3175" algn="ctr">
            <a:solidFill>
              <a:srgbClr val="FFC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pic>
        <p:nvPicPr>
          <p:cNvPr id="16386" name="Picture 2" descr="C:\Users\Jose Luis\Desktop\BASILISCO\images (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133" y="-1912737"/>
            <a:ext cx="11358797" cy="89698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3000" fill="hold"/>
                                        <p:tgtEl>
                                          <p:spTgt spid="25"/>
                                        </p:tgtEl>
                                        <p:attrNameLst>
                                          <p:attrName>ppt_x</p:attrName>
                                        </p:attrNameLst>
                                      </p:cBhvr>
                                      <p:tavLst>
                                        <p:tav tm="0">
                                          <p:val>
                                            <p:strVal val="1+#ppt_w/2"/>
                                          </p:val>
                                        </p:tav>
                                        <p:tav tm="100000">
                                          <p:val>
                                            <p:strVal val="#ppt_x"/>
                                          </p:val>
                                        </p:tav>
                                      </p:tavLst>
                                    </p:anim>
                                    <p:anim calcmode="lin" valueType="num">
                                      <p:cBhvr additive="base">
                                        <p:cTn id="12" dur="300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3000" fill="hold"/>
                                        <p:tgtEl>
                                          <p:spTgt spid="27"/>
                                        </p:tgtEl>
                                        <p:attrNameLst>
                                          <p:attrName>ppt_x</p:attrName>
                                        </p:attrNameLst>
                                      </p:cBhvr>
                                      <p:tavLst>
                                        <p:tav tm="0">
                                          <p:val>
                                            <p:strVal val="1+#ppt_w/2"/>
                                          </p:val>
                                        </p:tav>
                                        <p:tav tm="100000">
                                          <p:val>
                                            <p:strVal val="#ppt_x"/>
                                          </p:val>
                                        </p:tav>
                                      </p:tavLst>
                                    </p:anim>
                                    <p:anim calcmode="lin" valueType="num">
                                      <p:cBhvr additive="base">
                                        <p:cTn id="16" dur="300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3000" fill="hold"/>
                                        <p:tgtEl>
                                          <p:spTgt spid="29"/>
                                        </p:tgtEl>
                                        <p:attrNameLst>
                                          <p:attrName>ppt_x</p:attrName>
                                        </p:attrNameLst>
                                      </p:cBhvr>
                                      <p:tavLst>
                                        <p:tav tm="0">
                                          <p:val>
                                            <p:strVal val="1+#ppt_w/2"/>
                                          </p:val>
                                        </p:tav>
                                        <p:tav tm="100000">
                                          <p:val>
                                            <p:strVal val="#ppt_x"/>
                                          </p:val>
                                        </p:tav>
                                      </p:tavLst>
                                    </p:anim>
                                    <p:anim calcmode="lin" valueType="num">
                                      <p:cBhvr additive="base">
                                        <p:cTn id="20" dur="3000" fill="hold"/>
                                        <p:tgtEl>
                                          <p:spTgt spid="29"/>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3000" fill="hold"/>
                                        <p:tgtEl>
                                          <p:spTgt spid="31"/>
                                        </p:tgtEl>
                                        <p:attrNameLst>
                                          <p:attrName>ppt_x</p:attrName>
                                        </p:attrNameLst>
                                      </p:cBhvr>
                                      <p:tavLst>
                                        <p:tav tm="0">
                                          <p:val>
                                            <p:strVal val="1+#ppt_w/2"/>
                                          </p:val>
                                        </p:tav>
                                        <p:tav tm="100000">
                                          <p:val>
                                            <p:strVal val="#ppt_x"/>
                                          </p:val>
                                        </p:tav>
                                      </p:tavLst>
                                    </p:anim>
                                    <p:anim calcmode="lin" valueType="num">
                                      <p:cBhvr additive="base">
                                        <p:cTn id="24" dur="3000" fill="hold"/>
                                        <p:tgtEl>
                                          <p:spTgt spid="31"/>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3000" fill="hold"/>
                                        <p:tgtEl>
                                          <p:spTgt spid="33"/>
                                        </p:tgtEl>
                                        <p:attrNameLst>
                                          <p:attrName>ppt_x</p:attrName>
                                        </p:attrNameLst>
                                      </p:cBhvr>
                                      <p:tavLst>
                                        <p:tav tm="0">
                                          <p:val>
                                            <p:strVal val="1+#ppt_w/2"/>
                                          </p:val>
                                        </p:tav>
                                        <p:tav tm="100000">
                                          <p:val>
                                            <p:strVal val="#ppt_x"/>
                                          </p:val>
                                        </p:tav>
                                      </p:tavLst>
                                    </p:anim>
                                    <p:anim calcmode="lin" valueType="num">
                                      <p:cBhvr additive="base">
                                        <p:cTn id="28" dur="3000" fill="hold"/>
                                        <p:tgtEl>
                                          <p:spTgt spid="33"/>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3000" fill="hold"/>
                                        <p:tgtEl>
                                          <p:spTgt spid="35"/>
                                        </p:tgtEl>
                                        <p:attrNameLst>
                                          <p:attrName>ppt_x</p:attrName>
                                        </p:attrNameLst>
                                      </p:cBhvr>
                                      <p:tavLst>
                                        <p:tav tm="0">
                                          <p:val>
                                            <p:strVal val="1+#ppt_w/2"/>
                                          </p:val>
                                        </p:tav>
                                        <p:tav tm="100000">
                                          <p:val>
                                            <p:strVal val="#ppt_x"/>
                                          </p:val>
                                        </p:tav>
                                      </p:tavLst>
                                    </p:anim>
                                    <p:anim calcmode="lin" valueType="num">
                                      <p:cBhvr additive="base">
                                        <p:cTn id="32" dur="3000" fill="hold"/>
                                        <p:tgtEl>
                                          <p:spTgt spid="35"/>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fmla="#ppt_w*sin(2.5*pi*$)">
                                          <p:val>
                                            <p:fltVal val="0"/>
                                          </p:val>
                                        </p:tav>
                                        <p:tav tm="100000">
                                          <p:val>
                                            <p:fltVal val="1"/>
                                          </p:val>
                                        </p:tav>
                                      </p:tavLst>
                                    </p:anim>
                                    <p:anim calcmode="lin" valueType="num">
                                      <p:cBhvr>
                                        <p:cTn id="36" dur="3000" fill="hold"/>
                                        <p:tgtEl>
                                          <p:spTgt spid="4"/>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3000" fill="hold"/>
                                        <p:tgtEl>
                                          <p:spTgt spid="25"/>
                                        </p:tgtEl>
                                        <p:attrNameLst>
                                          <p:attrName>ppt_w</p:attrName>
                                        </p:attrNameLst>
                                      </p:cBhvr>
                                      <p:tavLst>
                                        <p:tav tm="0" fmla="#ppt_w*sin(2.5*pi*$)">
                                          <p:val>
                                            <p:fltVal val="0"/>
                                          </p:val>
                                        </p:tav>
                                        <p:tav tm="100000">
                                          <p:val>
                                            <p:fltVal val="1"/>
                                          </p:val>
                                        </p:tav>
                                      </p:tavLst>
                                    </p:anim>
                                    <p:anim calcmode="lin" valueType="num">
                                      <p:cBhvr>
                                        <p:cTn id="40" dur="3000" fill="hold"/>
                                        <p:tgtEl>
                                          <p:spTgt spid="25"/>
                                        </p:tgtEl>
                                        <p:attrNameLst>
                                          <p:attrName>ppt_h</p:attrName>
                                        </p:attrNameLst>
                                      </p:cBhvr>
                                      <p:tavLst>
                                        <p:tav tm="0">
                                          <p:val>
                                            <p:strVal val="#ppt_h"/>
                                          </p:val>
                                        </p:tav>
                                        <p:tav tm="100000">
                                          <p:val>
                                            <p:strVal val="#ppt_h"/>
                                          </p:val>
                                        </p:tav>
                                      </p:tavLst>
                                    </p:anim>
                                  </p:childTnLst>
                                </p:cTn>
                              </p:par>
                              <p:par>
                                <p:cTn id="41" presetID="19" presetClass="entr" presetSubtype="10"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3000" fill="hold"/>
                                        <p:tgtEl>
                                          <p:spTgt spid="27"/>
                                        </p:tgtEl>
                                        <p:attrNameLst>
                                          <p:attrName>ppt_w</p:attrName>
                                        </p:attrNameLst>
                                      </p:cBhvr>
                                      <p:tavLst>
                                        <p:tav tm="0" fmla="#ppt_w*sin(2.5*pi*$)">
                                          <p:val>
                                            <p:fltVal val="0"/>
                                          </p:val>
                                        </p:tav>
                                        <p:tav tm="100000">
                                          <p:val>
                                            <p:fltVal val="1"/>
                                          </p:val>
                                        </p:tav>
                                      </p:tavLst>
                                    </p:anim>
                                    <p:anim calcmode="lin" valueType="num">
                                      <p:cBhvr>
                                        <p:cTn id="44" dur="3000" fill="hold"/>
                                        <p:tgtEl>
                                          <p:spTgt spid="27"/>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p:cTn id="47" dur="3000" fill="hold"/>
                                        <p:tgtEl>
                                          <p:spTgt spid="29"/>
                                        </p:tgtEl>
                                        <p:attrNameLst>
                                          <p:attrName>ppt_w</p:attrName>
                                        </p:attrNameLst>
                                      </p:cBhvr>
                                      <p:tavLst>
                                        <p:tav tm="0" fmla="#ppt_w*sin(2.5*pi*$)">
                                          <p:val>
                                            <p:fltVal val="0"/>
                                          </p:val>
                                        </p:tav>
                                        <p:tav tm="100000">
                                          <p:val>
                                            <p:fltVal val="1"/>
                                          </p:val>
                                        </p:tav>
                                      </p:tavLst>
                                    </p:anim>
                                    <p:anim calcmode="lin" valueType="num">
                                      <p:cBhvr>
                                        <p:cTn id="48" dur="3000" fill="hold"/>
                                        <p:tgtEl>
                                          <p:spTgt spid="29"/>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p:cTn id="51" dur="3000" fill="hold"/>
                                        <p:tgtEl>
                                          <p:spTgt spid="31"/>
                                        </p:tgtEl>
                                        <p:attrNameLst>
                                          <p:attrName>ppt_w</p:attrName>
                                        </p:attrNameLst>
                                      </p:cBhvr>
                                      <p:tavLst>
                                        <p:tav tm="0" fmla="#ppt_w*sin(2.5*pi*$)">
                                          <p:val>
                                            <p:fltVal val="0"/>
                                          </p:val>
                                        </p:tav>
                                        <p:tav tm="100000">
                                          <p:val>
                                            <p:fltVal val="1"/>
                                          </p:val>
                                        </p:tav>
                                      </p:tavLst>
                                    </p:anim>
                                    <p:anim calcmode="lin" valueType="num">
                                      <p:cBhvr>
                                        <p:cTn id="52" dur="3000" fill="hold"/>
                                        <p:tgtEl>
                                          <p:spTgt spid="31"/>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p:cTn id="55" dur="3000" fill="hold"/>
                                        <p:tgtEl>
                                          <p:spTgt spid="33"/>
                                        </p:tgtEl>
                                        <p:attrNameLst>
                                          <p:attrName>ppt_w</p:attrName>
                                        </p:attrNameLst>
                                      </p:cBhvr>
                                      <p:tavLst>
                                        <p:tav tm="0" fmla="#ppt_w*sin(2.5*pi*$)">
                                          <p:val>
                                            <p:fltVal val="0"/>
                                          </p:val>
                                        </p:tav>
                                        <p:tav tm="100000">
                                          <p:val>
                                            <p:fltVal val="1"/>
                                          </p:val>
                                        </p:tav>
                                      </p:tavLst>
                                    </p:anim>
                                    <p:anim calcmode="lin" valueType="num">
                                      <p:cBhvr>
                                        <p:cTn id="56" dur="3000" fill="hold"/>
                                        <p:tgtEl>
                                          <p:spTgt spid="33"/>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p:cTn id="59" dur="3000" fill="hold"/>
                                        <p:tgtEl>
                                          <p:spTgt spid="35"/>
                                        </p:tgtEl>
                                        <p:attrNameLst>
                                          <p:attrName>ppt_w</p:attrName>
                                        </p:attrNameLst>
                                      </p:cBhvr>
                                      <p:tavLst>
                                        <p:tav tm="0" fmla="#ppt_w*sin(2.5*pi*$)">
                                          <p:val>
                                            <p:fltVal val="0"/>
                                          </p:val>
                                        </p:tav>
                                        <p:tav tm="100000">
                                          <p:val>
                                            <p:fltVal val="1"/>
                                          </p:val>
                                        </p:tav>
                                      </p:tavLst>
                                    </p:anim>
                                    <p:anim calcmode="lin" valueType="num">
                                      <p:cBhvr>
                                        <p:cTn id="60" dur="3000" fill="hold"/>
                                        <p:tgtEl>
                                          <p:spTgt spid="35"/>
                                        </p:tgtEl>
                                        <p:attrNameLst>
                                          <p:attrName>ppt_h</p:attrName>
                                        </p:attrNameLst>
                                      </p:cBhvr>
                                      <p:tavLst>
                                        <p:tav tm="0">
                                          <p:val>
                                            <p:strVal val="#ppt_h"/>
                                          </p:val>
                                        </p:tav>
                                        <p:tav tm="100000">
                                          <p:val>
                                            <p:strVal val="#ppt_h"/>
                                          </p:val>
                                        </p:tav>
                                      </p:tavLst>
                                    </p:anim>
                                  </p:childTnLst>
                                </p:cTn>
                              </p:par>
                            </p:childTnLst>
                          </p:cTn>
                        </p:par>
                        <p:par>
                          <p:cTn id="61" fill="hold">
                            <p:stCondLst>
                              <p:cond delay="3000"/>
                            </p:stCondLst>
                            <p:childTnLst>
                              <p:par>
                                <p:cTn id="62" presetID="2" presetClass="exit" presetSubtype="2" fill="hold" nodeType="afterEffect">
                                  <p:stCondLst>
                                    <p:cond delay="0"/>
                                  </p:stCondLst>
                                  <p:childTnLst>
                                    <p:anim calcmode="lin" valueType="num">
                                      <p:cBhvr additive="base">
                                        <p:cTn id="63" dur="3000"/>
                                        <p:tgtEl>
                                          <p:spTgt spid="4"/>
                                        </p:tgtEl>
                                        <p:attrNameLst>
                                          <p:attrName>ppt_x</p:attrName>
                                        </p:attrNameLst>
                                      </p:cBhvr>
                                      <p:tavLst>
                                        <p:tav tm="0">
                                          <p:val>
                                            <p:strVal val="ppt_x"/>
                                          </p:val>
                                        </p:tav>
                                        <p:tav tm="100000">
                                          <p:val>
                                            <p:strVal val="1+ppt_w/2"/>
                                          </p:val>
                                        </p:tav>
                                      </p:tavLst>
                                    </p:anim>
                                    <p:anim calcmode="lin" valueType="num">
                                      <p:cBhvr additive="base">
                                        <p:cTn id="64" dur="3000"/>
                                        <p:tgtEl>
                                          <p:spTgt spid="4"/>
                                        </p:tgtEl>
                                        <p:attrNameLst>
                                          <p:attrName>ppt_y</p:attrName>
                                        </p:attrNameLst>
                                      </p:cBhvr>
                                      <p:tavLst>
                                        <p:tav tm="0">
                                          <p:val>
                                            <p:strVal val="ppt_y"/>
                                          </p:val>
                                        </p:tav>
                                        <p:tav tm="100000">
                                          <p:val>
                                            <p:strVal val="ppt_y"/>
                                          </p:val>
                                        </p:tav>
                                      </p:tavLst>
                                    </p:anim>
                                    <p:set>
                                      <p:cBhvr>
                                        <p:cTn id="65" dur="1" fill="hold">
                                          <p:stCondLst>
                                            <p:cond delay="2999"/>
                                          </p:stCondLst>
                                        </p:cTn>
                                        <p:tgtEl>
                                          <p:spTgt spid="4"/>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25"/>
                                        </p:tgtEl>
                                        <p:attrNameLst>
                                          <p:attrName>ppt_x</p:attrName>
                                        </p:attrNameLst>
                                      </p:cBhvr>
                                      <p:tavLst>
                                        <p:tav tm="0">
                                          <p:val>
                                            <p:strVal val="ppt_x"/>
                                          </p:val>
                                        </p:tav>
                                        <p:tav tm="100000">
                                          <p:val>
                                            <p:strVal val="1+ppt_w/2"/>
                                          </p:val>
                                        </p:tav>
                                      </p:tavLst>
                                    </p:anim>
                                    <p:anim calcmode="lin" valueType="num">
                                      <p:cBhvr additive="base">
                                        <p:cTn id="68" dur="3000"/>
                                        <p:tgtEl>
                                          <p:spTgt spid="25"/>
                                        </p:tgtEl>
                                        <p:attrNameLst>
                                          <p:attrName>ppt_y</p:attrName>
                                        </p:attrNameLst>
                                      </p:cBhvr>
                                      <p:tavLst>
                                        <p:tav tm="0">
                                          <p:val>
                                            <p:strVal val="ppt_y"/>
                                          </p:val>
                                        </p:tav>
                                        <p:tav tm="100000">
                                          <p:val>
                                            <p:strVal val="ppt_y"/>
                                          </p:val>
                                        </p:tav>
                                      </p:tavLst>
                                    </p:anim>
                                    <p:set>
                                      <p:cBhvr>
                                        <p:cTn id="69" dur="1" fill="hold">
                                          <p:stCondLst>
                                            <p:cond delay="2999"/>
                                          </p:stCondLst>
                                        </p:cTn>
                                        <p:tgtEl>
                                          <p:spTgt spid="25"/>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27"/>
                                        </p:tgtEl>
                                        <p:attrNameLst>
                                          <p:attrName>ppt_x</p:attrName>
                                        </p:attrNameLst>
                                      </p:cBhvr>
                                      <p:tavLst>
                                        <p:tav tm="0">
                                          <p:val>
                                            <p:strVal val="ppt_x"/>
                                          </p:val>
                                        </p:tav>
                                        <p:tav tm="100000">
                                          <p:val>
                                            <p:strVal val="1+ppt_w/2"/>
                                          </p:val>
                                        </p:tav>
                                      </p:tavLst>
                                    </p:anim>
                                    <p:anim calcmode="lin" valueType="num">
                                      <p:cBhvr additive="base">
                                        <p:cTn id="72" dur="3000"/>
                                        <p:tgtEl>
                                          <p:spTgt spid="27"/>
                                        </p:tgtEl>
                                        <p:attrNameLst>
                                          <p:attrName>ppt_y</p:attrName>
                                        </p:attrNameLst>
                                      </p:cBhvr>
                                      <p:tavLst>
                                        <p:tav tm="0">
                                          <p:val>
                                            <p:strVal val="ppt_y"/>
                                          </p:val>
                                        </p:tav>
                                        <p:tav tm="100000">
                                          <p:val>
                                            <p:strVal val="ppt_y"/>
                                          </p:val>
                                        </p:tav>
                                      </p:tavLst>
                                    </p:anim>
                                    <p:set>
                                      <p:cBhvr>
                                        <p:cTn id="73" dur="1" fill="hold">
                                          <p:stCondLst>
                                            <p:cond delay="2999"/>
                                          </p:stCondLst>
                                        </p:cTn>
                                        <p:tgtEl>
                                          <p:spTgt spid="27"/>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29"/>
                                        </p:tgtEl>
                                        <p:attrNameLst>
                                          <p:attrName>ppt_x</p:attrName>
                                        </p:attrNameLst>
                                      </p:cBhvr>
                                      <p:tavLst>
                                        <p:tav tm="0">
                                          <p:val>
                                            <p:strVal val="ppt_x"/>
                                          </p:val>
                                        </p:tav>
                                        <p:tav tm="100000">
                                          <p:val>
                                            <p:strVal val="1+ppt_w/2"/>
                                          </p:val>
                                        </p:tav>
                                      </p:tavLst>
                                    </p:anim>
                                    <p:anim calcmode="lin" valueType="num">
                                      <p:cBhvr additive="base">
                                        <p:cTn id="76" dur="3000"/>
                                        <p:tgtEl>
                                          <p:spTgt spid="29"/>
                                        </p:tgtEl>
                                        <p:attrNameLst>
                                          <p:attrName>ppt_y</p:attrName>
                                        </p:attrNameLst>
                                      </p:cBhvr>
                                      <p:tavLst>
                                        <p:tav tm="0">
                                          <p:val>
                                            <p:strVal val="ppt_y"/>
                                          </p:val>
                                        </p:tav>
                                        <p:tav tm="100000">
                                          <p:val>
                                            <p:strVal val="ppt_y"/>
                                          </p:val>
                                        </p:tav>
                                      </p:tavLst>
                                    </p:anim>
                                    <p:set>
                                      <p:cBhvr>
                                        <p:cTn id="77" dur="1" fill="hold">
                                          <p:stCondLst>
                                            <p:cond delay="2999"/>
                                          </p:stCondLst>
                                        </p:cTn>
                                        <p:tgtEl>
                                          <p:spTgt spid="29"/>
                                        </p:tgtEl>
                                        <p:attrNameLst>
                                          <p:attrName>style.visibility</p:attrName>
                                        </p:attrNameLst>
                                      </p:cBhvr>
                                      <p:to>
                                        <p:strVal val="hidden"/>
                                      </p:to>
                                    </p:set>
                                  </p:childTnLst>
                                </p:cTn>
                              </p:par>
                              <p:par>
                                <p:cTn id="78" presetID="2" presetClass="exit" presetSubtype="2" fill="hold" nodeType="withEffect">
                                  <p:stCondLst>
                                    <p:cond delay="0"/>
                                  </p:stCondLst>
                                  <p:childTnLst>
                                    <p:anim calcmode="lin" valueType="num">
                                      <p:cBhvr additive="base">
                                        <p:cTn id="79" dur="3000"/>
                                        <p:tgtEl>
                                          <p:spTgt spid="31"/>
                                        </p:tgtEl>
                                        <p:attrNameLst>
                                          <p:attrName>ppt_x</p:attrName>
                                        </p:attrNameLst>
                                      </p:cBhvr>
                                      <p:tavLst>
                                        <p:tav tm="0">
                                          <p:val>
                                            <p:strVal val="ppt_x"/>
                                          </p:val>
                                        </p:tav>
                                        <p:tav tm="100000">
                                          <p:val>
                                            <p:strVal val="1+ppt_w/2"/>
                                          </p:val>
                                        </p:tav>
                                      </p:tavLst>
                                    </p:anim>
                                    <p:anim calcmode="lin" valueType="num">
                                      <p:cBhvr additive="base">
                                        <p:cTn id="80" dur="3000"/>
                                        <p:tgtEl>
                                          <p:spTgt spid="31"/>
                                        </p:tgtEl>
                                        <p:attrNameLst>
                                          <p:attrName>ppt_y</p:attrName>
                                        </p:attrNameLst>
                                      </p:cBhvr>
                                      <p:tavLst>
                                        <p:tav tm="0">
                                          <p:val>
                                            <p:strVal val="ppt_y"/>
                                          </p:val>
                                        </p:tav>
                                        <p:tav tm="100000">
                                          <p:val>
                                            <p:strVal val="ppt_y"/>
                                          </p:val>
                                        </p:tav>
                                      </p:tavLst>
                                    </p:anim>
                                    <p:set>
                                      <p:cBhvr>
                                        <p:cTn id="81" dur="1" fill="hold">
                                          <p:stCondLst>
                                            <p:cond delay="2999"/>
                                          </p:stCondLst>
                                        </p:cTn>
                                        <p:tgtEl>
                                          <p:spTgt spid="31"/>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33"/>
                                        </p:tgtEl>
                                        <p:attrNameLst>
                                          <p:attrName>ppt_x</p:attrName>
                                        </p:attrNameLst>
                                      </p:cBhvr>
                                      <p:tavLst>
                                        <p:tav tm="0">
                                          <p:val>
                                            <p:strVal val="ppt_x"/>
                                          </p:val>
                                        </p:tav>
                                        <p:tav tm="100000">
                                          <p:val>
                                            <p:strVal val="1+ppt_w/2"/>
                                          </p:val>
                                        </p:tav>
                                      </p:tavLst>
                                    </p:anim>
                                    <p:anim calcmode="lin" valueType="num">
                                      <p:cBhvr additive="base">
                                        <p:cTn id="84" dur="3000"/>
                                        <p:tgtEl>
                                          <p:spTgt spid="33"/>
                                        </p:tgtEl>
                                        <p:attrNameLst>
                                          <p:attrName>ppt_y</p:attrName>
                                        </p:attrNameLst>
                                      </p:cBhvr>
                                      <p:tavLst>
                                        <p:tav tm="0">
                                          <p:val>
                                            <p:strVal val="ppt_y"/>
                                          </p:val>
                                        </p:tav>
                                        <p:tav tm="100000">
                                          <p:val>
                                            <p:strVal val="ppt_y"/>
                                          </p:val>
                                        </p:tav>
                                      </p:tavLst>
                                    </p:anim>
                                    <p:set>
                                      <p:cBhvr>
                                        <p:cTn id="85" dur="1" fill="hold">
                                          <p:stCondLst>
                                            <p:cond delay="2999"/>
                                          </p:stCondLst>
                                        </p:cTn>
                                        <p:tgtEl>
                                          <p:spTgt spid="33"/>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35"/>
                                        </p:tgtEl>
                                        <p:attrNameLst>
                                          <p:attrName>ppt_x</p:attrName>
                                        </p:attrNameLst>
                                      </p:cBhvr>
                                      <p:tavLst>
                                        <p:tav tm="0">
                                          <p:val>
                                            <p:strVal val="ppt_x"/>
                                          </p:val>
                                        </p:tav>
                                        <p:tav tm="100000">
                                          <p:val>
                                            <p:strVal val="1+ppt_w/2"/>
                                          </p:val>
                                        </p:tav>
                                      </p:tavLst>
                                    </p:anim>
                                    <p:anim calcmode="lin" valueType="num">
                                      <p:cBhvr additive="base">
                                        <p:cTn id="88" dur="3000"/>
                                        <p:tgtEl>
                                          <p:spTgt spid="35"/>
                                        </p:tgtEl>
                                        <p:attrNameLst>
                                          <p:attrName>ppt_y</p:attrName>
                                        </p:attrNameLst>
                                      </p:cBhvr>
                                      <p:tavLst>
                                        <p:tav tm="0">
                                          <p:val>
                                            <p:strVal val="ppt_y"/>
                                          </p:val>
                                        </p:tav>
                                        <p:tav tm="100000">
                                          <p:val>
                                            <p:strVal val="ppt_y"/>
                                          </p:val>
                                        </p:tav>
                                      </p:tavLst>
                                    </p:anim>
                                    <p:set>
                                      <p:cBhvr>
                                        <p:cTn id="89" dur="1" fill="hold">
                                          <p:stCondLst>
                                            <p:cond delay="2999"/>
                                          </p:stCondLst>
                                        </p:cTn>
                                        <p:tgtEl>
                                          <p:spTgt spid="35"/>
                                        </p:tgtEl>
                                        <p:attrNameLst>
                                          <p:attrName>style.visibility</p:attrName>
                                        </p:attrNameLst>
                                      </p:cBhvr>
                                      <p:to>
                                        <p:strVal val="hidden"/>
                                      </p:to>
                                    </p:set>
                                  </p:childTnLst>
                                </p:cTn>
                              </p:par>
                              <p:par>
                                <p:cTn id="90" presetID="8" presetClass="emph" presetSubtype="0" fill="hold" nodeType="withEffect">
                                  <p:stCondLst>
                                    <p:cond delay="0"/>
                                  </p:stCondLst>
                                  <p:childTnLst>
                                    <p:animRot by="21600000">
                                      <p:cBhvr>
                                        <p:cTn id="91" dur="3000" fill="hold"/>
                                        <p:tgtEl>
                                          <p:spTgt spid="4"/>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25"/>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7"/>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9"/>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31"/>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33"/>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3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FF00">
            <a:alpha val="56000"/>
          </a:srgbClr>
        </a:solidFill>
        <a:effectLst/>
      </p:bgPr>
    </p:bg>
    <p:spTree>
      <p:nvGrpSpPr>
        <p:cNvPr id="1" name=""/>
        <p:cNvGrpSpPr/>
        <p:nvPr/>
      </p:nvGrpSpPr>
      <p:grpSpPr>
        <a:xfrm>
          <a:off x="0" y="0"/>
          <a:ext cx="0" cy="0"/>
          <a:chOff x="0" y="0"/>
          <a:chExt cx="0" cy="0"/>
        </a:xfrm>
      </p:grpSpPr>
      <p:pic>
        <p:nvPicPr>
          <p:cNvPr id="14338" name="Picture 2" descr="C:\Users\Jose Luis\Desktop\BASILISCO\images (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727" y="925465"/>
            <a:ext cx="8188117" cy="4387351"/>
          </a:xfrm>
          <a:prstGeom prst="rect">
            <a:avLst/>
          </a:prstGeom>
          <a:noFill/>
          <a:extLst>
            <a:ext uri="{909E8E84-426E-40DD-AFC4-6F175D3DCCD1}">
              <a14:hiddenFill xmlns:a14="http://schemas.microsoft.com/office/drawing/2010/main">
                <a:solidFill>
                  <a:srgbClr val="FFFFFF"/>
                </a:solidFill>
              </a14:hiddenFill>
            </a:ext>
          </a:extLst>
        </p:spPr>
      </p:pic>
      <p:sp>
        <p:nvSpPr>
          <p:cNvPr id="15" name="14 Rectángulo"/>
          <p:cNvSpPr/>
          <p:nvPr/>
        </p:nvSpPr>
        <p:spPr>
          <a:xfrm>
            <a:off x="3345683" y="1650339"/>
            <a:ext cx="352177" cy="3366690"/>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Rectángulo"/>
          <p:cNvSpPr/>
          <p:nvPr/>
        </p:nvSpPr>
        <p:spPr>
          <a:xfrm>
            <a:off x="3873948" y="1122231"/>
            <a:ext cx="352177" cy="4092840"/>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7" name="16 Rectángulo"/>
          <p:cNvSpPr/>
          <p:nvPr/>
        </p:nvSpPr>
        <p:spPr>
          <a:xfrm>
            <a:off x="6779408" y="1122232"/>
            <a:ext cx="352177" cy="4026825"/>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9" name="18 Rectángulo"/>
          <p:cNvSpPr/>
          <p:nvPr/>
        </p:nvSpPr>
        <p:spPr>
          <a:xfrm>
            <a:off x="4402213" y="462097"/>
            <a:ext cx="352177" cy="5347096"/>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0" name="19 Rectángulo"/>
          <p:cNvSpPr/>
          <p:nvPr/>
        </p:nvSpPr>
        <p:spPr>
          <a:xfrm>
            <a:off x="5810922" y="330069"/>
            <a:ext cx="352177" cy="5677165"/>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1" name="20 Rectángulo"/>
          <p:cNvSpPr/>
          <p:nvPr/>
        </p:nvSpPr>
        <p:spPr>
          <a:xfrm>
            <a:off x="6345058" y="707080"/>
            <a:ext cx="352177" cy="4885002"/>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2" name="21 Rectángulo"/>
          <p:cNvSpPr/>
          <p:nvPr/>
        </p:nvSpPr>
        <p:spPr>
          <a:xfrm>
            <a:off x="5106568" y="330069"/>
            <a:ext cx="352177" cy="5677165"/>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3" name="22 Rectángulo"/>
          <p:cNvSpPr/>
          <p:nvPr/>
        </p:nvSpPr>
        <p:spPr>
          <a:xfrm>
            <a:off x="7307674" y="1584326"/>
            <a:ext cx="352177" cy="3366691"/>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4" name="23 Rectángulo"/>
          <p:cNvSpPr/>
          <p:nvPr/>
        </p:nvSpPr>
        <p:spPr>
          <a:xfrm>
            <a:off x="2729374" y="1914394"/>
            <a:ext cx="352177" cy="2904596"/>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5" name="24 Rectángulo"/>
          <p:cNvSpPr/>
          <p:nvPr/>
        </p:nvSpPr>
        <p:spPr>
          <a:xfrm>
            <a:off x="7835940" y="1782366"/>
            <a:ext cx="352177" cy="2904596"/>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6" name="25 Rectángulo"/>
          <p:cNvSpPr/>
          <p:nvPr/>
        </p:nvSpPr>
        <p:spPr>
          <a:xfrm>
            <a:off x="2201109" y="2244461"/>
            <a:ext cx="352177" cy="2310475"/>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7" name="26 Rectángulo"/>
          <p:cNvSpPr/>
          <p:nvPr/>
        </p:nvSpPr>
        <p:spPr>
          <a:xfrm>
            <a:off x="8364205" y="2046422"/>
            <a:ext cx="352177" cy="2376488"/>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8" name="27 Rectángulo"/>
          <p:cNvSpPr/>
          <p:nvPr/>
        </p:nvSpPr>
        <p:spPr>
          <a:xfrm>
            <a:off x="1584798" y="2442502"/>
            <a:ext cx="352177" cy="1782365"/>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9" name="28 Rectángulo"/>
          <p:cNvSpPr/>
          <p:nvPr/>
        </p:nvSpPr>
        <p:spPr>
          <a:xfrm>
            <a:off x="8892471" y="2442502"/>
            <a:ext cx="352177" cy="1782365"/>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30" name="29 Rectángulo"/>
          <p:cNvSpPr/>
          <p:nvPr/>
        </p:nvSpPr>
        <p:spPr>
          <a:xfrm>
            <a:off x="1077746" y="-231046"/>
            <a:ext cx="352177" cy="6568346"/>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31" name="30 Rectángulo"/>
          <p:cNvSpPr/>
          <p:nvPr/>
        </p:nvSpPr>
        <p:spPr>
          <a:xfrm>
            <a:off x="9244649" y="-99018"/>
            <a:ext cx="463646" cy="6436318"/>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1+#ppt_w/2"/>
                                          </p:val>
                                        </p:tav>
                                        <p:tav tm="100000">
                                          <p:val>
                                            <p:strVal val="#ppt_x"/>
                                          </p:val>
                                        </p:tav>
                                      </p:tavLst>
                                    </p:anim>
                                    <p:anim calcmode="lin" valueType="num">
                                      <p:cBhvr additive="base">
                                        <p:cTn id="8" dur="30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3000" fill="hold"/>
                                        <p:tgtEl>
                                          <p:spTgt spid="16"/>
                                        </p:tgtEl>
                                        <p:attrNameLst>
                                          <p:attrName>ppt_x</p:attrName>
                                        </p:attrNameLst>
                                      </p:cBhvr>
                                      <p:tavLst>
                                        <p:tav tm="0">
                                          <p:val>
                                            <p:strVal val="1+#ppt_w/2"/>
                                          </p:val>
                                        </p:tav>
                                        <p:tav tm="100000">
                                          <p:val>
                                            <p:strVal val="#ppt_x"/>
                                          </p:val>
                                        </p:tav>
                                      </p:tavLst>
                                    </p:anim>
                                    <p:anim calcmode="lin" valueType="num">
                                      <p:cBhvr additive="base">
                                        <p:cTn id="12" dur="3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3000" fill="hold"/>
                                        <p:tgtEl>
                                          <p:spTgt spid="19"/>
                                        </p:tgtEl>
                                        <p:attrNameLst>
                                          <p:attrName>ppt_x</p:attrName>
                                        </p:attrNameLst>
                                      </p:cBhvr>
                                      <p:tavLst>
                                        <p:tav tm="0">
                                          <p:val>
                                            <p:strVal val="1+#ppt_w/2"/>
                                          </p:val>
                                        </p:tav>
                                        <p:tav tm="100000">
                                          <p:val>
                                            <p:strVal val="#ppt_x"/>
                                          </p:val>
                                        </p:tav>
                                      </p:tavLst>
                                    </p:anim>
                                    <p:anim calcmode="lin" valueType="num">
                                      <p:cBhvr additive="base">
                                        <p:cTn id="16" dur="30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3000" fill="hold"/>
                                        <p:tgtEl>
                                          <p:spTgt spid="22"/>
                                        </p:tgtEl>
                                        <p:attrNameLst>
                                          <p:attrName>ppt_x</p:attrName>
                                        </p:attrNameLst>
                                      </p:cBhvr>
                                      <p:tavLst>
                                        <p:tav tm="0">
                                          <p:val>
                                            <p:strVal val="1+#ppt_w/2"/>
                                          </p:val>
                                        </p:tav>
                                        <p:tav tm="100000">
                                          <p:val>
                                            <p:strVal val="#ppt_x"/>
                                          </p:val>
                                        </p:tav>
                                      </p:tavLst>
                                    </p:anim>
                                    <p:anim calcmode="lin" valueType="num">
                                      <p:cBhvr additive="base">
                                        <p:cTn id="20" dur="3000" fill="hold"/>
                                        <p:tgtEl>
                                          <p:spTgt spid="22"/>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3000" fill="hold"/>
                                        <p:tgtEl>
                                          <p:spTgt spid="24"/>
                                        </p:tgtEl>
                                        <p:attrNameLst>
                                          <p:attrName>ppt_x</p:attrName>
                                        </p:attrNameLst>
                                      </p:cBhvr>
                                      <p:tavLst>
                                        <p:tav tm="0">
                                          <p:val>
                                            <p:strVal val="1+#ppt_w/2"/>
                                          </p:val>
                                        </p:tav>
                                        <p:tav tm="100000">
                                          <p:val>
                                            <p:strVal val="#ppt_x"/>
                                          </p:val>
                                        </p:tav>
                                      </p:tavLst>
                                    </p:anim>
                                    <p:anim calcmode="lin" valueType="num">
                                      <p:cBhvr additive="base">
                                        <p:cTn id="24" dur="3000" fill="hold"/>
                                        <p:tgtEl>
                                          <p:spTgt spid="24"/>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3000" fill="hold"/>
                                        <p:tgtEl>
                                          <p:spTgt spid="26"/>
                                        </p:tgtEl>
                                        <p:attrNameLst>
                                          <p:attrName>ppt_x</p:attrName>
                                        </p:attrNameLst>
                                      </p:cBhvr>
                                      <p:tavLst>
                                        <p:tav tm="0">
                                          <p:val>
                                            <p:strVal val="1+#ppt_w/2"/>
                                          </p:val>
                                        </p:tav>
                                        <p:tav tm="100000">
                                          <p:val>
                                            <p:strVal val="#ppt_x"/>
                                          </p:val>
                                        </p:tav>
                                      </p:tavLst>
                                    </p:anim>
                                    <p:anim calcmode="lin" valueType="num">
                                      <p:cBhvr additive="base">
                                        <p:cTn id="28" dur="3000" fill="hold"/>
                                        <p:tgtEl>
                                          <p:spTgt spid="26"/>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3000" fill="hold"/>
                                        <p:tgtEl>
                                          <p:spTgt spid="28"/>
                                        </p:tgtEl>
                                        <p:attrNameLst>
                                          <p:attrName>ppt_x</p:attrName>
                                        </p:attrNameLst>
                                      </p:cBhvr>
                                      <p:tavLst>
                                        <p:tav tm="0">
                                          <p:val>
                                            <p:strVal val="1+#ppt_w/2"/>
                                          </p:val>
                                        </p:tav>
                                        <p:tav tm="100000">
                                          <p:val>
                                            <p:strVal val="#ppt_x"/>
                                          </p:val>
                                        </p:tav>
                                      </p:tavLst>
                                    </p:anim>
                                    <p:anim calcmode="lin" valueType="num">
                                      <p:cBhvr additive="base">
                                        <p:cTn id="32" dur="3000" fill="hold"/>
                                        <p:tgtEl>
                                          <p:spTgt spid="28"/>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3000" fill="hold"/>
                                        <p:tgtEl>
                                          <p:spTgt spid="30"/>
                                        </p:tgtEl>
                                        <p:attrNameLst>
                                          <p:attrName>ppt_x</p:attrName>
                                        </p:attrNameLst>
                                      </p:cBhvr>
                                      <p:tavLst>
                                        <p:tav tm="0">
                                          <p:val>
                                            <p:strVal val="1+#ppt_w/2"/>
                                          </p:val>
                                        </p:tav>
                                        <p:tav tm="100000">
                                          <p:val>
                                            <p:strVal val="#ppt_x"/>
                                          </p:val>
                                        </p:tav>
                                      </p:tavLst>
                                    </p:anim>
                                    <p:anim calcmode="lin" valueType="num">
                                      <p:cBhvr additive="base">
                                        <p:cTn id="36" dur="3000" fill="hold"/>
                                        <p:tgtEl>
                                          <p:spTgt spid="3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3000" fill="hold"/>
                                        <p:tgtEl>
                                          <p:spTgt spid="17"/>
                                        </p:tgtEl>
                                        <p:attrNameLst>
                                          <p:attrName>ppt_x</p:attrName>
                                        </p:attrNameLst>
                                      </p:cBhvr>
                                      <p:tavLst>
                                        <p:tav tm="0">
                                          <p:val>
                                            <p:strVal val="0-#ppt_w/2"/>
                                          </p:val>
                                        </p:tav>
                                        <p:tav tm="100000">
                                          <p:val>
                                            <p:strVal val="#ppt_x"/>
                                          </p:val>
                                        </p:tav>
                                      </p:tavLst>
                                    </p:anim>
                                    <p:anim calcmode="lin" valueType="num">
                                      <p:cBhvr additive="base">
                                        <p:cTn id="40" dur="3000" fill="hold"/>
                                        <p:tgtEl>
                                          <p:spTgt spid="17"/>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3000" fill="hold"/>
                                        <p:tgtEl>
                                          <p:spTgt spid="20"/>
                                        </p:tgtEl>
                                        <p:attrNameLst>
                                          <p:attrName>ppt_x</p:attrName>
                                        </p:attrNameLst>
                                      </p:cBhvr>
                                      <p:tavLst>
                                        <p:tav tm="0">
                                          <p:val>
                                            <p:strVal val="0-#ppt_w/2"/>
                                          </p:val>
                                        </p:tav>
                                        <p:tav tm="100000">
                                          <p:val>
                                            <p:strVal val="#ppt_x"/>
                                          </p:val>
                                        </p:tav>
                                      </p:tavLst>
                                    </p:anim>
                                    <p:anim calcmode="lin" valueType="num">
                                      <p:cBhvr additive="base">
                                        <p:cTn id="44" dur="3000" fill="hold"/>
                                        <p:tgtEl>
                                          <p:spTgt spid="2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3000" fill="hold"/>
                                        <p:tgtEl>
                                          <p:spTgt spid="21"/>
                                        </p:tgtEl>
                                        <p:attrNameLst>
                                          <p:attrName>ppt_x</p:attrName>
                                        </p:attrNameLst>
                                      </p:cBhvr>
                                      <p:tavLst>
                                        <p:tav tm="0">
                                          <p:val>
                                            <p:strVal val="0-#ppt_w/2"/>
                                          </p:val>
                                        </p:tav>
                                        <p:tav tm="100000">
                                          <p:val>
                                            <p:strVal val="#ppt_x"/>
                                          </p:val>
                                        </p:tav>
                                      </p:tavLst>
                                    </p:anim>
                                    <p:anim calcmode="lin" valueType="num">
                                      <p:cBhvr additive="base">
                                        <p:cTn id="48" dur="3000" fill="hold"/>
                                        <p:tgtEl>
                                          <p:spTgt spid="21"/>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3000" fill="hold"/>
                                        <p:tgtEl>
                                          <p:spTgt spid="23"/>
                                        </p:tgtEl>
                                        <p:attrNameLst>
                                          <p:attrName>ppt_x</p:attrName>
                                        </p:attrNameLst>
                                      </p:cBhvr>
                                      <p:tavLst>
                                        <p:tav tm="0">
                                          <p:val>
                                            <p:strVal val="0-#ppt_w/2"/>
                                          </p:val>
                                        </p:tav>
                                        <p:tav tm="100000">
                                          <p:val>
                                            <p:strVal val="#ppt_x"/>
                                          </p:val>
                                        </p:tav>
                                      </p:tavLst>
                                    </p:anim>
                                    <p:anim calcmode="lin" valueType="num">
                                      <p:cBhvr additive="base">
                                        <p:cTn id="52" dur="3000" fill="hold"/>
                                        <p:tgtEl>
                                          <p:spTgt spid="23"/>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3000" fill="hold"/>
                                        <p:tgtEl>
                                          <p:spTgt spid="25"/>
                                        </p:tgtEl>
                                        <p:attrNameLst>
                                          <p:attrName>ppt_x</p:attrName>
                                        </p:attrNameLst>
                                      </p:cBhvr>
                                      <p:tavLst>
                                        <p:tav tm="0">
                                          <p:val>
                                            <p:strVal val="0-#ppt_w/2"/>
                                          </p:val>
                                        </p:tav>
                                        <p:tav tm="100000">
                                          <p:val>
                                            <p:strVal val="#ppt_x"/>
                                          </p:val>
                                        </p:tav>
                                      </p:tavLst>
                                    </p:anim>
                                    <p:anim calcmode="lin" valueType="num">
                                      <p:cBhvr additive="base">
                                        <p:cTn id="56" dur="3000" fill="hold"/>
                                        <p:tgtEl>
                                          <p:spTgt spid="25"/>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3000" fill="hold"/>
                                        <p:tgtEl>
                                          <p:spTgt spid="27"/>
                                        </p:tgtEl>
                                        <p:attrNameLst>
                                          <p:attrName>ppt_x</p:attrName>
                                        </p:attrNameLst>
                                      </p:cBhvr>
                                      <p:tavLst>
                                        <p:tav tm="0">
                                          <p:val>
                                            <p:strVal val="0-#ppt_w/2"/>
                                          </p:val>
                                        </p:tav>
                                        <p:tav tm="100000">
                                          <p:val>
                                            <p:strVal val="#ppt_x"/>
                                          </p:val>
                                        </p:tav>
                                      </p:tavLst>
                                    </p:anim>
                                    <p:anim calcmode="lin" valueType="num">
                                      <p:cBhvr additive="base">
                                        <p:cTn id="60" dur="3000" fill="hold"/>
                                        <p:tgtEl>
                                          <p:spTgt spid="27"/>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additive="base">
                                        <p:cTn id="63" dur="3000" fill="hold"/>
                                        <p:tgtEl>
                                          <p:spTgt spid="29"/>
                                        </p:tgtEl>
                                        <p:attrNameLst>
                                          <p:attrName>ppt_x</p:attrName>
                                        </p:attrNameLst>
                                      </p:cBhvr>
                                      <p:tavLst>
                                        <p:tav tm="0">
                                          <p:val>
                                            <p:strVal val="0-#ppt_w/2"/>
                                          </p:val>
                                        </p:tav>
                                        <p:tav tm="100000">
                                          <p:val>
                                            <p:strVal val="#ppt_x"/>
                                          </p:val>
                                        </p:tav>
                                      </p:tavLst>
                                    </p:anim>
                                    <p:anim calcmode="lin" valueType="num">
                                      <p:cBhvr additive="base">
                                        <p:cTn id="64" dur="3000" fill="hold"/>
                                        <p:tgtEl>
                                          <p:spTgt spid="29"/>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additive="base">
                                        <p:cTn id="67" dur="3000" fill="hold"/>
                                        <p:tgtEl>
                                          <p:spTgt spid="31"/>
                                        </p:tgtEl>
                                        <p:attrNameLst>
                                          <p:attrName>ppt_x</p:attrName>
                                        </p:attrNameLst>
                                      </p:cBhvr>
                                      <p:tavLst>
                                        <p:tav tm="0">
                                          <p:val>
                                            <p:strVal val="0-#ppt_w/2"/>
                                          </p:val>
                                        </p:tav>
                                        <p:tav tm="100000">
                                          <p:val>
                                            <p:strVal val="#ppt_x"/>
                                          </p:val>
                                        </p:tav>
                                      </p:tavLst>
                                    </p:anim>
                                    <p:anim calcmode="lin" valueType="num">
                                      <p:cBhvr additive="base">
                                        <p:cTn id="68" dur="3000" fill="hold"/>
                                        <p:tgtEl>
                                          <p:spTgt spid="31"/>
                                        </p:tgtEl>
                                        <p:attrNameLst>
                                          <p:attrName>ppt_y</p:attrName>
                                        </p:attrNameLst>
                                      </p:cBhvr>
                                      <p:tavLst>
                                        <p:tav tm="0">
                                          <p:val>
                                            <p:strVal val="#ppt_y"/>
                                          </p:val>
                                        </p:tav>
                                        <p:tav tm="100000">
                                          <p:val>
                                            <p:strVal val="#ppt_y"/>
                                          </p:val>
                                        </p:tav>
                                      </p:tavLst>
                                    </p:anim>
                                  </p:childTnLst>
                                </p:cTn>
                              </p:par>
                              <p:par>
                                <p:cTn id="69" presetID="16" presetClass="entr" presetSubtype="26"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barn(inHorizontal)">
                                      <p:cBhvr>
                                        <p:cTn id="71" dur="3000"/>
                                        <p:tgtEl>
                                          <p:spTgt spid="15"/>
                                        </p:tgtEl>
                                      </p:cBhvr>
                                    </p:animEffect>
                                  </p:childTnLst>
                                </p:cTn>
                              </p:par>
                              <p:par>
                                <p:cTn id="72" presetID="16" presetClass="entr" presetSubtype="26" fill="hold" nodeType="with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barn(inHorizontal)">
                                      <p:cBhvr>
                                        <p:cTn id="74" dur="3000"/>
                                        <p:tgtEl>
                                          <p:spTgt spid="16"/>
                                        </p:tgtEl>
                                      </p:cBhvr>
                                    </p:animEffect>
                                  </p:childTnLst>
                                </p:cTn>
                              </p:par>
                              <p:par>
                                <p:cTn id="75" presetID="16" presetClass="entr" presetSubtype="2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barn(inHorizontal)">
                                      <p:cBhvr>
                                        <p:cTn id="77" dur="3000"/>
                                        <p:tgtEl>
                                          <p:spTgt spid="19"/>
                                        </p:tgtEl>
                                      </p:cBhvr>
                                    </p:animEffect>
                                  </p:childTnLst>
                                </p:cTn>
                              </p:par>
                              <p:par>
                                <p:cTn id="78" presetID="16" presetClass="entr" presetSubtype="26" fill="hold"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barn(inHorizontal)">
                                      <p:cBhvr>
                                        <p:cTn id="80" dur="3000"/>
                                        <p:tgtEl>
                                          <p:spTgt spid="22"/>
                                        </p:tgtEl>
                                      </p:cBhvr>
                                    </p:animEffect>
                                  </p:childTnLst>
                                </p:cTn>
                              </p:par>
                              <p:par>
                                <p:cTn id="81" presetID="16" presetClass="entr" presetSubtype="26"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barn(inHorizontal)">
                                      <p:cBhvr>
                                        <p:cTn id="83" dur="3000"/>
                                        <p:tgtEl>
                                          <p:spTgt spid="24"/>
                                        </p:tgtEl>
                                      </p:cBhvr>
                                    </p:animEffect>
                                  </p:childTnLst>
                                </p:cTn>
                              </p:par>
                              <p:par>
                                <p:cTn id="84" presetID="16" presetClass="entr" presetSubtype="26" fill="hold" nodeType="withEffect">
                                  <p:stCondLst>
                                    <p:cond delay="0"/>
                                  </p:stCondLst>
                                  <p:childTnLst>
                                    <p:set>
                                      <p:cBhvr>
                                        <p:cTn id="85" dur="1" fill="hold">
                                          <p:stCondLst>
                                            <p:cond delay="0"/>
                                          </p:stCondLst>
                                        </p:cTn>
                                        <p:tgtEl>
                                          <p:spTgt spid="26"/>
                                        </p:tgtEl>
                                        <p:attrNameLst>
                                          <p:attrName>style.visibility</p:attrName>
                                        </p:attrNameLst>
                                      </p:cBhvr>
                                      <p:to>
                                        <p:strVal val="visible"/>
                                      </p:to>
                                    </p:set>
                                    <p:animEffect transition="in" filter="barn(inHorizontal)">
                                      <p:cBhvr>
                                        <p:cTn id="86" dur="3000"/>
                                        <p:tgtEl>
                                          <p:spTgt spid="26"/>
                                        </p:tgtEl>
                                      </p:cBhvr>
                                    </p:animEffect>
                                  </p:childTnLst>
                                </p:cTn>
                              </p:par>
                              <p:par>
                                <p:cTn id="87" presetID="16" presetClass="entr" presetSubtype="26" fill="hold" nodeType="with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barn(inHorizontal)">
                                      <p:cBhvr>
                                        <p:cTn id="89" dur="3000"/>
                                        <p:tgtEl>
                                          <p:spTgt spid="28"/>
                                        </p:tgtEl>
                                      </p:cBhvr>
                                    </p:animEffect>
                                  </p:childTnLst>
                                </p:cTn>
                              </p:par>
                              <p:par>
                                <p:cTn id="90" presetID="16" presetClass="entr" presetSubtype="26" fill="hold" nodeType="withEffect">
                                  <p:stCondLst>
                                    <p:cond delay="0"/>
                                  </p:stCondLst>
                                  <p:childTnLst>
                                    <p:set>
                                      <p:cBhvr>
                                        <p:cTn id="91" dur="1" fill="hold">
                                          <p:stCondLst>
                                            <p:cond delay="0"/>
                                          </p:stCondLst>
                                        </p:cTn>
                                        <p:tgtEl>
                                          <p:spTgt spid="30"/>
                                        </p:tgtEl>
                                        <p:attrNameLst>
                                          <p:attrName>style.visibility</p:attrName>
                                        </p:attrNameLst>
                                      </p:cBhvr>
                                      <p:to>
                                        <p:strVal val="visible"/>
                                      </p:to>
                                    </p:set>
                                    <p:animEffect transition="in" filter="barn(inHorizontal)">
                                      <p:cBhvr>
                                        <p:cTn id="92" dur="3000"/>
                                        <p:tgtEl>
                                          <p:spTgt spid="30"/>
                                        </p:tgtEl>
                                      </p:cBhvr>
                                    </p:animEffect>
                                  </p:childTnLst>
                                </p:cTn>
                              </p:par>
                              <p:par>
                                <p:cTn id="93" presetID="16" presetClass="entr" presetSubtype="26" fill="hold" nodeType="withEffect">
                                  <p:stCondLst>
                                    <p:cond delay="0"/>
                                  </p:stCondLst>
                                  <p:childTnLst>
                                    <p:set>
                                      <p:cBhvr>
                                        <p:cTn id="94" dur="1" fill="hold">
                                          <p:stCondLst>
                                            <p:cond delay="0"/>
                                          </p:stCondLst>
                                        </p:cTn>
                                        <p:tgtEl>
                                          <p:spTgt spid="17"/>
                                        </p:tgtEl>
                                        <p:attrNameLst>
                                          <p:attrName>style.visibility</p:attrName>
                                        </p:attrNameLst>
                                      </p:cBhvr>
                                      <p:to>
                                        <p:strVal val="visible"/>
                                      </p:to>
                                    </p:set>
                                    <p:animEffect transition="in" filter="barn(inHorizontal)">
                                      <p:cBhvr>
                                        <p:cTn id="95" dur="3000"/>
                                        <p:tgtEl>
                                          <p:spTgt spid="17"/>
                                        </p:tgtEl>
                                      </p:cBhvr>
                                    </p:animEffect>
                                  </p:childTnLst>
                                </p:cTn>
                              </p:par>
                              <p:par>
                                <p:cTn id="96" presetID="16" presetClass="entr" presetSubtype="26"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barn(inHorizontal)">
                                      <p:cBhvr>
                                        <p:cTn id="98" dur="3000"/>
                                        <p:tgtEl>
                                          <p:spTgt spid="20"/>
                                        </p:tgtEl>
                                      </p:cBhvr>
                                    </p:animEffect>
                                  </p:childTnLst>
                                </p:cTn>
                              </p:par>
                              <p:par>
                                <p:cTn id="99" presetID="16" presetClass="entr" presetSubtype="26"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Effect transition="in" filter="barn(inHorizontal)">
                                      <p:cBhvr>
                                        <p:cTn id="101" dur="3000"/>
                                        <p:tgtEl>
                                          <p:spTgt spid="21"/>
                                        </p:tgtEl>
                                      </p:cBhvr>
                                    </p:animEffect>
                                  </p:childTnLst>
                                </p:cTn>
                              </p:par>
                              <p:par>
                                <p:cTn id="102" presetID="16" presetClass="entr" presetSubtype="26" fill="hold" nodeType="withEffect">
                                  <p:stCondLst>
                                    <p:cond delay="0"/>
                                  </p:stCondLst>
                                  <p:childTnLst>
                                    <p:set>
                                      <p:cBhvr>
                                        <p:cTn id="103" dur="1" fill="hold">
                                          <p:stCondLst>
                                            <p:cond delay="0"/>
                                          </p:stCondLst>
                                        </p:cTn>
                                        <p:tgtEl>
                                          <p:spTgt spid="23"/>
                                        </p:tgtEl>
                                        <p:attrNameLst>
                                          <p:attrName>style.visibility</p:attrName>
                                        </p:attrNameLst>
                                      </p:cBhvr>
                                      <p:to>
                                        <p:strVal val="visible"/>
                                      </p:to>
                                    </p:set>
                                    <p:animEffect transition="in" filter="barn(inHorizontal)">
                                      <p:cBhvr>
                                        <p:cTn id="104" dur="3000"/>
                                        <p:tgtEl>
                                          <p:spTgt spid="23"/>
                                        </p:tgtEl>
                                      </p:cBhvr>
                                    </p:animEffect>
                                  </p:childTnLst>
                                </p:cTn>
                              </p:par>
                              <p:par>
                                <p:cTn id="105" presetID="16" presetClass="entr" presetSubtype="26" fill="hold" nodeType="with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barn(inHorizontal)">
                                      <p:cBhvr>
                                        <p:cTn id="107" dur="3000"/>
                                        <p:tgtEl>
                                          <p:spTgt spid="25"/>
                                        </p:tgtEl>
                                      </p:cBhvr>
                                    </p:animEffect>
                                  </p:childTnLst>
                                </p:cTn>
                              </p:par>
                              <p:par>
                                <p:cTn id="108" presetID="16" presetClass="entr" presetSubtype="26" fill="hold" nodeType="withEffect">
                                  <p:stCondLst>
                                    <p:cond delay="0"/>
                                  </p:stCondLst>
                                  <p:childTnLst>
                                    <p:set>
                                      <p:cBhvr>
                                        <p:cTn id="109" dur="1" fill="hold">
                                          <p:stCondLst>
                                            <p:cond delay="0"/>
                                          </p:stCondLst>
                                        </p:cTn>
                                        <p:tgtEl>
                                          <p:spTgt spid="27"/>
                                        </p:tgtEl>
                                        <p:attrNameLst>
                                          <p:attrName>style.visibility</p:attrName>
                                        </p:attrNameLst>
                                      </p:cBhvr>
                                      <p:to>
                                        <p:strVal val="visible"/>
                                      </p:to>
                                    </p:set>
                                    <p:animEffect transition="in" filter="barn(inHorizontal)">
                                      <p:cBhvr>
                                        <p:cTn id="110" dur="3000"/>
                                        <p:tgtEl>
                                          <p:spTgt spid="27"/>
                                        </p:tgtEl>
                                      </p:cBhvr>
                                    </p:animEffect>
                                  </p:childTnLst>
                                </p:cTn>
                              </p:par>
                              <p:par>
                                <p:cTn id="111" presetID="16" presetClass="entr" presetSubtype="26"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Effect transition="in" filter="barn(inHorizontal)">
                                      <p:cBhvr>
                                        <p:cTn id="113" dur="3000"/>
                                        <p:tgtEl>
                                          <p:spTgt spid="29"/>
                                        </p:tgtEl>
                                      </p:cBhvr>
                                    </p:animEffect>
                                  </p:childTnLst>
                                </p:cTn>
                              </p:par>
                              <p:par>
                                <p:cTn id="114" presetID="16" presetClass="entr" presetSubtype="26" fill="hold" nodeType="withEffect">
                                  <p:stCondLst>
                                    <p:cond delay="0"/>
                                  </p:stCondLst>
                                  <p:childTnLst>
                                    <p:set>
                                      <p:cBhvr>
                                        <p:cTn id="115" dur="1" fill="hold">
                                          <p:stCondLst>
                                            <p:cond delay="0"/>
                                          </p:stCondLst>
                                        </p:cTn>
                                        <p:tgtEl>
                                          <p:spTgt spid="31"/>
                                        </p:tgtEl>
                                        <p:attrNameLst>
                                          <p:attrName>style.visibility</p:attrName>
                                        </p:attrNameLst>
                                      </p:cBhvr>
                                      <p:to>
                                        <p:strVal val="visible"/>
                                      </p:to>
                                    </p:set>
                                    <p:animEffect transition="in" filter="barn(inHorizontal)">
                                      <p:cBhvr>
                                        <p:cTn id="116" dur="3000"/>
                                        <p:tgtEl>
                                          <p:spTgt spid="31"/>
                                        </p:tgtEl>
                                      </p:cBhvr>
                                    </p:animEffect>
                                  </p:childTnLst>
                                </p:cTn>
                              </p:par>
                            </p:childTnLst>
                          </p:cTn>
                        </p:par>
                        <p:par>
                          <p:cTn id="117" fill="hold">
                            <p:stCondLst>
                              <p:cond delay="3000"/>
                            </p:stCondLst>
                            <p:childTnLst>
                              <p:par>
                                <p:cTn id="118" presetID="2" presetClass="exit" presetSubtype="2" fill="hold" nodeType="afterEffect">
                                  <p:stCondLst>
                                    <p:cond delay="0"/>
                                  </p:stCondLst>
                                  <p:childTnLst>
                                    <p:anim calcmode="lin" valueType="num">
                                      <p:cBhvr additive="base">
                                        <p:cTn id="119" dur="3000"/>
                                        <p:tgtEl>
                                          <p:spTgt spid="15"/>
                                        </p:tgtEl>
                                        <p:attrNameLst>
                                          <p:attrName>ppt_x</p:attrName>
                                        </p:attrNameLst>
                                      </p:cBhvr>
                                      <p:tavLst>
                                        <p:tav tm="0">
                                          <p:val>
                                            <p:strVal val="ppt_x"/>
                                          </p:val>
                                        </p:tav>
                                        <p:tav tm="100000">
                                          <p:val>
                                            <p:strVal val="1+ppt_w/2"/>
                                          </p:val>
                                        </p:tav>
                                      </p:tavLst>
                                    </p:anim>
                                    <p:anim calcmode="lin" valueType="num">
                                      <p:cBhvr additive="base">
                                        <p:cTn id="120" dur="3000"/>
                                        <p:tgtEl>
                                          <p:spTgt spid="15"/>
                                        </p:tgtEl>
                                        <p:attrNameLst>
                                          <p:attrName>ppt_y</p:attrName>
                                        </p:attrNameLst>
                                      </p:cBhvr>
                                      <p:tavLst>
                                        <p:tav tm="0">
                                          <p:val>
                                            <p:strVal val="ppt_y"/>
                                          </p:val>
                                        </p:tav>
                                        <p:tav tm="100000">
                                          <p:val>
                                            <p:strVal val="ppt_y"/>
                                          </p:val>
                                        </p:tav>
                                      </p:tavLst>
                                    </p:anim>
                                    <p:set>
                                      <p:cBhvr>
                                        <p:cTn id="121" dur="1" fill="hold">
                                          <p:stCondLst>
                                            <p:cond delay="2999"/>
                                          </p:stCondLst>
                                        </p:cTn>
                                        <p:tgtEl>
                                          <p:spTgt spid="15"/>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6"/>
                                        </p:tgtEl>
                                        <p:attrNameLst>
                                          <p:attrName>ppt_x</p:attrName>
                                        </p:attrNameLst>
                                      </p:cBhvr>
                                      <p:tavLst>
                                        <p:tav tm="0">
                                          <p:val>
                                            <p:strVal val="ppt_x"/>
                                          </p:val>
                                        </p:tav>
                                        <p:tav tm="100000">
                                          <p:val>
                                            <p:strVal val="1+ppt_w/2"/>
                                          </p:val>
                                        </p:tav>
                                      </p:tavLst>
                                    </p:anim>
                                    <p:anim calcmode="lin" valueType="num">
                                      <p:cBhvr additive="base">
                                        <p:cTn id="124" dur="3000"/>
                                        <p:tgtEl>
                                          <p:spTgt spid="16"/>
                                        </p:tgtEl>
                                        <p:attrNameLst>
                                          <p:attrName>ppt_y</p:attrName>
                                        </p:attrNameLst>
                                      </p:cBhvr>
                                      <p:tavLst>
                                        <p:tav tm="0">
                                          <p:val>
                                            <p:strVal val="ppt_y"/>
                                          </p:val>
                                        </p:tav>
                                        <p:tav tm="100000">
                                          <p:val>
                                            <p:strVal val="ppt_y"/>
                                          </p:val>
                                        </p:tav>
                                      </p:tavLst>
                                    </p:anim>
                                    <p:set>
                                      <p:cBhvr>
                                        <p:cTn id="125" dur="1" fill="hold">
                                          <p:stCondLst>
                                            <p:cond delay="2999"/>
                                          </p:stCondLst>
                                        </p:cTn>
                                        <p:tgtEl>
                                          <p:spTgt spid="16"/>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9"/>
                                        </p:tgtEl>
                                        <p:attrNameLst>
                                          <p:attrName>ppt_x</p:attrName>
                                        </p:attrNameLst>
                                      </p:cBhvr>
                                      <p:tavLst>
                                        <p:tav tm="0">
                                          <p:val>
                                            <p:strVal val="ppt_x"/>
                                          </p:val>
                                        </p:tav>
                                        <p:tav tm="100000">
                                          <p:val>
                                            <p:strVal val="1+ppt_w/2"/>
                                          </p:val>
                                        </p:tav>
                                      </p:tavLst>
                                    </p:anim>
                                    <p:anim calcmode="lin" valueType="num">
                                      <p:cBhvr additive="base">
                                        <p:cTn id="128" dur="3000"/>
                                        <p:tgtEl>
                                          <p:spTgt spid="19"/>
                                        </p:tgtEl>
                                        <p:attrNameLst>
                                          <p:attrName>ppt_y</p:attrName>
                                        </p:attrNameLst>
                                      </p:cBhvr>
                                      <p:tavLst>
                                        <p:tav tm="0">
                                          <p:val>
                                            <p:strVal val="ppt_y"/>
                                          </p:val>
                                        </p:tav>
                                        <p:tav tm="100000">
                                          <p:val>
                                            <p:strVal val="ppt_y"/>
                                          </p:val>
                                        </p:tav>
                                      </p:tavLst>
                                    </p:anim>
                                    <p:set>
                                      <p:cBhvr>
                                        <p:cTn id="129" dur="1" fill="hold">
                                          <p:stCondLst>
                                            <p:cond delay="2999"/>
                                          </p:stCondLst>
                                        </p:cTn>
                                        <p:tgtEl>
                                          <p:spTgt spid="19"/>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22"/>
                                        </p:tgtEl>
                                        <p:attrNameLst>
                                          <p:attrName>ppt_x</p:attrName>
                                        </p:attrNameLst>
                                      </p:cBhvr>
                                      <p:tavLst>
                                        <p:tav tm="0">
                                          <p:val>
                                            <p:strVal val="ppt_x"/>
                                          </p:val>
                                        </p:tav>
                                        <p:tav tm="100000">
                                          <p:val>
                                            <p:strVal val="1+ppt_w/2"/>
                                          </p:val>
                                        </p:tav>
                                      </p:tavLst>
                                    </p:anim>
                                    <p:anim calcmode="lin" valueType="num">
                                      <p:cBhvr additive="base">
                                        <p:cTn id="132" dur="3000"/>
                                        <p:tgtEl>
                                          <p:spTgt spid="22"/>
                                        </p:tgtEl>
                                        <p:attrNameLst>
                                          <p:attrName>ppt_y</p:attrName>
                                        </p:attrNameLst>
                                      </p:cBhvr>
                                      <p:tavLst>
                                        <p:tav tm="0">
                                          <p:val>
                                            <p:strVal val="ppt_y"/>
                                          </p:val>
                                        </p:tav>
                                        <p:tav tm="100000">
                                          <p:val>
                                            <p:strVal val="ppt_y"/>
                                          </p:val>
                                        </p:tav>
                                      </p:tavLst>
                                    </p:anim>
                                    <p:set>
                                      <p:cBhvr>
                                        <p:cTn id="133" dur="1" fill="hold">
                                          <p:stCondLst>
                                            <p:cond delay="2999"/>
                                          </p:stCondLst>
                                        </p:cTn>
                                        <p:tgtEl>
                                          <p:spTgt spid="22"/>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24"/>
                                        </p:tgtEl>
                                        <p:attrNameLst>
                                          <p:attrName>ppt_x</p:attrName>
                                        </p:attrNameLst>
                                      </p:cBhvr>
                                      <p:tavLst>
                                        <p:tav tm="0">
                                          <p:val>
                                            <p:strVal val="ppt_x"/>
                                          </p:val>
                                        </p:tav>
                                        <p:tav tm="100000">
                                          <p:val>
                                            <p:strVal val="1+ppt_w/2"/>
                                          </p:val>
                                        </p:tav>
                                      </p:tavLst>
                                    </p:anim>
                                    <p:anim calcmode="lin" valueType="num">
                                      <p:cBhvr additive="base">
                                        <p:cTn id="136" dur="3000"/>
                                        <p:tgtEl>
                                          <p:spTgt spid="24"/>
                                        </p:tgtEl>
                                        <p:attrNameLst>
                                          <p:attrName>ppt_y</p:attrName>
                                        </p:attrNameLst>
                                      </p:cBhvr>
                                      <p:tavLst>
                                        <p:tav tm="0">
                                          <p:val>
                                            <p:strVal val="ppt_y"/>
                                          </p:val>
                                        </p:tav>
                                        <p:tav tm="100000">
                                          <p:val>
                                            <p:strVal val="ppt_y"/>
                                          </p:val>
                                        </p:tav>
                                      </p:tavLst>
                                    </p:anim>
                                    <p:set>
                                      <p:cBhvr>
                                        <p:cTn id="137" dur="1" fill="hold">
                                          <p:stCondLst>
                                            <p:cond delay="2999"/>
                                          </p:stCondLst>
                                        </p:cTn>
                                        <p:tgtEl>
                                          <p:spTgt spid="24"/>
                                        </p:tgtEl>
                                        <p:attrNameLst>
                                          <p:attrName>style.visibility</p:attrName>
                                        </p:attrNameLst>
                                      </p:cBhvr>
                                      <p:to>
                                        <p:strVal val="hidden"/>
                                      </p:to>
                                    </p:set>
                                  </p:childTnLst>
                                </p:cTn>
                              </p:par>
                              <p:par>
                                <p:cTn id="138" presetID="2" presetClass="exit" presetSubtype="2" fill="hold" nodeType="withEffect">
                                  <p:stCondLst>
                                    <p:cond delay="0"/>
                                  </p:stCondLst>
                                  <p:childTnLst>
                                    <p:anim calcmode="lin" valueType="num">
                                      <p:cBhvr additive="base">
                                        <p:cTn id="139" dur="3000"/>
                                        <p:tgtEl>
                                          <p:spTgt spid="26"/>
                                        </p:tgtEl>
                                        <p:attrNameLst>
                                          <p:attrName>ppt_x</p:attrName>
                                        </p:attrNameLst>
                                      </p:cBhvr>
                                      <p:tavLst>
                                        <p:tav tm="0">
                                          <p:val>
                                            <p:strVal val="ppt_x"/>
                                          </p:val>
                                        </p:tav>
                                        <p:tav tm="100000">
                                          <p:val>
                                            <p:strVal val="1+ppt_w/2"/>
                                          </p:val>
                                        </p:tav>
                                      </p:tavLst>
                                    </p:anim>
                                    <p:anim calcmode="lin" valueType="num">
                                      <p:cBhvr additive="base">
                                        <p:cTn id="140" dur="3000"/>
                                        <p:tgtEl>
                                          <p:spTgt spid="26"/>
                                        </p:tgtEl>
                                        <p:attrNameLst>
                                          <p:attrName>ppt_y</p:attrName>
                                        </p:attrNameLst>
                                      </p:cBhvr>
                                      <p:tavLst>
                                        <p:tav tm="0">
                                          <p:val>
                                            <p:strVal val="ppt_y"/>
                                          </p:val>
                                        </p:tav>
                                        <p:tav tm="100000">
                                          <p:val>
                                            <p:strVal val="ppt_y"/>
                                          </p:val>
                                        </p:tav>
                                      </p:tavLst>
                                    </p:anim>
                                    <p:set>
                                      <p:cBhvr>
                                        <p:cTn id="141" dur="1" fill="hold">
                                          <p:stCondLst>
                                            <p:cond delay="2999"/>
                                          </p:stCondLst>
                                        </p:cTn>
                                        <p:tgtEl>
                                          <p:spTgt spid="26"/>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28"/>
                                        </p:tgtEl>
                                        <p:attrNameLst>
                                          <p:attrName>ppt_x</p:attrName>
                                        </p:attrNameLst>
                                      </p:cBhvr>
                                      <p:tavLst>
                                        <p:tav tm="0">
                                          <p:val>
                                            <p:strVal val="ppt_x"/>
                                          </p:val>
                                        </p:tav>
                                        <p:tav tm="100000">
                                          <p:val>
                                            <p:strVal val="1+ppt_w/2"/>
                                          </p:val>
                                        </p:tav>
                                      </p:tavLst>
                                    </p:anim>
                                    <p:anim calcmode="lin" valueType="num">
                                      <p:cBhvr additive="base">
                                        <p:cTn id="144" dur="3000"/>
                                        <p:tgtEl>
                                          <p:spTgt spid="28"/>
                                        </p:tgtEl>
                                        <p:attrNameLst>
                                          <p:attrName>ppt_y</p:attrName>
                                        </p:attrNameLst>
                                      </p:cBhvr>
                                      <p:tavLst>
                                        <p:tav tm="0">
                                          <p:val>
                                            <p:strVal val="ppt_y"/>
                                          </p:val>
                                        </p:tav>
                                        <p:tav tm="100000">
                                          <p:val>
                                            <p:strVal val="ppt_y"/>
                                          </p:val>
                                        </p:tav>
                                      </p:tavLst>
                                    </p:anim>
                                    <p:set>
                                      <p:cBhvr>
                                        <p:cTn id="145" dur="1" fill="hold">
                                          <p:stCondLst>
                                            <p:cond delay="2999"/>
                                          </p:stCondLst>
                                        </p:cTn>
                                        <p:tgtEl>
                                          <p:spTgt spid="28"/>
                                        </p:tgtEl>
                                        <p:attrNameLst>
                                          <p:attrName>style.visibility</p:attrName>
                                        </p:attrNameLst>
                                      </p:cBhvr>
                                      <p:to>
                                        <p:strVal val="hidden"/>
                                      </p:to>
                                    </p:set>
                                  </p:childTnLst>
                                </p:cTn>
                              </p:par>
                              <p:par>
                                <p:cTn id="146" presetID="2" presetClass="exit" presetSubtype="2" fill="hold" nodeType="withEffect">
                                  <p:stCondLst>
                                    <p:cond delay="0"/>
                                  </p:stCondLst>
                                  <p:childTnLst>
                                    <p:anim calcmode="lin" valueType="num">
                                      <p:cBhvr additive="base">
                                        <p:cTn id="147" dur="3000"/>
                                        <p:tgtEl>
                                          <p:spTgt spid="30"/>
                                        </p:tgtEl>
                                        <p:attrNameLst>
                                          <p:attrName>ppt_x</p:attrName>
                                        </p:attrNameLst>
                                      </p:cBhvr>
                                      <p:tavLst>
                                        <p:tav tm="0">
                                          <p:val>
                                            <p:strVal val="ppt_x"/>
                                          </p:val>
                                        </p:tav>
                                        <p:tav tm="100000">
                                          <p:val>
                                            <p:strVal val="1+ppt_w/2"/>
                                          </p:val>
                                        </p:tav>
                                      </p:tavLst>
                                    </p:anim>
                                    <p:anim calcmode="lin" valueType="num">
                                      <p:cBhvr additive="base">
                                        <p:cTn id="148" dur="3000"/>
                                        <p:tgtEl>
                                          <p:spTgt spid="30"/>
                                        </p:tgtEl>
                                        <p:attrNameLst>
                                          <p:attrName>ppt_y</p:attrName>
                                        </p:attrNameLst>
                                      </p:cBhvr>
                                      <p:tavLst>
                                        <p:tav tm="0">
                                          <p:val>
                                            <p:strVal val="ppt_y"/>
                                          </p:val>
                                        </p:tav>
                                        <p:tav tm="100000">
                                          <p:val>
                                            <p:strVal val="ppt_y"/>
                                          </p:val>
                                        </p:tav>
                                      </p:tavLst>
                                    </p:anim>
                                    <p:set>
                                      <p:cBhvr>
                                        <p:cTn id="149" dur="1" fill="hold">
                                          <p:stCondLst>
                                            <p:cond delay="2999"/>
                                          </p:stCondLst>
                                        </p:cTn>
                                        <p:tgtEl>
                                          <p:spTgt spid="30"/>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17"/>
                                        </p:tgtEl>
                                        <p:attrNameLst>
                                          <p:attrName>ppt_x</p:attrName>
                                        </p:attrNameLst>
                                      </p:cBhvr>
                                      <p:tavLst>
                                        <p:tav tm="0">
                                          <p:val>
                                            <p:strVal val="ppt_x"/>
                                          </p:val>
                                        </p:tav>
                                        <p:tav tm="100000">
                                          <p:val>
                                            <p:strVal val="0-ppt_w/2"/>
                                          </p:val>
                                        </p:tav>
                                      </p:tavLst>
                                    </p:anim>
                                    <p:anim calcmode="lin" valueType="num">
                                      <p:cBhvr additive="base">
                                        <p:cTn id="152" dur="3000"/>
                                        <p:tgtEl>
                                          <p:spTgt spid="17"/>
                                        </p:tgtEl>
                                        <p:attrNameLst>
                                          <p:attrName>ppt_y</p:attrName>
                                        </p:attrNameLst>
                                      </p:cBhvr>
                                      <p:tavLst>
                                        <p:tav tm="0">
                                          <p:val>
                                            <p:strVal val="ppt_y"/>
                                          </p:val>
                                        </p:tav>
                                        <p:tav tm="100000">
                                          <p:val>
                                            <p:strVal val="ppt_y"/>
                                          </p:val>
                                        </p:tav>
                                      </p:tavLst>
                                    </p:anim>
                                    <p:set>
                                      <p:cBhvr>
                                        <p:cTn id="153" dur="1" fill="hold">
                                          <p:stCondLst>
                                            <p:cond delay="2999"/>
                                          </p:stCondLst>
                                        </p:cTn>
                                        <p:tgtEl>
                                          <p:spTgt spid="17"/>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20"/>
                                        </p:tgtEl>
                                        <p:attrNameLst>
                                          <p:attrName>ppt_x</p:attrName>
                                        </p:attrNameLst>
                                      </p:cBhvr>
                                      <p:tavLst>
                                        <p:tav tm="0">
                                          <p:val>
                                            <p:strVal val="ppt_x"/>
                                          </p:val>
                                        </p:tav>
                                        <p:tav tm="100000">
                                          <p:val>
                                            <p:strVal val="0-ppt_w/2"/>
                                          </p:val>
                                        </p:tav>
                                      </p:tavLst>
                                    </p:anim>
                                    <p:anim calcmode="lin" valueType="num">
                                      <p:cBhvr additive="base">
                                        <p:cTn id="156" dur="3000"/>
                                        <p:tgtEl>
                                          <p:spTgt spid="20"/>
                                        </p:tgtEl>
                                        <p:attrNameLst>
                                          <p:attrName>ppt_y</p:attrName>
                                        </p:attrNameLst>
                                      </p:cBhvr>
                                      <p:tavLst>
                                        <p:tav tm="0">
                                          <p:val>
                                            <p:strVal val="ppt_y"/>
                                          </p:val>
                                        </p:tav>
                                        <p:tav tm="100000">
                                          <p:val>
                                            <p:strVal val="ppt_y"/>
                                          </p:val>
                                        </p:tav>
                                      </p:tavLst>
                                    </p:anim>
                                    <p:set>
                                      <p:cBhvr>
                                        <p:cTn id="157" dur="1" fill="hold">
                                          <p:stCondLst>
                                            <p:cond delay="2999"/>
                                          </p:stCondLst>
                                        </p:cTn>
                                        <p:tgtEl>
                                          <p:spTgt spid="20"/>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21"/>
                                        </p:tgtEl>
                                        <p:attrNameLst>
                                          <p:attrName>ppt_x</p:attrName>
                                        </p:attrNameLst>
                                      </p:cBhvr>
                                      <p:tavLst>
                                        <p:tav tm="0">
                                          <p:val>
                                            <p:strVal val="ppt_x"/>
                                          </p:val>
                                        </p:tav>
                                        <p:tav tm="100000">
                                          <p:val>
                                            <p:strVal val="0-ppt_w/2"/>
                                          </p:val>
                                        </p:tav>
                                      </p:tavLst>
                                    </p:anim>
                                    <p:anim calcmode="lin" valueType="num">
                                      <p:cBhvr additive="base">
                                        <p:cTn id="160" dur="3000"/>
                                        <p:tgtEl>
                                          <p:spTgt spid="21"/>
                                        </p:tgtEl>
                                        <p:attrNameLst>
                                          <p:attrName>ppt_y</p:attrName>
                                        </p:attrNameLst>
                                      </p:cBhvr>
                                      <p:tavLst>
                                        <p:tav tm="0">
                                          <p:val>
                                            <p:strVal val="ppt_y"/>
                                          </p:val>
                                        </p:tav>
                                        <p:tav tm="100000">
                                          <p:val>
                                            <p:strVal val="ppt_y"/>
                                          </p:val>
                                        </p:tav>
                                      </p:tavLst>
                                    </p:anim>
                                    <p:set>
                                      <p:cBhvr>
                                        <p:cTn id="161" dur="1" fill="hold">
                                          <p:stCondLst>
                                            <p:cond delay="2999"/>
                                          </p:stCondLst>
                                        </p:cTn>
                                        <p:tgtEl>
                                          <p:spTgt spid="21"/>
                                        </p:tgtEl>
                                        <p:attrNameLst>
                                          <p:attrName>style.visibility</p:attrName>
                                        </p:attrNameLst>
                                      </p:cBhvr>
                                      <p:to>
                                        <p:strVal val="hidden"/>
                                      </p:to>
                                    </p:set>
                                  </p:childTnLst>
                                </p:cTn>
                              </p:par>
                              <p:par>
                                <p:cTn id="162" presetID="2" presetClass="exit" presetSubtype="8" fill="hold" nodeType="withEffect">
                                  <p:stCondLst>
                                    <p:cond delay="0"/>
                                  </p:stCondLst>
                                  <p:childTnLst>
                                    <p:anim calcmode="lin" valueType="num">
                                      <p:cBhvr additive="base">
                                        <p:cTn id="163" dur="3000"/>
                                        <p:tgtEl>
                                          <p:spTgt spid="23"/>
                                        </p:tgtEl>
                                        <p:attrNameLst>
                                          <p:attrName>ppt_x</p:attrName>
                                        </p:attrNameLst>
                                      </p:cBhvr>
                                      <p:tavLst>
                                        <p:tav tm="0">
                                          <p:val>
                                            <p:strVal val="ppt_x"/>
                                          </p:val>
                                        </p:tav>
                                        <p:tav tm="100000">
                                          <p:val>
                                            <p:strVal val="0-ppt_w/2"/>
                                          </p:val>
                                        </p:tav>
                                      </p:tavLst>
                                    </p:anim>
                                    <p:anim calcmode="lin" valueType="num">
                                      <p:cBhvr additive="base">
                                        <p:cTn id="164" dur="3000"/>
                                        <p:tgtEl>
                                          <p:spTgt spid="23"/>
                                        </p:tgtEl>
                                        <p:attrNameLst>
                                          <p:attrName>ppt_y</p:attrName>
                                        </p:attrNameLst>
                                      </p:cBhvr>
                                      <p:tavLst>
                                        <p:tav tm="0">
                                          <p:val>
                                            <p:strVal val="ppt_y"/>
                                          </p:val>
                                        </p:tav>
                                        <p:tav tm="100000">
                                          <p:val>
                                            <p:strVal val="ppt_y"/>
                                          </p:val>
                                        </p:tav>
                                      </p:tavLst>
                                    </p:anim>
                                    <p:set>
                                      <p:cBhvr>
                                        <p:cTn id="165" dur="1" fill="hold">
                                          <p:stCondLst>
                                            <p:cond delay="2999"/>
                                          </p:stCondLst>
                                        </p:cTn>
                                        <p:tgtEl>
                                          <p:spTgt spid="23"/>
                                        </p:tgtEl>
                                        <p:attrNameLst>
                                          <p:attrName>style.visibility</p:attrName>
                                        </p:attrNameLst>
                                      </p:cBhvr>
                                      <p:to>
                                        <p:strVal val="hidden"/>
                                      </p:to>
                                    </p:set>
                                  </p:childTnLst>
                                </p:cTn>
                              </p:par>
                              <p:par>
                                <p:cTn id="166" presetID="2" presetClass="exit" presetSubtype="8" fill="hold" nodeType="withEffect">
                                  <p:stCondLst>
                                    <p:cond delay="0"/>
                                  </p:stCondLst>
                                  <p:childTnLst>
                                    <p:anim calcmode="lin" valueType="num">
                                      <p:cBhvr additive="base">
                                        <p:cTn id="167" dur="3000"/>
                                        <p:tgtEl>
                                          <p:spTgt spid="25"/>
                                        </p:tgtEl>
                                        <p:attrNameLst>
                                          <p:attrName>ppt_x</p:attrName>
                                        </p:attrNameLst>
                                      </p:cBhvr>
                                      <p:tavLst>
                                        <p:tav tm="0">
                                          <p:val>
                                            <p:strVal val="ppt_x"/>
                                          </p:val>
                                        </p:tav>
                                        <p:tav tm="100000">
                                          <p:val>
                                            <p:strVal val="0-ppt_w/2"/>
                                          </p:val>
                                        </p:tav>
                                      </p:tavLst>
                                    </p:anim>
                                    <p:anim calcmode="lin" valueType="num">
                                      <p:cBhvr additive="base">
                                        <p:cTn id="168" dur="3000"/>
                                        <p:tgtEl>
                                          <p:spTgt spid="25"/>
                                        </p:tgtEl>
                                        <p:attrNameLst>
                                          <p:attrName>ppt_y</p:attrName>
                                        </p:attrNameLst>
                                      </p:cBhvr>
                                      <p:tavLst>
                                        <p:tav tm="0">
                                          <p:val>
                                            <p:strVal val="ppt_y"/>
                                          </p:val>
                                        </p:tav>
                                        <p:tav tm="100000">
                                          <p:val>
                                            <p:strVal val="ppt_y"/>
                                          </p:val>
                                        </p:tav>
                                      </p:tavLst>
                                    </p:anim>
                                    <p:set>
                                      <p:cBhvr>
                                        <p:cTn id="169" dur="1" fill="hold">
                                          <p:stCondLst>
                                            <p:cond delay="2999"/>
                                          </p:stCondLst>
                                        </p:cTn>
                                        <p:tgtEl>
                                          <p:spTgt spid="25"/>
                                        </p:tgtEl>
                                        <p:attrNameLst>
                                          <p:attrName>style.visibility</p:attrName>
                                        </p:attrNameLst>
                                      </p:cBhvr>
                                      <p:to>
                                        <p:strVal val="hidden"/>
                                      </p:to>
                                    </p:set>
                                  </p:childTnLst>
                                </p:cTn>
                              </p:par>
                              <p:par>
                                <p:cTn id="170" presetID="2" presetClass="exit" presetSubtype="8" fill="hold" nodeType="withEffect">
                                  <p:stCondLst>
                                    <p:cond delay="0"/>
                                  </p:stCondLst>
                                  <p:childTnLst>
                                    <p:anim calcmode="lin" valueType="num">
                                      <p:cBhvr additive="base">
                                        <p:cTn id="171" dur="3000"/>
                                        <p:tgtEl>
                                          <p:spTgt spid="27"/>
                                        </p:tgtEl>
                                        <p:attrNameLst>
                                          <p:attrName>ppt_x</p:attrName>
                                        </p:attrNameLst>
                                      </p:cBhvr>
                                      <p:tavLst>
                                        <p:tav tm="0">
                                          <p:val>
                                            <p:strVal val="ppt_x"/>
                                          </p:val>
                                        </p:tav>
                                        <p:tav tm="100000">
                                          <p:val>
                                            <p:strVal val="0-ppt_w/2"/>
                                          </p:val>
                                        </p:tav>
                                      </p:tavLst>
                                    </p:anim>
                                    <p:anim calcmode="lin" valueType="num">
                                      <p:cBhvr additive="base">
                                        <p:cTn id="172" dur="3000"/>
                                        <p:tgtEl>
                                          <p:spTgt spid="27"/>
                                        </p:tgtEl>
                                        <p:attrNameLst>
                                          <p:attrName>ppt_y</p:attrName>
                                        </p:attrNameLst>
                                      </p:cBhvr>
                                      <p:tavLst>
                                        <p:tav tm="0">
                                          <p:val>
                                            <p:strVal val="ppt_y"/>
                                          </p:val>
                                        </p:tav>
                                        <p:tav tm="100000">
                                          <p:val>
                                            <p:strVal val="ppt_y"/>
                                          </p:val>
                                        </p:tav>
                                      </p:tavLst>
                                    </p:anim>
                                    <p:set>
                                      <p:cBhvr>
                                        <p:cTn id="173" dur="1" fill="hold">
                                          <p:stCondLst>
                                            <p:cond delay="2999"/>
                                          </p:stCondLst>
                                        </p:cTn>
                                        <p:tgtEl>
                                          <p:spTgt spid="27"/>
                                        </p:tgtEl>
                                        <p:attrNameLst>
                                          <p:attrName>style.visibility</p:attrName>
                                        </p:attrNameLst>
                                      </p:cBhvr>
                                      <p:to>
                                        <p:strVal val="hidden"/>
                                      </p:to>
                                    </p:set>
                                  </p:childTnLst>
                                </p:cTn>
                              </p:par>
                              <p:par>
                                <p:cTn id="174" presetID="2" presetClass="exit" presetSubtype="8" fill="hold" nodeType="withEffect">
                                  <p:stCondLst>
                                    <p:cond delay="0"/>
                                  </p:stCondLst>
                                  <p:childTnLst>
                                    <p:anim calcmode="lin" valueType="num">
                                      <p:cBhvr additive="base">
                                        <p:cTn id="175" dur="3000"/>
                                        <p:tgtEl>
                                          <p:spTgt spid="29"/>
                                        </p:tgtEl>
                                        <p:attrNameLst>
                                          <p:attrName>ppt_x</p:attrName>
                                        </p:attrNameLst>
                                      </p:cBhvr>
                                      <p:tavLst>
                                        <p:tav tm="0">
                                          <p:val>
                                            <p:strVal val="ppt_x"/>
                                          </p:val>
                                        </p:tav>
                                        <p:tav tm="100000">
                                          <p:val>
                                            <p:strVal val="0-ppt_w/2"/>
                                          </p:val>
                                        </p:tav>
                                      </p:tavLst>
                                    </p:anim>
                                    <p:anim calcmode="lin" valueType="num">
                                      <p:cBhvr additive="base">
                                        <p:cTn id="176" dur="3000"/>
                                        <p:tgtEl>
                                          <p:spTgt spid="29"/>
                                        </p:tgtEl>
                                        <p:attrNameLst>
                                          <p:attrName>ppt_y</p:attrName>
                                        </p:attrNameLst>
                                      </p:cBhvr>
                                      <p:tavLst>
                                        <p:tav tm="0">
                                          <p:val>
                                            <p:strVal val="ppt_y"/>
                                          </p:val>
                                        </p:tav>
                                        <p:tav tm="100000">
                                          <p:val>
                                            <p:strVal val="ppt_y"/>
                                          </p:val>
                                        </p:tav>
                                      </p:tavLst>
                                    </p:anim>
                                    <p:set>
                                      <p:cBhvr>
                                        <p:cTn id="177" dur="1" fill="hold">
                                          <p:stCondLst>
                                            <p:cond delay="2999"/>
                                          </p:stCondLst>
                                        </p:cTn>
                                        <p:tgtEl>
                                          <p:spTgt spid="29"/>
                                        </p:tgtEl>
                                        <p:attrNameLst>
                                          <p:attrName>style.visibility</p:attrName>
                                        </p:attrNameLst>
                                      </p:cBhvr>
                                      <p:to>
                                        <p:strVal val="hidden"/>
                                      </p:to>
                                    </p:set>
                                  </p:childTnLst>
                                </p:cTn>
                              </p:par>
                              <p:par>
                                <p:cTn id="178" presetID="2" presetClass="exit" presetSubtype="8" fill="hold" nodeType="withEffect">
                                  <p:stCondLst>
                                    <p:cond delay="0"/>
                                  </p:stCondLst>
                                  <p:childTnLst>
                                    <p:anim calcmode="lin" valueType="num">
                                      <p:cBhvr additive="base">
                                        <p:cTn id="179" dur="3000"/>
                                        <p:tgtEl>
                                          <p:spTgt spid="31"/>
                                        </p:tgtEl>
                                        <p:attrNameLst>
                                          <p:attrName>ppt_x</p:attrName>
                                        </p:attrNameLst>
                                      </p:cBhvr>
                                      <p:tavLst>
                                        <p:tav tm="0">
                                          <p:val>
                                            <p:strVal val="ppt_x"/>
                                          </p:val>
                                        </p:tav>
                                        <p:tav tm="100000">
                                          <p:val>
                                            <p:strVal val="0-ppt_w/2"/>
                                          </p:val>
                                        </p:tav>
                                      </p:tavLst>
                                    </p:anim>
                                    <p:anim calcmode="lin" valueType="num">
                                      <p:cBhvr additive="base">
                                        <p:cTn id="180" dur="3000"/>
                                        <p:tgtEl>
                                          <p:spTgt spid="31"/>
                                        </p:tgtEl>
                                        <p:attrNameLst>
                                          <p:attrName>ppt_y</p:attrName>
                                        </p:attrNameLst>
                                      </p:cBhvr>
                                      <p:tavLst>
                                        <p:tav tm="0">
                                          <p:val>
                                            <p:strVal val="ppt_y"/>
                                          </p:val>
                                        </p:tav>
                                        <p:tav tm="100000">
                                          <p:val>
                                            <p:strVal val="ppt_y"/>
                                          </p:val>
                                        </p:tav>
                                      </p:tavLst>
                                    </p:anim>
                                    <p:set>
                                      <p:cBhvr>
                                        <p:cTn id="181" dur="1" fill="hold">
                                          <p:stCondLst>
                                            <p:cond delay="2999"/>
                                          </p:stCondLst>
                                        </p:cTn>
                                        <p:tgtEl>
                                          <p:spTgt spid="31"/>
                                        </p:tgtEl>
                                        <p:attrNameLst>
                                          <p:attrName>style.visibility</p:attrName>
                                        </p:attrNameLst>
                                      </p:cBhvr>
                                      <p:to>
                                        <p:strVal val="hidden"/>
                                      </p:to>
                                    </p:set>
                                  </p:childTnLst>
                                </p:cTn>
                              </p:par>
                              <p:par>
                                <p:cTn id="182" presetID="53" presetClass="entr" presetSubtype="16" fill="hold" nodeType="withEffect">
                                  <p:stCondLst>
                                    <p:cond delay="0"/>
                                  </p:stCondLst>
                                  <p:childTnLst>
                                    <p:set>
                                      <p:cBhvr>
                                        <p:cTn id="183" dur="1" fill="hold">
                                          <p:stCondLst>
                                            <p:cond delay="0"/>
                                          </p:stCondLst>
                                        </p:cTn>
                                        <p:tgtEl>
                                          <p:spTgt spid="14338"/>
                                        </p:tgtEl>
                                        <p:attrNameLst>
                                          <p:attrName>style.visibility</p:attrName>
                                        </p:attrNameLst>
                                      </p:cBhvr>
                                      <p:to>
                                        <p:strVal val="visible"/>
                                      </p:to>
                                    </p:set>
                                    <p:anim calcmode="lin" valueType="num">
                                      <p:cBhvr>
                                        <p:cTn id="184" dur="2250" fill="hold"/>
                                        <p:tgtEl>
                                          <p:spTgt spid="14338"/>
                                        </p:tgtEl>
                                        <p:attrNameLst>
                                          <p:attrName>ppt_w</p:attrName>
                                        </p:attrNameLst>
                                      </p:cBhvr>
                                      <p:tavLst>
                                        <p:tav tm="0">
                                          <p:val>
                                            <p:fltVal val="0"/>
                                          </p:val>
                                        </p:tav>
                                        <p:tav tm="100000">
                                          <p:val>
                                            <p:strVal val="#ppt_w"/>
                                          </p:val>
                                        </p:tav>
                                      </p:tavLst>
                                    </p:anim>
                                    <p:anim calcmode="lin" valueType="num">
                                      <p:cBhvr>
                                        <p:cTn id="185" dur="2250" fill="hold"/>
                                        <p:tgtEl>
                                          <p:spTgt spid="14338"/>
                                        </p:tgtEl>
                                        <p:attrNameLst>
                                          <p:attrName>ppt_h</p:attrName>
                                        </p:attrNameLst>
                                      </p:cBhvr>
                                      <p:tavLst>
                                        <p:tav tm="0">
                                          <p:val>
                                            <p:fltVal val="0"/>
                                          </p:val>
                                        </p:tav>
                                        <p:tav tm="100000">
                                          <p:val>
                                            <p:strVal val="#ppt_h"/>
                                          </p:val>
                                        </p:tav>
                                      </p:tavLst>
                                    </p:anim>
                                    <p:animEffect transition="in" filter="fade">
                                      <p:cBhvr>
                                        <p:cTn id="186" dur="225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5080046"/>
            <a:ext cx="1775562" cy="1257254"/>
          </a:xfrm>
          <a:prstGeom prst="rect">
            <a:avLst/>
          </a:prstGeom>
          <a:noFill/>
        </p:spPr>
      </p:pic>
      <p:pic>
        <p:nvPicPr>
          <p:cNvPr id="4" name="Picture 2" descr="http://elpelo.net/wp-content/uploads/2015/09/mani-162x3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686960" y="-686960"/>
            <a:ext cx="2142416" cy="3516336"/>
          </a:xfrm>
          <a:prstGeom prst="rect">
            <a:avLst/>
          </a:prstGeom>
          <a:noFill/>
          <a:effectLst>
            <a:softEdge rad="317500"/>
          </a:effectLst>
        </p:spPr>
      </p:pic>
      <p:pic>
        <p:nvPicPr>
          <p:cNvPr id="5" name="Picture 3" descr="illusion-015"/>
          <p:cNvPicPr>
            <a:picLocks noChangeAspect="1" noChangeArrowheads="1" noCrop="1"/>
          </p:cNvPicPr>
          <p:nvPr/>
        </p:nvPicPr>
        <p:blipFill>
          <a:blip r:embed="rId4" cstate="print">
            <a:duotone>
              <a:prstClr val="black"/>
              <a:schemeClr val="accent6">
                <a:tint val="45000"/>
                <a:satMod val="400000"/>
              </a:schemeClr>
            </a:duotone>
            <a:lum bright="-10000" contrast="12000"/>
            <a:extLst>
              <a:ext uri="{28A0092B-C50C-407E-A947-70E740481C1C}">
                <a14:useLocalDpi xmlns:a14="http://schemas.microsoft.com/office/drawing/2010/main" val="0"/>
              </a:ext>
            </a:extLst>
          </a:blip>
          <a:srcRect/>
          <a:stretch>
            <a:fillRect/>
          </a:stretch>
        </p:blipFill>
        <p:spPr bwMode="auto">
          <a:xfrm>
            <a:off x="1" y="0"/>
            <a:ext cx="11269663" cy="6354904"/>
          </a:xfrm>
          <a:prstGeom prst="rect">
            <a:avLst/>
          </a:prstGeom>
          <a:noFill/>
          <a:ln w="9525">
            <a:noFill/>
            <a:miter lim="800000"/>
            <a:headEnd/>
            <a:tailEnd/>
          </a:ln>
        </p:spPr>
      </p:pic>
      <p:pic>
        <p:nvPicPr>
          <p:cNvPr id="15362" name="Picture 2" descr="C:\Users\Jose Luis\Desktop\BASILISCO\images (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71069"/>
            <a:ext cx="11269663" cy="66970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12290" name="Picture 2" descr="C:\Users\Jose Luis\Desktop\BASILISCO\images (2).jpg"/>
          <p:cNvPicPr>
            <a:picLocks noChangeAspect="1" noChangeArrowheads="1"/>
          </p:cNvPicPr>
          <p:nvPr/>
        </p:nvPicPr>
        <p:blipFill rotWithShape="1">
          <a:blip r:embed="rId2">
            <a:extLst>
              <a:ext uri="{28A0092B-C50C-407E-A947-70E740481C1C}">
                <a14:useLocalDpi xmlns:a14="http://schemas.microsoft.com/office/drawing/2010/main" val="0"/>
              </a:ext>
            </a:extLst>
          </a:blip>
          <a:srcRect b="5075"/>
          <a:stretch/>
        </p:blipFill>
        <p:spPr bwMode="auto">
          <a:xfrm>
            <a:off x="0" y="0"/>
            <a:ext cx="5440310" cy="640424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6516"/>
          <a:stretch/>
        </p:blipFill>
        <p:spPr bwMode="auto">
          <a:xfrm flipH="1">
            <a:off x="810295" y="451541"/>
            <a:ext cx="4314127" cy="528795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pic>
        <p:nvPicPr>
          <p:cNvPr id="10" name="Picture 2" descr="C:\Users\Jose Luis\Desktop\BASILISCO\images (2).jpg"/>
          <p:cNvPicPr>
            <a:picLocks noChangeAspect="1" noChangeArrowheads="1"/>
          </p:cNvPicPr>
          <p:nvPr/>
        </p:nvPicPr>
        <p:blipFill rotWithShape="1">
          <a:blip r:embed="rId2">
            <a:extLst>
              <a:ext uri="{28A0092B-C50C-407E-A947-70E740481C1C}">
                <a14:useLocalDpi xmlns:a14="http://schemas.microsoft.com/office/drawing/2010/main" val="0"/>
              </a:ext>
            </a:extLst>
          </a:blip>
          <a:srcRect b="5075"/>
          <a:stretch/>
        </p:blipFill>
        <p:spPr bwMode="auto">
          <a:xfrm flipH="1">
            <a:off x="5440308" y="1"/>
            <a:ext cx="5829353" cy="640424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6516"/>
          <a:stretch/>
        </p:blipFill>
        <p:spPr bwMode="auto">
          <a:xfrm>
            <a:off x="6107997" y="594417"/>
            <a:ext cx="4329113" cy="528795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
        <p:nvSpPr>
          <p:cNvPr id="22" name="21 Onda"/>
          <p:cNvSpPr/>
          <p:nvPr/>
        </p:nvSpPr>
        <p:spPr>
          <a:xfrm rot="4111108">
            <a:off x="552465" y="2107393"/>
            <a:ext cx="2304605" cy="1547623"/>
          </a:xfrm>
          <a:prstGeom prst="wave">
            <a:avLst>
              <a:gd name="adj1" fmla="val 20000"/>
              <a:gd name="adj2" fmla="val -10000"/>
            </a:avLst>
          </a:prstGeom>
          <a:blipFill>
            <a:blip r:embed="rId4"/>
            <a:stretch>
              <a:fillRect/>
            </a:stretch>
          </a:blip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3" name="22 Onda"/>
          <p:cNvSpPr/>
          <p:nvPr/>
        </p:nvSpPr>
        <p:spPr>
          <a:xfrm rot="4111108">
            <a:off x="2195538" y="2178832"/>
            <a:ext cx="2304605" cy="1547623"/>
          </a:xfrm>
          <a:prstGeom prst="wave">
            <a:avLst>
              <a:gd name="adj1" fmla="val 20000"/>
              <a:gd name="adj2" fmla="val -10000"/>
            </a:avLst>
          </a:prstGeom>
          <a:blipFill>
            <a:blip r:embed="rId4"/>
            <a:stretch>
              <a:fillRect/>
            </a:stretch>
          </a:blip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4" name="23 Onda"/>
          <p:cNvSpPr/>
          <p:nvPr/>
        </p:nvSpPr>
        <p:spPr>
          <a:xfrm rot="4111108">
            <a:off x="3838612" y="2321708"/>
            <a:ext cx="2304605" cy="1547623"/>
          </a:xfrm>
          <a:prstGeom prst="wave">
            <a:avLst>
              <a:gd name="adj1" fmla="val 20000"/>
              <a:gd name="adj2" fmla="val -10000"/>
            </a:avLst>
          </a:prstGeom>
          <a:blipFill>
            <a:blip r:embed="rId4"/>
            <a:stretch>
              <a:fillRect/>
            </a:stretch>
          </a:blip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5" name="24 Onda"/>
          <p:cNvSpPr/>
          <p:nvPr/>
        </p:nvSpPr>
        <p:spPr>
          <a:xfrm rot="4111108">
            <a:off x="5338811" y="2321708"/>
            <a:ext cx="2304605" cy="1547623"/>
          </a:xfrm>
          <a:prstGeom prst="wave">
            <a:avLst>
              <a:gd name="adj1" fmla="val 20000"/>
              <a:gd name="adj2" fmla="val -10000"/>
            </a:avLst>
          </a:prstGeom>
          <a:blipFill>
            <a:blip r:embed="rId4"/>
            <a:stretch>
              <a:fillRect/>
            </a:stretch>
          </a:blip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6" name="25 Onda"/>
          <p:cNvSpPr/>
          <p:nvPr/>
        </p:nvSpPr>
        <p:spPr>
          <a:xfrm rot="4111108">
            <a:off x="6696133" y="2393147"/>
            <a:ext cx="2304605" cy="1547623"/>
          </a:xfrm>
          <a:prstGeom prst="wave">
            <a:avLst>
              <a:gd name="adj1" fmla="val 20000"/>
              <a:gd name="adj2" fmla="val -10000"/>
            </a:avLst>
          </a:prstGeom>
          <a:blipFill>
            <a:blip r:embed="rId4"/>
            <a:stretch>
              <a:fillRect/>
            </a:stretch>
          </a:blip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7" name="26 Onda"/>
          <p:cNvSpPr/>
          <p:nvPr/>
        </p:nvSpPr>
        <p:spPr>
          <a:xfrm rot="4111108">
            <a:off x="8124892" y="2464584"/>
            <a:ext cx="2304605" cy="1547623"/>
          </a:xfrm>
          <a:prstGeom prst="wave">
            <a:avLst>
              <a:gd name="adj1" fmla="val 20000"/>
              <a:gd name="adj2" fmla="val -10000"/>
            </a:avLst>
          </a:prstGeom>
          <a:blipFill>
            <a:blip r:embed="rId4"/>
            <a:stretch>
              <a:fillRect/>
            </a:stretch>
          </a:blip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p:cTn id="7" dur="500" fill="hold"/>
                                        <p:tgtEl>
                                          <p:spTgt spid="12290"/>
                                        </p:tgtEl>
                                        <p:attrNameLst>
                                          <p:attrName>ppt_w</p:attrName>
                                        </p:attrNameLst>
                                      </p:cBhvr>
                                      <p:tavLst>
                                        <p:tav tm="0">
                                          <p:val>
                                            <p:fltVal val="0"/>
                                          </p:val>
                                        </p:tav>
                                        <p:tav tm="100000">
                                          <p:val>
                                            <p:strVal val="#ppt_w"/>
                                          </p:val>
                                        </p:tav>
                                      </p:tavLst>
                                    </p:anim>
                                    <p:anim calcmode="lin" valueType="num">
                                      <p:cBhvr>
                                        <p:cTn id="8" dur="500" fill="hold"/>
                                        <p:tgtEl>
                                          <p:spTgt spid="12290"/>
                                        </p:tgtEl>
                                        <p:attrNameLst>
                                          <p:attrName>ppt_h</p:attrName>
                                        </p:attrNameLst>
                                      </p:cBhvr>
                                      <p:tavLst>
                                        <p:tav tm="0">
                                          <p:val>
                                            <p:fltVal val="0"/>
                                          </p:val>
                                        </p:tav>
                                        <p:tav tm="100000">
                                          <p:val>
                                            <p:strVal val="#ppt_h"/>
                                          </p:val>
                                        </p:tav>
                                      </p:tavLst>
                                    </p:anim>
                                    <p:animEffect transition="in" filter="fade">
                                      <p:cBhvr>
                                        <p:cTn id="9" dur="500"/>
                                        <p:tgtEl>
                                          <p:spTgt spid="12290"/>
                                        </p:tgtEl>
                                      </p:cBhvr>
                                    </p:animEffect>
                                  </p:childTnLst>
                                </p:cTn>
                              </p:par>
                              <p:par>
                                <p:cTn id="10" presetID="19" presetClass="entr" presetSubtype="10" fill="hold" nodeType="with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p:cTn id="12" dur="3000" fill="hold"/>
                                        <p:tgtEl>
                                          <p:spTgt spid="22"/>
                                        </p:tgtEl>
                                        <p:attrNameLst>
                                          <p:attrName>ppt_w</p:attrName>
                                        </p:attrNameLst>
                                      </p:cBhvr>
                                      <p:tavLst>
                                        <p:tav tm="0" fmla="#ppt_w*sin(2.5*pi*$)">
                                          <p:val>
                                            <p:fltVal val="0"/>
                                          </p:val>
                                        </p:tav>
                                        <p:tav tm="100000">
                                          <p:val>
                                            <p:fltVal val="1"/>
                                          </p:val>
                                        </p:tav>
                                      </p:tavLst>
                                    </p:anim>
                                    <p:anim calcmode="lin" valueType="num">
                                      <p:cBhvr>
                                        <p:cTn id="13" dur="3000" fill="hold"/>
                                        <p:tgtEl>
                                          <p:spTgt spid="22"/>
                                        </p:tgtEl>
                                        <p:attrNameLst>
                                          <p:attrName>ppt_h</p:attrName>
                                        </p:attrNameLst>
                                      </p:cBhvr>
                                      <p:tavLst>
                                        <p:tav tm="0">
                                          <p:val>
                                            <p:strVal val="#ppt_h"/>
                                          </p:val>
                                        </p:tav>
                                        <p:tav tm="100000">
                                          <p:val>
                                            <p:strVal val="#ppt_h"/>
                                          </p:val>
                                        </p:tav>
                                      </p:tavLst>
                                    </p:anim>
                                  </p:childTnLst>
                                </p:cTn>
                              </p:par>
                              <p:par>
                                <p:cTn id="14" presetID="2" presetClass="entr" presetSubtype="1"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additive="base">
                                        <p:cTn id="16" dur="3000" fill="hold"/>
                                        <p:tgtEl>
                                          <p:spTgt spid="22"/>
                                        </p:tgtEl>
                                        <p:attrNameLst>
                                          <p:attrName>ppt_x</p:attrName>
                                        </p:attrNameLst>
                                      </p:cBhvr>
                                      <p:tavLst>
                                        <p:tav tm="0">
                                          <p:val>
                                            <p:strVal val="#ppt_x"/>
                                          </p:val>
                                        </p:tav>
                                        <p:tav tm="100000">
                                          <p:val>
                                            <p:strVal val="#ppt_x"/>
                                          </p:val>
                                        </p:tav>
                                      </p:tavLst>
                                    </p:anim>
                                    <p:anim calcmode="lin" valueType="num">
                                      <p:cBhvr additive="base">
                                        <p:cTn id="17" dur="3000" fill="hold"/>
                                        <p:tgtEl>
                                          <p:spTgt spid="22"/>
                                        </p:tgtEl>
                                        <p:attrNameLst>
                                          <p:attrName>ppt_y</p:attrName>
                                        </p:attrNameLst>
                                      </p:cBhvr>
                                      <p:tavLst>
                                        <p:tav tm="0">
                                          <p:val>
                                            <p:strVal val="0-#ppt_h/2"/>
                                          </p:val>
                                        </p:tav>
                                        <p:tav tm="100000">
                                          <p:val>
                                            <p:strVal val="#ppt_y"/>
                                          </p:val>
                                        </p:tav>
                                      </p:tavLst>
                                    </p:anim>
                                  </p:childTnLst>
                                </p:cTn>
                              </p:par>
                              <p:par>
                                <p:cTn id="18" presetID="2" presetClass="exit" presetSubtype="2" fill="hold" nodeType="withEffect">
                                  <p:stCondLst>
                                    <p:cond delay="0"/>
                                  </p:stCondLst>
                                  <p:childTnLst>
                                    <p:anim calcmode="lin" valueType="num">
                                      <p:cBhvr additive="base">
                                        <p:cTn id="19" dur="3000"/>
                                        <p:tgtEl>
                                          <p:spTgt spid="22"/>
                                        </p:tgtEl>
                                        <p:attrNameLst>
                                          <p:attrName>ppt_x</p:attrName>
                                        </p:attrNameLst>
                                      </p:cBhvr>
                                      <p:tavLst>
                                        <p:tav tm="0">
                                          <p:val>
                                            <p:strVal val="ppt_x"/>
                                          </p:val>
                                        </p:tav>
                                        <p:tav tm="100000">
                                          <p:val>
                                            <p:strVal val="1+ppt_w/2"/>
                                          </p:val>
                                        </p:tav>
                                      </p:tavLst>
                                    </p:anim>
                                    <p:anim calcmode="lin" valueType="num">
                                      <p:cBhvr additive="base">
                                        <p:cTn id="20" dur="3000"/>
                                        <p:tgtEl>
                                          <p:spTgt spid="22"/>
                                        </p:tgtEl>
                                        <p:attrNameLst>
                                          <p:attrName>ppt_y</p:attrName>
                                        </p:attrNameLst>
                                      </p:cBhvr>
                                      <p:tavLst>
                                        <p:tav tm="0">
                                          <p:val>
                                            <p:strVal val="ppt_y"/>
                                          </p:val>
                                        </p:tav>
                                        <p:tav tm="100000">
                                          <p:val>
                                            <p:strVal val="ppt_y"/>
                                          </p:val>
                                        </p:tav>
                                      </p:tavLst>
                                    </p:anim>
                                    <p:set>
                                      <p:cBhvr>
                                        <p:cTn id="21" dur="1" fill="hold">
                                          <p:stCondLst>
                                            <p:cond delay="2999"/>
                                          </p:stCondLst>
                                        </p:cTn>
                                        <p:tgtEl>
                                          <p:spTgt spid="22"/>
                                        </p:tgtEl>
                                        <p:attrNameLst>
                                          <p:attrName>style.visibility</p:attrName>
                                        </p:attrNameLst>
                                      </p:cBhvr>
                                      <p:to>
                                        <p:strVal val="hidden"/>
                                      </p:to>
                                    </p:set>
                                  </p:childTnLst>
                                </p:cTn>
                              </p:par>
                              <p:par>
                                <p:cTn id="22" presetID="19" presetClass="exit" presetSubtype="10" fill="hold" nodeType="withEffect">
                                  <p:stCondLst>
                                    <p:cond delay="0"/>
                                  </p:stCondLst>
                                  <p:childTnLst>
                                    <p:anim calcmode="lin" valueType="num">
                                      <p:cBhvr>
                                        <p:cTn id="23" dur="3000"/>
                                        <p:tgtEl>
                                          <p:spTgt spid="22"/>
                                        </p:tgtEl>
                                        <p:attrNameLst>
                                          <p:attrName>ppt_h</p:attrName>
                                        </p:attrNameLst>
                                      </p:cBhvr>
                                      <p:tavLst>
                                        <p:tav tm="0">
                                          <p:val>
                                            <p:strVal val="ppt_h"/>
                                          </p:val>
                                        </p:tav>
                                        <p:tav tm="100000">
                                          <p:val>
                                            <p:strVal val="ppt_h"/>
                                          </p:val>
                                        </p:tav>
                                      </p:tavLst>
                                    </p:anim>
                                    <p:anim calcmode="lin" valueType="num">
                                      <p:cBhvr>
                                        <p:cTn id="24"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 dur="1" fill="hold">
                                          <p:stCondLst>
                                            <p:cond delay="2999"/>
                                          </p:stCondLst>
                                        </p:cTn>
                                        <p:tgtEl>
                                          <p:spTgt spid="22"/>
                                        </p:tgtEl>
                                        <p:attrNameLst>
                                          <p:attrName>style.visibility</p:attrName>
                                        </p:attrNameLst>
                                      </p:cBhvr>
                                      <p:to>
                                        <p:strVal val="hidden"/>
                                      </p:to>
                                    </p:set>
                                  </p:childTnLst>
                                </p:cTn>
                              </p:par>
                              <p:par>
                                <p:cTn id="26" presetID="19" presetClass="entr" presetSubtype="10" fill="hold" nodeType="with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p:cTn id="28" dur="3000" fill="hold"/>
                                        <p:tgtEl>
                                          <p:spTgt spid="23"/>
                                        </p:tgtEl>
                                        <p:attrNameLst>
                                          <p:attrName>ppt_w</p:attrName>
                                        </p:attrNameLst>
                                      </p:cBhvr>
                                      <p:tavLst>
                                        <p:tav tm="0" fmla="#ppt_w*sin(2.5*pi*$)">
                                          <p:val>
                                            <p:fltVal val="0"/>
                                          </p:val>
                                        </p:tav>
                                        <p:tav tm="100000">
                                          <p:val>
                                            <p:fltVal val="1"/>
                                          </p:val>
                                        </p:tav>
                                      </p:tavLst>
                                    </p:anim>
                                    <p:anim calcmode="lin" valueType="num">
                                      <p:cBhvr>
                                        <p:cTn id="29" dur="3000" fill="hold"/>
                                        <p:tgtEl>
                                          <p:spTgt spid="23"/>
                                        </p:tgtEl>
                                        <p:attrNameLst>
                                          <p:attrName>ppt_h</p:attrName>
                                        </p:attrNameLst>
                                      </p:cBhvr>
                                      <p:tavLst>
                                        <p:tav tm="0">
                                          <p:val>
                                            <p:strVal val="#ppt_h"/>
                                          </p:val>
                                        </p:tav>
                                        <p:tav tm="100000">
                                          <p:val>
                                            <p:strVal val="#ppt_h"/>
                                          </p:val>
                                        </p:tav>
                                      </p:tavLst>
                                    </p:anim>
                                  </p:childTnLst>
                                </p:cTn>
                              </p:par>
                              <p:par>
                                <p:cTn id="30" presetID="2" presetClass="entr" presetSubtype="1" fill="hold" nodeType="with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3000" fill="hold"/>
                                        <p:tgtEl>
                                          <p:spTgt spid="23"/>
                                        </p:tgtEl>
                                        <p:attrNameLst>
                                          <p:attrName>ppt_x</p:attrName>
                                        </p:attrNameLst>
                                      </p:cBhvr>
                                      <p:tavLst>
                                        <p:tav tm="0">
                                          <p:val>
                                            <p:strVal val="#ppt_x"/>
                                          </p:val>
                                        </p:tav>
                                        <p:tav tm="100000">
                                          <p:val>
                                            <p:strVal val="#ppt_x"/>
                                          </p:val>
                                        </p:tav>
                                      </p:tavLst>
                                    </p:anim>
                                    <p:anim calcmode="lin" valueType="num">
                                      <p:cBhvr additive="base">
                                        <p:cTn id="33" dur="3000" fill="hold"/>
                                        <p:tgtEl>
                                          <p:spTgt spid="23"/>
                                        </p:tgtEl>
                                        <p:attrNameLst>
                                          <p:attrName>ppt_y</p:attrName>
                                        </p:attrNameLst>
                                      </p:cBhvr>
                                      <p:tavLst>
                                        <p:tav tm="0">
                                          <p:val>
                                            <p:strVal val="0-#ppt_h/2"/>
                                          </p:val>
                                        </p:tav>
                                        <p:tav tm="100000">
                                          <p:val>
                                            <p:strVal val="#ppt_y"/>
                                          </p:val>
                                        </p:tav>
                                      </p:tavLst>
                                    </p:anim>
                                  </p:childTnLst>
                                </p:cTn>
                              </p:par>
                              <p:par>
                                <p:cTn id="34" presetID="2" presetClass="exit" presetSubtype="2" fill="hold" nodeType="withEffect">
                                  <p:stCondLst>
                                    <p:cond delay="0"/>
                                  </p:stCondLst>
                                  <p:childTnLst>
                                    <p:anim calcmode="lin" valueType="num">
                                      <p:cBhvr additive="base">
                                        <p:cTn id="35" dur="3000"/>
                                        <p:tgtEl>
                                          <p:spTgt spid="23"/>
                                        </p:tgtEl>
                                        <p:attrNameLst>
                                          <p:attrName>ppt_x</p:attrName>
                                        </p:attrNameLst>
                                      </p:cBhvr>
                                      <p:tavLst>
                                        <p:tav tm="0">
                                          <p:val>
                                            <p:strVal val="ppt_x"/>
                                          </p:val>
                                        </p:tav>
                                        <p:tav tm="100000">
                                          <p:val>
                                            <p:strVal val="1+ppt_w/2"/>
                                          </p:val>
                                        </p:tav>
                                      </p:tavLst>
                                    </p:anim>
                                    <p:anim calcmode="lin" valueType="num">
                                      <p:cBhvr additive="base">
                                        <p:cTn id="36" dur="3000"/>
                                        <p:tgtEl>
                                          <p:spTgt spid="23"/>
                                        </p:tgtEl>
                                        <p:attrNameLst>
                                          <p:attrName>ppt_y</p:attrName>
                                        </p:attrNameLst>
                                      </p:cBhvr>
                                      <p:tavLst>
                                        <p:tav tm="0">
                                          <p:val>
                                            <p:strVal val="ppt_y"/>
                                          </p:val>
                                        </p:tav>
                                        <p:tav tm="100000">
                                          <p:val>
                                            <p:strVal val="ppt_y"/>
                                          </p:val>
                                        </p:tav>
                                      </p:tavLst>
                                    </p:anim>
                                    <p:set>
                                      <p:cBhvr>
                                        <p:cTn id="37" dur="1" fill="hold">
                                          <p:stCondLst>
                                            <p:cond delay="2999"/>
                                          </p:stCondLst>
                                        </p:cTn>
                                        <p:tgtEl>
                                          <p:spTgt spid="23"/>
                                        </p:tgtEl>
                                        <p:attrNameLst>
                                          <p:attrName>style.visibility</p:attrName>
                                        </p:attrNameLst>
                                      </p:cBhvr>
                                      <p:to>
                                        <p:strVal val="hidden"/>
                                      </p:to>
                                    </p:set>
                                  </p:childTnLst>
                                </p:cTn>
                              </p:par>
                              <p:par>
                                <p:cTn id="38" presetID="19" presetClass="exit" presetSubtype="10" fill="hold" nodeType="withEffect">
                                  <p:stCondLst>
                                    <p:cond delay="0"/>
                                  </p:stCondLst>
                                  <p:childTnLst>
                                    <p:anim calcmode="lin" valueType="num">
                                      <p:cBhvr>
                                        <p:cTn id="39" dur="3000"/>
                                        <p:tgtEl>
                                          <p:spTgt spid="23"/>
                                        </p:tgtEl>
                                        <p:attrNameLst>
                                          <p:attrName>ppt_h</p:attrName>
                                        </p:attrNameLst>
                                      </p:cBhvr>
                                      <p:tavLst>
                                        <p:tav tm="0">
                                          <p:val>
                                            <p:strVal val="ppt_h"/>
                                          </p:val>
                                        </p:tav>
                                        <p:tav tm="100000">
                                          <p:val>
                                            <p:strVal val="ppt_h"/>
                                          </p:val>
                                        </p:tav>
                                      </p:tavLst>
                                    </p:anim>
                                    <p:anim calcmode="lin" valueType="num">
                                      <p:cBhvr>
                                        <p:cTn id="40"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 dur="1" fill="hold">
                                          <p:stCondLst>
                                            <p:cond delay="2999"/>
                                          </p:stCondLst>
                                        </p:cTn>
                                        <p:tgtEl>
                                          <p:spTgt spid="23"/>
                                        </p:tgtEl>
                                        <p:attrNameLst>
                                          <p:attrName>style.visibility</p:attrName>
                                        </p:attrNameLst>
                                      </p:cBhvr>
                                      <p:to>
                                        <p:strVal val="hidden"/>
                                      </p:to>
                                    </p:set>
                                  </p:childTnLst>
                                </p:cTn>
                              </p:par>
                              <p:par>
                                <p:cTn id="42" presetID="19" presetClass="entr" presetSubtype="10" fill="hold"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3000" fill="hold"/>
                                        <p:tgtEl>
                                          <p:spTgt spid="24"/>
                                        </p:tgtEl>
                                        <p:attrNameLst>
                                          <p:attrName>ppt_w</p:attrName>
                                        </p:attrNameLst>
                                      </p:cBhvr>
                                      <p:tavLst>
                                        <p:tav tm="0" fmla="#ppt_w*sin(2.5*pi*$)">
                                          <p:val>
                                            <p:fltVal val="0"/>
                                          </p:val>
                                        </p:tav>
                                        <p:tav tm="100000">
                                          <p:val>
                                            <p:fltVal val="1"/>
                                          </p:val>
                                        </p:tav>
                                      </p:tavLst>
                                    </p:anim>
                                    <p:anim calcmode="lin" valueType="num">
                                      <p:cBhvr>
                                        <p:cTn id="45" dur="3000" fill="hold"/>
                                        <p:tgtEl>
                                          <p:spTgt spid="24"/>
                                        </p:tgtEl>
                                        <p:attrNameLst>
                                          <p:attrName>ppt_h</p:attrName>
                                        </p:attrNameLst>
                                      </p:cBhvr>
                                      <p:tavLst>
                                        <p:tav tm="0">
                                          <p:val>
                                            <p:strVal val="#ppt_h"/>
                                          </p:val>
                                        </p:tav>
                                        <p:tav tm="100000">
                                          <p:val>
                                            <p:strVal val="#ppt_h"/>
                                          </p:val>
                                        </p:tav>
                                      </p:tavLst>
                                    </p:anim>
                                  </p:childTnLst>
                                </p:cTn>
                              </p:par>
                              <p:par>
                                <p:cTn id="46" presetID="2" presetClass="entr" presetSubtype="1" fill="hold" nodeType="with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3000" fill="hold"/>
                                        <p:tgtEl>
                                          <p:spTgt spid="24"/>
                                        </p:tgtEl>
                                        <p:attrNameLst>
                                          <p:attrName>ppt_x</p:attrName>
                                        </p:attrNameLst>
                                      </p:cBhvr>
                                      <p:tavLst>
                                        <p:tav tm="0">
                                          <p:val>
                                            <p:strVal val="#ppt_x"/>
                                          </p:val>
                                        </p:tav>
                                        <p:tav tm="100000">
                                          <p:val>
                                            <p:strVal val="#ppt_x"/>
                                          </p:val>
                                        </p:tav>
                                      </p:tavLst>
                                    </p:anim>
                                    <p:anim calcmode="lin" valueType="num">
                                      <p:cBhvr additive="base">
                                        <p:cTn id="49" dur="3000" fill="hold"/>
                                        <p:tgtEl>
                                          <p:spTgt spid="24"/>
                                        </p:tgtEl>
                                        <p:attrNameLst>
                                          <p:attrName>ppt_y</p:attrName>
                                        </p:attrNameLst>
                                      </p:cBhvr>
                                      <p:tavLst>
                                        <p:tav tm="0">
                                          <p:val>
                                            <p:strVal val="0-#ppt_h/2"/>
                                          </p:val>
                                        </p:tav>
                                        <p:tav tm="100000">
                                          <p:val>
                                            <p:strVal val="#ppt_y"/>
                                          </p:val>
                                        </p:tav>
                                      </p:tavLst>
                                    </p:anim>
                                  </p:childTnLst>
                                </p:cTn>
                              </p:par>
                              <p:par>
                                <p:cTn id="50" presetID="2" presetClass="exit" presetSubtype="2" fill="hold" nodeType="withEffect">
                                  <p:stCondLst>
                                    <p:cond delay="0"/>
                                  </p:stCondLst>
                                  <p:childTnLst>
                                    <p:anim calcmode="lin" valueType="num">
                                      <p:cBhvr additive="base">
                                        <p:cTn id="51" dur="3000"/>
                                        <p:tgtEl>
                                          <p:spTgt spid="24"/>
                                        </p:tgtEl>
                                        <p:attrNameLst>
                                          <p:attrName>ppt_x</p:attrName>
                                        </p:attrNameLst>
                                      </p:cBhvr>
                                      <p:tavLst>
                                        <p:tav tm="0">
                                          <p:val>
                                            <p:strVal val="ppt_x"/>
                                          </p:val>
                                        </p:tav>
                                        <p:tav tm="100000">
                                          <p:val>
                                            <p:strVal val="1+ppt_w/2"/>
                                          </p:val>
                                        </p:tav>
                                      </p:tavLst>
                                    </p:anim>
                                    <p:anim calcmode="lin" valueType="num">
                                      <p:cBhvr additive="base">
                                        <p:cTn id="52" dur="3000"/>
                                        <p:tgtEl>
                                          <p:spTgt spid="24"/>
                                        </p:tgtEl>
                                        <p:attrNameLst>
                                          <p:attrName>ppt_y</p:attrName>
                                        </p:attrNameLst>
                                      </p:cBhvr>
                                      <p:tavLst>
                                        <p:tav tm="0">
                                          <p:val>
                                            <p:strVal val="ppt_y"/>
                                          </p:val>
                                        </p:tav>
                                        <p:tav tm="100000">
                                          <p:val>
                                            <p:strVal val="ppt_y"/>
                                          </p:val>
                                        </p:tav>
                                      </p:tavLst>
                                    </p:anim>
                                    <p:set>
                                      <p:cBhvr>
                                        <p:cTn id="53" dur="1" fill="hold">
                                          <p:stCondLst>
                                            <p:cond delay="2999"/>
                                          </p:stCondLst>
                                        </p:cTn>
                                        <p:tgtEl>
                                          <p:spTgt spid="24"/>
                                        </p:tgtEl>
                                        <p:attrNameLst>
                                          <p:attrName>style.visibility</p:attrName>
                                        </p:attrNameLst>
                                      </p:cBhvr>
                                      <p:to>
                                        <p:strVal val="hidden"/>
                                      </p:to>
                                    </p:set>
                                  </p:childTnLst>
                                </p:cTn>
                              </p:par>
                              <p:par>
                                <p:cTn id="54" presetID="19" presetClass="exit" presetSubtype="10" fill="hold" nodeType="withEffect">
                                  <p:stCondLst>
                                    <p:cond delay="0"/>
                                  </p:stCondLst>
                                  <p:childTnLst>
                                    <p:anim calcmode="lin" valueType="num">
                                      <p:cBhvr>
                                        <p:cTn id="55" dur="3000"/>
                                        <p:tgtEl>
                                          <p:spTgt spid="24"/>
                                        </p:tgtEl>
                                        <p:attrNameLst>
                                          <p:attrName>ppt_h</p:attrName>
                                        </p:attrNameLst>
                                      </p:cBhvr>
                                      <p:tavLst>
                                        <p:tav tm="0">
                                          <p:val>
                                            <p:strVal val="ppt_h"/>
                                          </p:val>
                                        </p:tav>
                                        <p:tav tm="100000">
                                          <p:val>
                                            <p:strVal val="ppt_h"/>
                                          </p:val>
                                        </p:tav>
                                      </p:tavLst>
                                    </p:anim>
                                    <p:anim calcmode="lin" valueType="num">
                                      <p:cBhvr>
                                        <p:cTn id="56"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7" dur="1" fill="hold">
                                          <p:stCondLst>
                                            <p:cond delay="2999"/>
                                          </p:stCondLst>
                                        </p:cTn>
                                        <p:tgtEl>
                                          <p:spTgt spid="24"/>
                                        </p:tgtEl>
                                        <p:attrNameLst>
                                          <p:attrName>style.visibility</p:attrName>
                                        </p:attrNameLst>
                                      </p:cBhvr>
                                      <p:to>
                                        <p:strVal val="hidden"/>
                                      </p:to>
                                    </p:set>
                                  </p:childTnLst>
                                </p:cTn>
                              </p:par>
                              <p:par>
                                <p:cTn id="58" presetID="19" presetClass="entr" presetSubtype="10" fill="hold" nodeType="withEffect">
                                  <p:stCondLst>
                                    <p:cond delay="0"/>
                                  </p:stCondLst>
                                  <p:childTnLst>
                                    <p:set>
                                      <p:cBhvr>
                                        <p:cTn id="59" dur="1" fill="hold">
                                          <p:stCondLst>
                                            <p:cond delay="0"/>
                                          </p:stCondLst>
                                        </p:cTn>
                                        <p:tgtEl>
                                          <p:spTgt spid="25"/>
                                        </p:tgtEl>
                                        <p:attrNameLst>
                                          <p:attrName>style.visibility</p:attrName>
                                        </p:attrNameLst>
                                      </p:cBhvr>
                                      <p:to>
                                        <p:strVal val="visible"/>
                                      </p:to>
                                    </p:set>
                                    <p:anim calcmode="lin" valueType="num">
                                      <p:cBhvr>
                                        <p:cTn id="60" dur="3000" fill="hold"/>
                                        <p:tgtEl>
                                          <p:spTgt spid="25"/>
                                        </p:tgtEl>
                                        <p:attrNameLst>
                                          <p:attrName>ppt_w</p:attrName>
                                        </p:attrNameLst>
                                      </p:cBhvr>
                                      <p:tavLst>
                                        <p:tav tm="0" fmla="#ppt_w*sin(2.5*pi*$)">
                                          <p:val>
                                            <p:fltVal val="0"/>
                                          </p:val>
                                        </p:tav>
                                        <p:tav tm="100000">
                                          <p:val>
                                            <p:fltVal val="1"/>
                                          </p:val>
                                        </p:tav>
                                      </p:tavLst>
                                    </p:anim>
                                    <p:anim calcmode="lin" valueType="num">
                                      <p:cBhvr>
                                        <p:cTn id="61" dur="3000" fill="hold"/>
                                        <p:tgtEl>
                                          <p:spTgt spid="25"/>
                                        </p:tgtEl>
                                        <p:attrNameLst>
                                          <p:attrName>ppt_h</p:attrName>
                                        </p:attrNameLst>
                                      </p:cBhvr>
                                      <p:tavLst>
                                        <p:tav tm="0">
                                          <p:val>
                                            <p:strVal val="#ppt_h"/>
                                          </p:val>
                                        </p:tav>
                                        <p:tav tm="100000">
                                          <p:val>
                                            <p:strVal val="#ppt_h"/>
                                          </p:val>
                                        </p:tav>
                                      </p:tavLst>
                                    </p:anim>
                                  </p:childTnLst>
                                </p:cTn>
                              </p:par>
                              <p:par>
                                <p:cTn id="62" presetID="2" presetClass="entr" presetSubtype="1" fill="hold" nodeType="with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3000" fill="hold"/>
                                        <p:tgtEl>
                                          <p:spTgt spid="25"/>
                                        </p:tgtEl>
                                        <p:attrNameLst>
                                          <p:attrName>ppt_x</p:attrName>
                                        </p:attrNameLst>
                                      </p:cBhvr>
                                      <p:tavLst>
                                        <p:tav tm="0">
                                          <p:val>
                                            <p:strVal val="#ppt_x"/>
                                          </p:val>
                                        </p:tav>
                                        <p:tav tm="100000">
                                          <p:val>
                                            <p:strVal val="#ppt_x"/>
                                          </p:val>
                                        </p:tav>
                                      </p:tavLst>
                                    </p:anim>
                                    <p:anim calcmode="lin" valueType="num">
                                      <p:cBhvr additive="base">
                                        <p:cTn id="65" dur="3000" fill="hold"/>
                                        <p:tgtEl>
                                          <p:spTgt spid="25"/>
                                        </p:tgtEl>
                                        <p:attrNameLst>
                                          <p:attrName>ppt_y</p:attrName>
                                        </p:attrNameLst>
                                      </p:cBhvr>
                                      <p:tavLst>
                                        <p:tav tm="0">
                                          <p:val>
                                            <p:strVal val="0-#ppt_h/2"/>
                                          </p:val>
                                        </p:tav>
                                        <p:tav tm="100000">
                                          <p:val>
                                            <p:strVal val="#ppt_y"/>
                                          </p:val>
                                        </p:tav>
                                      </p:tavLst>
                                    </p:anim>
                                  </p:childTnLst>
                                </p:cTn>
                              </p:par>
                              <p:par>
                                <p:cTn id="66" presetID="2" presetClass="exit" presetSubtype="2" fill="hold" nodeType="withEffect">
                                  <p:stCondLst>
                                    <p:cond delay="0"/>
                                  </p:stCondLst>
                                  <p:childTnLst>
                                    <p:anim calcmode="lin" valueType="num">
                                      <p:cBhvr additive="base">
                                        <p:cTn id="67" dur="3000"/>
                                        <p:tgtEl>
                                          <p:spTgt spid="25"/>
                                        </p:tgtEl>
                                        <p:attrNameLst>
                                          <p:attrName>ppt_x</p:attrName>
                                        </p:attrNameLst>
                                      </p:cBhvr>
                                      <p:tavLst>
                                        <p:tav tm="0">
                                          <p:val>
                                            <p:strVal val="ppt_x"/>
                                          </p:val>
                                        </p:tav>
                                        <p:tav tm="100000">
                                          <p:val>
                                            <p:strVal val="1+ppt_w/2"/>
                                          </p:val>
                                        </p:tav>
                                      </p:tavLst>
                                    </p:anim>
                                    <p:anim calcmode="lin" valueType="num">
                                      <p:cBhvr additive="base">
                                        <p:cTn id="68" dur="3000"/>
                                        <p:tgtEl>
                                          <p:spTgt spid="25"/>
                                        </p:tgtEl>
                                        <p:attrNameLst>
                                          <p:attrName>ppt_y</p:attrName>
                                        </p:attrNameLst>
                                      </p:cBhvr>
                                      <p:tavLst>
                                        <p:tav tm="0">
                                          <p:val>
                                            <p:strVal val="ppt_y"/>
                                          </p:val>
                                        </p:tav>
                                        <p:tav tm="100000">
                                          <p:val>
                                            <p:strVal val="ppt_y"/>
                                          </p:val>
                                        </p:tav>
                                      </p:tavLst>
                                    </p:anim>
                                    <p:set>
                                      <p:cBhvr>
                                        <p:cTn id="69" dur="1" fill="hold">
                                          <p:stCondLst>
                                            <p:cond delay="2999"/>
                                          </p:stCondLst>
                                        </p:cTn>
                                        <p:tgtEl>
                                          <p:spTgt spid="25"/>
                                        </p:tgtEl>
                                        <p:attrNameLst>
                                          <p:attrName>style.visibility</p:attrName>
                                        </p:attrNameLst>
                                      </p:cBhvr>
                                      <p:to>
                                        <p:strVal val="hidden"/>
                                      </p:to>
                                    </p:set>
                                  </p:childTnLst>
                                </p:cTn>
                              </p:par>
                              <p:par>
                                <p:cTn id="70" presetID="19" presetClass="exit" presetSubtype="10" fill="hold" nodeType="withEffect">
                                  <p:stCondLst>
                                    <p:cond delay="0"/>
                                  </p:stCondLst>
                                  <p:childTnLst>
                                    <p:anim calcmode="lin" valueType="num">
                                      <p:cBhvr>
                                        <p:cTn id="71" dur="3000"/>
                                        <p:tgtEl>
                                          <p:spTgt spid="25"/>
                                        </p:tgtEl>
                                        <p:attrNameLst>
                                          <p:attrName>ppt_h</p:attrName>
                                        </p:attrNameLst>
                                      </p:cBhvr>
                                      <p:tavLst>
                                        <p:tav tm="0">
                                          <p:val>
                                            <p:strVal val="ppt_h"/>
                                          </p:val>
                                        </p:tav>
                                        <p:tav tm="100000">
                                          <p:val>
                                            <p:strVal val="ppt_h"/>
                                          </p:val>
                                        </p:tav>
                                      </p:tavLst>
                                    </p:anim>
                                    <p:anim calcmode="lin" valueType="num">
                                      <p:cBhvr>
                                        <p:cTn id="72"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3" dur="1" fill="hold">
                                          <p:stCondLst>
                                            <p:cond delay="2999"/>
                                          </p:stCondLst>
                                        </p:cTn>
                                        <p:tgtEl>
                                          <p:spTgt spid="25"/>
                                        </p:tgtEl>
                                        <p:attrNameLst>
                                          <p:attrName>style.visibility</p:attrName>
                                        </p:attrNameLst>
                                      </p:cBhvr>
                                      <p:to>
                                        <p:strVal val="hidden"/>
                                      </p:to>
                                    </p:set>
                                  </p:childTnLst>
                                </p:cTn>
                              </p:par>
                              <p:par>
                                <p:cTn id="74" presetID="19" presetClass="entr" presetSubtype="10" fill="hold" nodeType="with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p:cTn id="76" dur="3000" fill="hold"/>
                                        <p:tgtEl>
                                          <p:spTgt spid="26"/>
                                        </p:tgtEl>
                                        <p:attrNameLst>
                                          <p:attrName>ppt_w</p:attrName>
                                        </p:attrNameLst>
                                      </p:cBhvr>
                                      <p:tavLst>
                                        <p:tav tm="0" fmla="#ppt_w*sin(2.5*pi*$)">
                                          <p:val>
                                            <p:fltVal val="0"/>
                                          </p:val>
                                        </p:tav>
                                        <p:tav tm="100000">
                                          <p:val>
                                            <p:fltVal val="1"/>
                                          </p:val>
                                        </p:tav>
                                      </p:tavLst>
                                    </p:anim>
                                    <p:anim calcmode="lin" valueType="num">
                                      <p:cBhvr>
                                        <p:cTn id="77" dur="3000" fill="hold"/>
                                        <p:tgtEl>
                                          <p:spTgt spid="26"/>
                                        </p:tgtEl>
                                        <p:attrNameLst>
                                          <p:attrName>ppt_h</p:attrName>
                                        </p:attrNameLst>
                                      </p:cBhvr>
                                      <p:tavLst>
                                        <p:tav tm="0">
                                          <p:val>
                                            <p:strVal val="#ppt_h"/>
                                          </p:val>
                                        </p:tav>
                                        <p:tav tm="100000">
                                          <p:val>
                                            <p:strVal val="#ppt_h"/>
                                          </p:val>
                                        </p:tav>
                                      </p:tavLst>
                                    </p:anim>
                                  </p:childTnLst>
                                </p:cTn>
                              </p:par>
                              <p:par>
                                <p:cTn id="78" presetID="2" presetClass="entr" presetSubtype="1" fill="hold" nodeType="withEffect">
                                  <p:stCondLst>
                                    <p:cond delay="0"/>
                                  </p:stCondLst>
                                  <p:childTnLst>
                                    <p:set>
                                      <p:cBhvr>
                                        <p:cTn id="79" dur="1" fill="hold">
                                          <p:stCondLst>
                                            <p:cond delay="0"/>
                                          </p:stCondLst>
                                        </p:cTn>
                                        <p:tgtEl>
                                          <p:spTgt spid="26"/>
                                        </p:tgtEl>
                                        <p:attrNameLst>
                                          <p:attrName>style.visibility</p:attrName>
                                        </p:attrNameLst>
                                      </p:cBhvr>
                                      <p:to>
                                        <p:strVal val="visible"/>
                                      </p:to>
                                    </p:set>
                                    <p:anim calcmode="lin" valueType="num">
                                      <p:cBhvr additive="base">
                                        <p:cTn id="80" dur="3000" fill="hold"/>
                                        <p:tgtEl>
                                          <p:spTgt spid="26"/>
                                        </p:tgtEl>
                                        <p:attrNameLst>
                                          <p:attrName>ppt_x</p:attrName>
                                        </p:attrNameLst>
                                      </p:cBhvr>
                                      <p:tavLst>
                                        <p:tav tm="0">
                                          <p:val>
                                            <p:strVal val="#ppt_x"/>
                                          </p:val>
                                        </p:tav>
                                        <p:tav tm="100000">
                                          <p:val>
                                            <p:strVal val="#ppt_x"/>
                                          </p:val>
                                        </p:tav>
                                      </p:tavLst>
                                    </p:anim>
                                    <p:anim calcmode="lin" valueType="num">
                                      <p:cBhvr additive="base">
                                        <p:cTn id="81" dur="3000" fill="hold"/>
                                        <p:tgtEl>
                                          <p:spTgt spid="26"/>
                                        </p:tgtEl>
                                        <p:attrNameLst>
                                          <p:attrName>ppt_y</p:attrName>
                                        </p:attrNameLst>
                                      </p:cBhvr>
                                      <p:tavLst>
                                        <p:tav tm="0">
                                          <p:val>
                                            <p:strVal val="0-#ppt_h/2"/>
                                          </p:val>
                                        </p:tav>
                                        <p:tav tm="100000">
                                          <p:val>
                                            <p:strVal val="#ppt_y"/>
                                          </p:val>
                                        </p:tav>
                                      </p:tavLst>
                                    </p:anim>
                                  </p:childTnLst>
                                </p:cTn>
                              </p:par>
                              <p:par>
                                <p:cTn id="82" presetID="2" presetClass="exit" presetSubtype="2" fill="hold" nodeType="withEffect">
                                  <p:stCondLst>
                                    <p:cond delay="0"/>
                                  </p:stCondLst>
                                  <p:childTnLst>
                                    <p:anim calcmode="lin" valueType="num">
                                      <p:cBhvr additive="base">
                                        <p:cTn id="83" dur="3000"/>
                                        <p:tgtEl>
                                          <p:spTgt spid="26"/>
                                        </p:tgtEl>
                                        <p:attrNameLst>
                                          <p:attrName>ppt_x</p:attrName>
                                        </p:attrNameLst>
                                      </p:cBhvr>
                                      <p:tavLst>
                                        <p:tav tm="0">
                                          <p:val>
                                            <p:strVal val="ppt_x"/>
                                          </p:val>
                                        </p:tav>
                                        <p:tav tm="100000">
                                          <p:val>
                                            <p:strVal val="1+ppt_w/2"/>
                                          </p:val>
                                        </p:tav>
                                      </p:tavLst>
                                    </p:anim>
                                    <p:anim calcmode="lin" valueType="num">
                                      <p:cBhvr additive="base">
                                        <p:cTn id="84" dur="3000"/>
                                        <p:tgtEl>
                                          <p:spTgt spid="26"/>
                                        </p:tgtEl>
                                        <p:attrNameLst>
                                          <p:attrName>ppt_y</p:attrName>
                                        </p:attrNameLst>
                                      </p:cBhvr>
                                      <p:tavLst>
                                        <p:tav tm="0">
                                          <p:val>
                                            <p:strVal val="ppt_y"/>
                                          </p:val>
                                        </p:tav>
                                        <p:tav tm="100000">
                                          <p:val>
                                            <p:strVal val="ppt_y"/>
                                          </p:val>
                                        </p:tav>
                                      </p:tavLst>
                                    </p:anim>
                                    <p:set>
                                      <p:cBhvr>
                                        <p:cTn id="85" dur="1" fill="hold">
                                          <p:stCondLst>
                                            <p:cond delay="2999"/>
                                          </p:stCondLst>
                                        </p:cTn>
                                        <p:tgtEl>
                                          <p:spTgt spid="26"/>
                                        </p:tgtEl>
                                        <p:attrNameLst>
                                          <p:attrName>style.visibility</p:attrName>
                                        </p:attrNameLst>
                                      </p:cBhvr>
                                      <p:to>
                                        <p:strVal val="hidden"/>
                                      </p:to>
                                    </p:set>
                                  </p:childTnLst>
                                </p:cTn>
                              </p:par>
                              <p:par>
                                <p:cTn id="86" presetID="19" presetClass="exit" presetSubtype="10" fill="hold" nodeType="withEffect">
                                  <p:stCondLst>
                                    <p:cond delay="0"/>
                                  </p:stCondLst>
                                  <p:childTnLst>
                                    <p:anim calcmode="lin" valueType="num">
                                      <p:cBhvr>
                                        <p:cTn id="87" dur="3000"/>
                                        <p:tgtEl>
                                          <p:spTgt spid="26"/>
                                        </p:tgtEl>
                                        <p:attrNameLst>
                                          <p:attrName>ppt_h</p:attrName>
                                        </p:attrNameLst>
                                      </p:cBhvr>
                                      <p:tavLst>
                                        <p:tav tm="0">
                                          <p:val>
                                            <p:strVal val="ppt_h"/>
                                          </p:val>
                                        </p:tav>
                                        <p:tav tm="100000">
                                          <p:val>
                                            <p:strVal val="ppt_h"/>
                                          </p:val>
                                        </p:tav>
                                      </p:tavLst>
                                    </p:anim>
                                    <p:anim calcmode="lin" valueType="num">
                                      <p:cBhvr>
                                        <p:cTn id="88"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 dur="1" fill="hold">
                                          <p:stCondLst>
                                            <p:cond delay="2999"/>
                                          </p:stCondLst>
                                        </p:cTn>
                                        <p:tgtEl>
                                          <p:spTgt spid="26"/>
                                        </p:tgtEl>
                                        <p:attrNameLst>
                                          <p:attrName>style.visibility</p:attrName>
                                        </p:attrNameLst>
                                      </p:cBhvr>
                                      <p:to>
                                        <p:strVal val="hidden"/>
                                      </p:to>
                                    </p:set>
                                  </p:childTnLst>
                                </p:cTn>
                              </p:par>
                              <p:par>
                                <p:cTn id="90" presetID="19" presetClass="entr" presetSubtype="10" fill="hold" nodeType="withEffect">
                                  <p:stCondLst>
                                    <p:cond delay="0"/>
                                  </p:stCondLst>
                                  <p:childTnLst>
                                    <p:set>
                                      <p:cBhvr>
                                        <p:cTn id="91" dur="1" fill="hold">
                                          <p:stCondLst>
                                            <p:cond delay="0"/>
                                          </p:stCondLst>
                                        </p:cTn>
                                        <p:tgtEl>
                                          <p:spTgt spid="27"/>
                                        </p:tgtEl>
                                        <p:attrNameLst>
                                          <p:attrName>style.visibility</p:attrName>
                                        </p:attrNameLst>
                                      </p:cBhvr>
                                      <p:to>
                                        <p:strVal val="visible"/>
                                      </p:to>
                                    </p:set>
                                    <p:anim calcmode="lin" valueType="num">
                                      <p:cBhvr>
                                        <p:cTn id="92" dur="3000" fill="hold"/>
                                        <p:tgtEl>
                                          <p:spTgt spid="27"/>
                                        </p:tgtEl>
                                        <p:attrNameLst>
                                          <p:attrName>ppt_w</p:attrName>
                                        </p:attrNameLst>
                                      </p:cBhvr>
                                      <p:tavLst>
                                        <p:tav tm="0" fmla="#ppt_w*sin(2.5*pi*$)">
                                          <p:val>
                                            <p:fltVal val="0"/>
                                          </p:val>
                                        </p:tav>
                                        <p:tav tm="100000">
                                          <p:val>
                                            <p:fltVal val="1"/>
                                          </p:val>
                                        </p:tav>
                                      </p:tavLst>
                                    </p:anim>
                                    <p:anim calcmode="lin" valueType="num">
                                      <p:cBhvr>
                                        <p:cTn id="93" dur="3000" fill="hold"/>
                                        <p:tgtEl>
                                          <p:spTgt spid="27"/>
                                        </p:tgtEl>
                                        <p:attrNameLst>
                                          <p:attrName>ppt_h</p:attrName>
                                        </p:attrNameLst>
                                      </p:cBhvr>
                                      <p:tavLst>
                                        <p:tav tm="0">
                                          <p:val>
                                            <p:strVal val="#ppt_h"/>
                                          </p:val>
                                        </p:tav>
                                        <p:tav tm="100000">
                                          <p:val>
                                            <p:strVal val="#ppt_h"/>
                                          </p:val>
                                        </p:tav>
                                      </p:tavLst>
                                    </p:anim>
                                  </p:childTnLst>
                                </p:cTn>
                              </p:par>
                              <p:par>
                                <p:cTn id="94" presetID="2" presetClass="entr" presetSubtype="1" fill="hold" nodeType="withEffect">
                                  <p:stCondLst>
                                    <p:cond delay="0"/>
                                  </p:stCondLst>
                                  <p:childTnLst>
                                    <p:set>
                                      <p:cBhvr>
                                        <p:cTn id="95" dur="1" fill="hold">
                                          <p:stCondLst>
                                            <p:cond delay="0"/>
                                          </p:stCondLst>
                                        </p:cTn>
                                        <p:tgtEl>
                                          <p:spTgt spid="27"/>
                                        </p:tgtEl>
                                        <p:attrNameLst>
                                          <p:attrName>style.visibility</p:attrName>
                                        </p:attrNameLst>
                                      </p:cBhvr>
                                      <p:to>
                                        <p:strVal val="visible"/>
                                      </p:to>
                                    </p:set>
                                    <p:anim calcmode="lin" valueType="num">
                                      <p:cBhvr additive="base">
                                        <p:cTn id="96" dur="3000" fill="hold"/>
                                        <p:tgtEl>
                                          <p:spTgt spid="27"/>
                                        </p:tgtEl>
                                        <p:attrNameLst>
                                          <p:attrName>ppt_x</p:attrName>
                                        </p:attrNameLst>
                                      </p:cBhvr>
                                      <p:tavLst>
                                        <p:tav tm="0">
                                          <p:val>
                                            <p:strVal val="#ppt_x"/>
                                          </p:val>
                                        </p:tav>
                                        <p:tav tm="100000">
                                          <p:val>
                                            <p:strVal val="#ppt_x"/>
                                          </p:val>
                                        </p:tav>
                                      </p:tavLst>
                                    </p:anim>
                                    <p:anim calcmode="lin" valueType="num">
                                      <p:cBhvr additive="base">
                                        <p:cTn id="97" dur="3000" fill="hold"/>
                                        <p:tgtEl>
                                          <p:spTgt spid="27"/>
                                        </p:tgtEl>
                                        <p:attrNameLst>
                                          <p:attrName>ppt_y</p:attrName>
                                        </p:attrNameLst>
                                      </p:cBhvr>
                                      <p:tavLst>
                                        <p:tav tm="0">
                                          <p:val>
                                            <p:strVal val="0-#ppt_h/2"/>
                                          </p:val>
                                        </p:tav>
                                        <p:tav tm="100000">
                                          <p:val>
                                            <p:strVal val="#ppt_y"/>
                                          </p:val>
                                        </p:tav>
                                      </p:tavLst>
                                    </p:anim>
                                  </p:childTnLst>
                                </p:cTn>
                              </p:par>
                              <p:par>
                                <p:cTn id="98" presetID="2" presetClass="exit" presetSubtype="2" fill="hold" nodeType="withEffect">
                                  <p:stCondLst>
                                    <p:cond delay="0"/>
                                  </p:stCondLst>
                                  <p:childTnLst>
                                    <p:anim calcmode="lin" valueType="num">
                                      <p:cBhvr additive="base">
                                        <p:cTn id="99" dur="3000"/>
                                        <p:tgtEl>
                                          <p:spTgt spid="27"/>
                                        </p:tgtEl>
                                        <p:attrNameLst>
                                          <p:attrName>ppt_x</p:attrName>
                                        </p:attrNameLst>
                                      </p:cBhvr>
                                      <p:tavLst>
                                        <p:tav tm="0">
                                          <p:val>
                                            <p:strVal val="ppt_x"/>
                                          </p:val>
                                        </p:tav>
                                        <p:tav tm="100000">
                                          <p:val>
                                            <p:strVal val="1+ppt_w/2"/>
                                          </p:val>
                                        </p:tav>
                                      </p:tavLst>
                                    </p:anim>
                                    <p:anim calcmode="lin" valueType="num">
                                      <p:cBhvr additive="base">
                                        <p:cTn id="100" dur="3000"/>
                                        <p:tgtEl>
                                          <p:spTgt spid="27"/>
                                        </p:tgtEl>
                                        <p:attrNameLst>
                                          <p:attrName>ppt_y</p:attrName>
                                        </p:attrNameLst>
                                      </p:cBhvr>
                                      <p:tavLst>
                                        <p:tav tm="0">
                                          <p:val>
                                            <p:strVal val="ppt_y"/>
                                          </p:val>
                                        </p:tav>
                                        <p:tav tm="100000">
                                          <p:val>
                                            <p:strVal val="ppt_y"/>
                                          </p:val>
                                        </p:tav>
                                      </p:tavLst>
                                    </p:anim>
                                    <p:set>
                                      <p:cBhvr>
                                        <p:cTn id="101" dur="1" fill="hold">
                                          <p:stCondLst>
                                            <p:cond delay="2999"/>
                                          </p:stCondLst>
                                        </p:cTn>
                                        <p:tgtEl>
                                          <p:spTgt spid="27"/>
                                        </p:tgtEl>
                                        <p:attrNameLst>
                                          <p:attrName>style.visibility</p:attrName>
                                        </p:attrNameLst>
                                      </p:cBhvr>
                                      <p:to>
                                        <p:strVal val="hidden"/>
                                      </p:to>
                                    </p:set>
                                  </p:childTnLst>
                                </p:cTn>
                              </p:par>
                              <p:par>
                                <p:cTn id="102" presetID="19" presetClass="exit" presetSubtype="10" fill="hold" nodeType="withEffect">
                                  <p:stCondLst>
                                    <p:cond delay="0"/>
                                  </p:stCondLst>
                                  <p:childTnLst>
                                    <p:anim calcmode="lin" valueType="num">
                                      <p:cBhvr>
                                        <p:cTn id="103" dur="3000"/>
                                        <p:tgtEl>
                                          <p:spTgt spid="27"/>
                                        </p:tgtEl>
                                        <p:attrNameLst>
                                          <p:attrName>ppt_h</p:attrName>
                                        </p:attrNameLst>
                                      </p:cBhvr>
                                      <p:tavLst>
                                        <p:tav tm="0">
                                          <p:val>
                                            <p:strVal val="ppt_h"/>
                                          </p:val>
                                        </p:tav>
                                        <p:tav tm="100000">
                                          <p:val>
                                            <p:strVal val="ppt_h"/>
                                          </p:val>
                                        </p:tav>
                                      </p:tavLst>
                                    </p:anim>
                                    <p:anim calcmode="lin" valueType="num">
                                      <p:cBhvr>
                                        <p:cTn id="104"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 dur="1" fill="hold">
                                          <p:stCondLst>
                                            <p:cond delay="2999"/>
                                          </p:stCondLst>
                                        </p:cTn>
                                        <p:tgtEl>
                                          <p:spTgt spid="27"/>
                                        </p:tgtEl>
                                        <p:attrNameLst>
                                          <p:attrName>style.visibility</p:attrName>
                                        </p:attrNameLst>
                                      </p:cBhvr>
                                      <p:to>
                                        <p:strVal val="hidden"/>
                                      </p:to>
                                    </p:set>
                                  </p:childTnLst>
                                </p:cTn>
                              </p:par>
                            </p:childTnLst>
                          </p:cTn>
                        </p:par>
                      </p:childTnLst>
                    </p:cTn>
                  </p:par>
                  <p:par>
                    <p:cTn id="106" fill="hold">
                      <p:stCondLst>
                        <p:cond delay="indefinite"/>
                      </p:stCondLst>
                      <p:childTnLst>
                        <p:par>
                          <p:cTn id="107" fill="hold">
                            <p:stCondLst>
                              <p:cond delay="0"/>
                            </p:stCondLst>
                            <p:childTnLst>
                              <p:par>
                                <p:cTn id="108" presetID="53" presetClass="entr" presetSubtype="16" fill="hold" nodeType="click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p:cTn id="110" dur="500" fill="hold"/>
                                        <p:tgtEl>
                                          <p:spTgt spid="10"/>
                                        </p:tgtEl>
                                        <p:attrNameLst>
                                          <p:attrName>ppt_w</p:attrName>
                                        </p:attrNameLst>
                                      </p:cBhvr>
                                      <p:tavLst>
                                        <p:tav tm="0">
                                          <p:val>
                                            <p:fltVal val="0"/>
                                          </p:val>
                                        </p:tav>
                                        <p:tav tm="100000">
                                          <p:val>
                                            <p:strVal val="#ppt_w"/>
                                          </p:val>
                                        </p:tav>
                                      </p:tavLst>
                                    </p:anim>
                                    <p:anim calcmode="lin" valueType="num">
                                      <p:cBhvr>
                                        <p:cTn id="111" dur="500" fill="hold"/>
                                        <p:tgtEl>
                                          <p:spTgt spid="10"/>
                                        </p:tgtEl>
                                        <p:attrNameLst>
                                          <p:attrName>ppt_h</p:attrName>
                                        </p:attrNameLst>
                                      </p:cBhvr>
                                      <p:tavLst>
                                        <p:tav tm="0">
                                          <p:val>
                                            <p:fltVal val="0"/>
                                          </p:val>
                                        </p:tav>
                                        <p:tav tm="100000">
                                          <p:val>
                                            <p:strVal val="#ppt_h"/>
                                          </p:val>
                                        </p:tav>
                                      </p:tavLst>
                                    </p:anim>
                                    <p:animEffect transition="in" filter="fade">
                                      <p:cBhvr>
                                        <p:cTn id="1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64" y="-1"/>
            <a:ext cx="11380037" cy="6429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1 Cheurón"/>
          <p:cNvSpPr/>
          <p:nvPr/>
        </p:nvSpPr>
        <p:spPr>
          <a:xfrm>
            <a:off x="-41087" y="1"/>
            <a:ext cx="11310750" cy="642972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FF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5" name="1 Cheurón"/>
          <p:cNvSpPr/>
          <p:nvPr/>
        </p:nvSpPr>
        <p:spPr>
          <a:xfrm rot="10800000">
            <a:off x="2" y="0"/>
            <a:ext cx="11269663" cy="633730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FF0000">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out)">
                                      <p:cBhvr>
                                        <p:cTn id="11" dur="2000"/>
                                        <p:tgtEl>
                                          <p:spTgt spid="5"/>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2000"/>
                                        <p:tgtEl>
                                          <p:spTgt spid="4"/>
                                        </p:tgtEl>
                                      </p:cBhvr>
                                    </p:animEffect>
                                  </p:childTnLst>
                                </p:cTn>
                              </p:par>
                              <p:par>
                                <p:cTn id="19" presetID="17" presetClass="exit" presetSubtype="8" fill="hold" nodeType="withEffect">
                                  <p:stCondLst>
                                    <p:cond delay="2000"/>
                                  </p:stCondLst>
                                  <p:childTnLst>
                                    <p:anim calcmode="lin" valueType="num">
                                      <p:cBhvr>
                                        <p:cTn id="20" dur="3000"/>
                                        <p:tgtEl>
                                          <p:spTgt spid="4"/>
                                        </p:tgtEl>
                                        <p:attrNameLst>
                                          <p:attrName>ppt_x</p:attrName>
                                        </p:attrNameLst>
                                      </p:cBhvr>
                                      <p:tavLst>
                                        <p:tav tm="0">
                                          <p:val>
                                            <p:strVal val="ppt_x"/>
                                          </p:val>
                                        </p:tav>
                                        <p:tav tm="100000">
                                          <p:val>
                                            <p:strVal val="ppt_x-ppt_w/2"/>
                                          </p:val>
                                        </p:tav>
                                      </p:tavLst>
                                    </p:anim>
                                    <p:anim calcmode="lin" valueType="num">
                                      <p:cBhvr>
                                        <p:cTn id="21" dur="3000"/>
                                        <p:tgtEl>
                                          <p:spTgt spid="4"/>
                                        </p:tgtEl>
                                        <p:attrNameLst>
                                          <p:attrName>ppt_y</p:attrName>
                                        </p:attrNameLst>
                                      </p:cBhvr>
                                      <p:tavLst>
                                        <p:tav tm="0">
                                          <p:val>
                                            <p:strVal val="ppt_y"/>
                                          </p:val>
                                        </p:tav>
                                        <p:tav tm="100000">
                                          <p:val>
                                            <p:strVal val="ppt_y"/>
                                          </p:val>
                                        </p:tav>
                                      </p:tavLst>
                                    </p:anim>
                                    <p:anim calcmode="lin" valueType="num">
                                      <p:cBhvr>
                                        <p:cTn id="22" dur="3000"/>
                                        <p:tgtEl>
                                          <p:spTgt spid="4"/>
                                        </p:tgtEl>
                                        <p:attrNameLst>
                                          <p:attrName>ppt_w</p:attrName>
                                        </p:attrNameLst>
                                      </p:cBhvr>
                                      <p:tavLst>
                                        <p:tav tm="0">
                                          <p:val>
                                            <p:strVal val="ppt_w"/>
                                          </p:val>
                                        </p:tav>
                                        <p:tav tm="100000">
                                          <p:val>
                                            <p:fltVal val="0"/>
                                          </p:val>
                                        </p:tav>
                                      </p:tavLst>
                                    </p:anim>
                                    <p:anim calcmode="lin" valueType="num">
                                      <p:cBhvr>
                                        <p:cTn id="23" dur="3000"/>
                                        <p:tgtEl>
                                          <p:spTgt spid="4"/>
                                        </p:tgtEl>
                                        <p:attrNameLst>
                                          <p:attrName>ppt_h</p:attrName>
                                        </p:attrNameLst>
                                      </p:cBhvr>
                                      <p:tavLst>
                                        <p:tav tm="0">
                                          <p:val>
                                            <p:strVal val="ppt_h"/>
                                          </p:val>
                                        </p:tav>
                                        <p:tav tm="100000">
                                          <p:val>
                                            <p:strVal val="ppt_h"/>
                                          </p:val>
                                        </p:tav>
                                      </p:tavLst>
                                    </p:anim>
                                    <p:set>
                                      <p:cBhvr>
                                        <p:cTn id="24" dur="1" fill="hold">
                                          <p:stCondLst>
                                            <p:cond delay="2999"/>
                                          </p:stCondLst>
                                        </p:cTn>
                                        <p:tgtEl>
                                          <p:spTgt spid="4"/>
                                        </p:tgtEl>
                                        <p:attrNameLst>
                                          <p:attrName>style.visibility</p:attrName>
                                        </p:attrNameLst>
                                      </p:cBhvr>
                                      <p:to>
                                        <p:strVal val="hidden"/>
                                      </p:to>
                                    </p:set>
                                  </p:childTnLst>
                                </p:cTn>
                              </p:par>
                              <p:par>
                                <p:cTn id="25" presetID="17" presetClass="exit" presetSubtype="2" fill="hold" nodeType="withEffect">
                                  <p:stCondLst>
                                    <p:cond delay="2000"/>
                                  </p:stCondLst>
                                  <p:childTnLst>
                                    <p:anim calcmode="lin" valueType="num">
                                      <p:cBhvr>
                                        <p:cTn id="26" dur="3000"/>
                                        <p:tgtEl>
                                          <p:spTgt spid="5"/>
                                        </p:tgtEl>
                                        <p:attrNameLst>
                                          <p:attrName>ppt_x</p:attrName>
                                        </p:attrNameLst>
                                      </p:cBhvr>
                                      <p:tavLst>
                                        <p:tav tm="0">
                                          <p:val>
                                            <p:strVal val="ppt_x"/>
                                          </p:val>
                                        </p:tav>
                                        <p:tav tm="100000">
                                          <p:val>
                                            <p:strVal val="ppt_x+ppt_w/2"/>
                                          </p:val>
                                        </p:tav>
                                      </p:tavLst>
                                    </p:anim>
                                    <p:anim calcmode="lin" valueType="num">
                                      <p:cBhvr>
                                        <p:cTn id="27" dur="3000"/>
                                        <p:tgtEl>
                                          <p:spTgt spid="5"/>
                                        </p:tgtEl>
                                        <p:attrNameLst>
                                          <p:attrName>ppt_y</p:attrName>
                                        </p:attrNameLst>
                                      </p:cBhvr>
                                      <p:tavLst>
                                        <p:tav tm="0">
                                          <p:val>
                                            <p:strVal val="ppt_y"/>
                                          </p:val>
                                        </p:tav>
                                        <p:tav tm="100000">
                                          <p:val>
                                            <p:strVal val="ppt_y"/>
                                          </p:val>
                                        </p:tav>
                                      </p:tavLst>
                                    </p:anim>
                                    <p:anim calcmode="lin" valueType="num">
                                      <p:cBhvr>
                                        <p:cTn id="28" dur="3000"/>
                                        <p:tgtEl>
                                          <p:spTgt spid="5"/>
                                        </p:tgtEl>
                                        <p:attrNameLst>
                                          <p:attrName>ppt_w</p:attrName>
                                        </p:attrNameLst>
                                      </p:cBhvr>
                                      <p:tavLst>
                                        <p:tav tm="0">
                                          <p:val>
                                            <p:strVal val="ppt_w"/>
                                          </p:val>
                                        </p:tav>
                                        <p:tav tm="100000">
                                          <p:val>
                                            <p:fltVal val="0"/>
                                          </p:val>
                                        </p:tav>
                                      </p:tavLst>
                                    </p:anim>
                                    <p:anim calcmode="lin" valueType="num">
                                      <p:cBhvr>
                                        <p:cTn id="29" dur="3000"/>
                                        <p:tgtEl>
                                          <p:spTgt spid="5"/>
                                        </p:tgtEl>
                                        <p:attrNameLst>
                                          <p:attrName>ppt_h</p:attrName>
                                        </p:attrNameLst>
                                      </p:cBhvr>
                                      <p:tavLst>
                                        <p:tav tm="0">
                                          <p:val>
                                            <p:strVal val="ppt_h"/>
                                          </p:val>
                                        </p:tav>
                                        <p:tav tm="100000">
                                          <p:val>
                                            <p:strVal val="ppt_h"/>
                                          </p:val>
                                        </p:tav>
                                      </p:tavLst>
                                    </p:anim>
                                    <p:set>
                                      <p:cBhvr>
                                        <p:cTn id="30"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1" y="0"/>
            <a:ext cx="11269664" cy="6337300"/>
          </a:xfrm>
          <a:prstGeom prst="rect">
            <a:avLst/>
          </a:prstGeom>
          <a:noFill/>
        </p:spPr>
      </p:pic>
      <p:pic>
        <p:nvPicPr>
          <p:cNvPr id="155652" name="Image 2" descr="swirlrainbw3.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3125756" y="3125764"/>
            <a:ext cx="63373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677365" y="5363259"/>
            <a:ext cx="742625" cy="632541"/>
          </a:xfrm>
          <a:prstGeom prst="rect">
            <a:avLst/>
          </a:prstGeom>
          <a:noFill/>
          <a:ln w="38100">
            <a:solidFill>
              <a:srgbClr val="1CDEF8"/>
            </a:solidFill>
            <a:miter lim="800000"/>
            <a:headEnd/>
            <a:tailEnd/>
          </a:ln>
        </p:spPr>
      </p:pic>
      <p:sp>
        <p:nvSpPr>
          <p:cNvPr id="19" name="18 Rectángulo"/>
          <p:cNvSpPr/>
          <p:nvPr/>
        </p:nvSpPr>
        <p:spPr>
          <a:xfrm>
            <a:off x="2440721" y="4224884"/>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7" y="463170"/>
            <a:ext cx="3452447" cy="2907875"/>
          </a:xfrm>
          <a:prstGeom prst="rect">
            <a:avLst/>
          </a:prstGeom>
        </p:spPr>
        <p:txBody>
          <a:bodyPr wrap="none" lIns="81272" tIns="40636" rIns="81272" bIns="40636" fromWordArt="1">
            <a:prstTxWarp prst="textPlain">
              <a:avLst>
                <a:gd name="adj" fmla="val 46223"/>
              </a:avLst>
            </a:prstTxWarp>
          </a:bodyPr>
          <a:lstStyle/>
          <a:p>
            <a:pPr algn="ctr"/>
            <a:r>
              <a:rPr lang="es-ES" sz="6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6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6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6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65580" y="855415"/>
            <a:ext cx="4311408" cy="4473141"/>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jueves, 09 de mayo de 2019</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10:31</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extLst>
              <a:ext uri="{28A0092B-C50C-407E-A947-70E740481C1C}">
                <a14:useLocalDpi xmlns:a14="http://schemas.microsoft.com/office/drawing/2010/main" val="0"/>
              </a:ext>
            </a:extLst>
          </a:blip>
          <a:srcRect/>
          <a:stretch>
            <a:fillRect/>
          </a:stretch>
        </p:blipFill>
        <p:spPr bwMode="auto">
          <a:xfrm>
            <a:off x="1562865" y="5185318"/>
            <a:ext cx="2475822" cy="86314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750" advTm="16000">
        <p:checker/>
      </p:transition>
    </mc:Choice>
    <mc:Fallback xmlns="">
      <p:transition spd="slow" advTm="1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478704"/>
            <a:ext cx="11269663" cy="21124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689948"/>
            <a:ext cx="11269663" cy="4647353"/>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1760" y="0"/>
            <a:ext cx="6010487" cy="1443496"/>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760362"/>
            <a:ext cx="11269663"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408708" y="4365697"/>
            <a:ext cx="3286985"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9625" y="3872794"/>
            <a:ext cx="2911330" cy="2182848"/>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77434" y="4506524"/>
            <a:ext cx="1502622" cy="915388"/>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746163"/>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239065"/>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731967"/>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224868"/>
            <a:ext cx="657397" cy="4929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BASILISCO N.º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BASILISCO N.º 1</Template>
  <TotalTime>9</TotalTime>
  <Words>819</Words>
  <Application>Microsoft Office PowerPoint</Application>
  <PresentationFormat>Personalizado</PresentationFormat>
  <Paragraphs>36</Paragraphs>
  <Slides>47</Slides>
  <Notes>3</Notes>
  <HiddenSlides>0</HiddenSlides>
  <MMClips>0</MMClips>
  <ScaleCrop>false</ScaleCrop>
  <HeadingPairs>
    <vt:vector size="4" baseType="variant">
      <vt:variant>
        <vt:lpstr>Tema</vt:lpstr>
      </vt:variant>
      <vt:variant>
        <vt:i4>2</vt:i4>
      </vt:variant>
      <vt:variant>
        <vt:lpstr>Títulos de diapositiva</vt:lpstr>
      </vt:variant>
      <vt:variant>
        <vt:i4>47</vt:i4>
      </vt:variant>
    </vt:vector>
  </HeadingPairs>
  <TitlesOfParts>
    <vt:vector size="49" baseType="lpstr">
      <vt:lpstr>BASILISCO N.º 1</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2019-05-09T08:31:41Z</dcterms:created>
  <dcterms:modified xsi:type="dcterms:W3CDTF">2019-05-09T08:41:34Z</dcterms:modified>
</cp:coreProperties>
</file>