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Default Extension="gif" ContentType="image/gif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68" r:id="rId2"/>
  </p:sldMasterIdLst>
  <p:sldIdLst>
    <p:sldId id="335" r:id="rId3"/>
    <p:sldId id="311" r:id="rId4"/>
    <p:sldId id="286" r:id="rId5"/>
    <p:sldId id="312" r:id="rId6"/>
    <p:sldId id="333" r:id="rId7"/>
    <p:sldId id="334" r:id="rId8"/>
    <p:sldId id="330" r:id="rId9"/>
    <p:sldId id="336" r:id="rId10"/>
    <p:sldId id="326" r:id="rId11"/>
    <p:sldId id="340" r:id="rId12"/>
    <p:sldId id="343" r:id="rId13"/>
    <p:sldId id="310" r:id="rId14"/>
    <p:sldId id="329" r:id="rId15"/>
    <p:sldId id="327" r:id="rId16"/>
    <p:sldId id="314" r:id="rId17"/>
    <p:sldId id="307" r:id="rId18"/>
    <p:sldId id="320" r:id="rId19"/>
    <p:sldId id="321" r:id="rId20"/>
    <p:sldId id="305" r:id="rId21"/>
    <p:sldId id="319" r:id="rId22"/>
    <p:sldId id="260" r:id="rId23"/>
    <p:sldId id="300" r:id="rId24"/>
    <p:sldId id="264" r:id="rId25"/>
    <p:sldId id="315" r:id="rId26"/>
    <p:sldId id="266" r:id="rId27"/>
    <p:sldId id="268" r:id="rId28"/>
    <p:sldId id="274" r:id="rId29"/>
    <p:sldId id="279" r:id="rId30"/>
    <p:sldId id="280" r:id="rId31"/>
    <p:sldId id="284" r:id="rId32"/>
    <p:sldId id="285" r:id="rId33"/>
    <p:sldId id="287" r:id="rId34"/>
    <p:sldId id="293" r:id="rId35"/>
    <p:sldId id="347" r:id="rId36"/>
    <p:sldId id="290" r:id="rId37"/>
    <p:sldId id="351" r:id="rId38"/>
    <p:sldId id="301" r:id="rId39"/>
    <p:sldId id="350" r:id="rId40"/>
  </p:sldIdLst>
  <p:sldSz cx="9144000" cy="6858000" type="screen4x3"/>
  <p:notesSz cx="6858000" cy="9144000"/>
  <p:defaultTextStyle>
    <a:defPPr>
      <a:defRPr lang="hu-H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54OtXea9j0e8tPUIeILwfA" hashData="+xa10ruFVlgYKhz0evXrawJx9m8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windows-1252"/>
  <p:showPr showNarration="1">
    <p:present/>
    <p:sldRg st="1" end="38"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6667" autoAdjust="0"/>
    <p:restoredTop sz="94660"/>
  </p:normalViewPr>
  <p:slideViewPr>
    <p:cSldViewPr>
      <p:cViewPr>
        <p:scale>
          <a:sx n="50" d="100"/>
          <a:sy n="50" d="100"/>
        </p:scale>
        <p:origin x="-510" y="-60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3114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3000">
    <p:wipe dir="r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3000">
    <p:wipe dir="r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36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49ECFB-2FA7-439C-8750-0FCCF99233B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0CC161-56AF-4D45-A68D-B81F2CEDC8C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3"/>
            <a:ext cx="7772400" cy="136207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066057-75B1-494E-AFAA-98C78CEE92E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865167-FA9A-4443-9B1B-80746860063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6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535116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B11F19-D2B8-407D-AF9C-C043A097701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F3796C-1E72-4628-AD6B-C91FF1D42E9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15C581-9E04-4328-935B-C38761787C5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8" y="273052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8" y="1435104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AF4FC2-115E-4E75-B041-29F3468286F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98B486-27E7-4525-AEF4-466AE5F44A7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7EB18C-D15F-4493-B58D-0BA385D4E6D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4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4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2F0DE2-433F-4CBB-8215-6CA884BD3F1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.xml"/><Relationship Id="rId3" Type="http://schemas.openxmlformats.org/officeDocument/2006/relationships/slideLayout" Target="../slideLayouts/slideLayout5.xml"/><Relationship Id="rId7" Type="http://schemas.openxmlformats.org/officeDocument/2006/relationships/slideLayout" Target="../slideLayouts/slideLayout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4.xml"/><Relationship Id="rId1" Type="http://schemas.openxmlformats.org/officeDocument/2006/relationships/slideLayout" Target="../slideLayouts/slideLayout3.xml"/><Relationship Id="rId6" Type="http://schemas.openxmlformats.org/officeDocument/2006/relationships/slideLayout" Target="../slideLayouts/slideLayout8.xml"/><Relationship Id="rId11" Type="http://schemas.openxmlformats.org/officeDocument/2006/relationships/slideLayout" Target="../slideLayouts/slideLayout13.xml"/><Relationship Id="rId5" Type="http://schemas.openxmlformats.org/officeDocument/2006/relationships/slideLayout" Target="../slideLayouts/slideLayout7.xml"/><Relationship Id="rId10" Type="http://schemas.openxmlformats.org/officeDocument/2006/relationships/slideLayout" Target="../slideLayouts/slideLayout12.xml"/><Relationship Id="rId4" Type="http://schemas.openxmlformats.org/officeDocument/2006/relationships/slideLayout" Target="../slideLayouts/slideLayout6.xml"/><Relationship Id="rId9" Type="http://schemas.openxmlformats.org/officeDocument/2006/relationships/slideLayout" Target="../slideLayouts/slideLayout1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12" descr="http://www.gifs-animados.es/nombre-imagenes/h/helen/gifs-animados-helen-066784.gif"/>
          <p:cNvPicPr>
            <a:picLocks noChangeAspect="1" noChangeArrowheads="1" noCrop="1"/>
          </p:cNvPicPr>
          <p:nvPr userDrawn="1"/>
        </p:nvPicPr>
        <p:blipFill>
          <a:blip r:embed="rId4"/>
          <a:srcRect/>
          <a:stretch>
            <a:fillRect/>
          </a:stretch>
        </p:blipFill>
        <p:spPr bwMode="auto">
          <a:xfrm>
            <a:off x="2428860" y="2071678"/>
            <a:ext cx="4691173" cy="2662242"/>
          </a:xfrm>
          <a:prstGeom prst="rect">
            <a:avLst/>
          </a:prstGeom>
          <a:noFill/>
        </p:spPr>
      </p:pic>
    </p:spTree>
  </p:cSld>
  <p:clrMap bg1="dk1" tx1="lt1" bg2="dk2" tx2="lt2" accent1="accent1" accent2="accent2" accent3="accent3" accent4="accent4" accent5="accent5" accent6="accent6" hlink="hlink" folHlink="folHlink"/>
  <p:sldLayoutIdLst>
    <p:sldLayoutId id="2147483662" r:id="rId1"/>
    <p:sldLayoutId id="2147483667" r:id="rId2"/>
  </p:sldLayoutIdLst>
  <p:transition spd="med" advTm="3000">
    <p:wipe dir="r"/>
  </p:transition>
  <p:timing>
    <p:tnLst>
      <p:par>
        <p:cTn id="1" dur="indefinite" restart="never" nodeType="tmRoot"/>
      </p:par>
    </p:tnLst>
  </p:timing>
  <p:txStyles>
    <p:titleStyle>
      <a:lvl1pPr algn="ctr" rtl="0" fontAlgn="base">
        <a:spcBef>
          <a:spcPct val="0"/>
        </a:spcBef>
        <a:spcAft>
          <a:spcPct val="0"/>
        </a:spcAft>
        <a:defRPr sz="4100" b="1" kern="120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100" b="1">
          <a:solidFill>
            <a:schemeClr val="tx1"/>
          </a:solidFill>
          <a:latin typeface="Lucida Sans" pitchFamily="34" charset="0"/>
        </a:defRPr>
      </a:lvl9pPr>
    </p:titleStyle>
    <p:bodyStyle>
      <a:lvl1pPr marL="547688" indent="-411163" algn="l" rtl="0" fontAlgn="base">
        <a:spcBef>
          <a:spcPct val="20000"/>
        </a:spcBef>
        <a:spcAft>
          <a:spcPct val="0"/>
        </a:spcAft>
        <a:buClr>
          <a:srgbClr val="F9F9F9"/>
        </a:buClr>
        <a:buSzPct val="65000"/>
        <a:buFont typeface="Wingdings 2" pitchFamily="18" charset="2"/>
        <a:buChar char="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363" indent="-282575" algn="l" rtl="0" fontAlgn="base">
        <a:spcBef>
          <a:spcPct val="20000"/>
        </a:spcBef>
        <a:spcAft>
          <a:spcPct val="0"/>
        </a:spcAft>
        <a:buClr>
          <a:schemeClr val="tx1"/>
        </a:buClr>
        <a:buSzPct val="80000"/>
        <a:buFont typeface="Wingdings 2" pitchFamily="18" charset="2"/>
        <a:buChar char="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475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95000"/>
        <a:buFont typeface="Wingdings" pitchFamily="2" charset="2"/>
        <a:buChar char=""/>
        <a:defRPr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2550" indent="-182563" algn="l" rtl="0" fontAlgn="base">
        <a:spcBef>
          <a:spcPct val="20000"/>
        </a:spcBef>
        <a:spcAft>
          <a:spcPct val="0"/>
        </a:spcAft>
        <a:buClr>
          <a:schemeClr val="tx1"/>
        </a:buClr>
        <a:buSzPct val="100000"/>
        <a:buFont typeface="Wingdings 3" pitchFamily="18" charset="2"/>
        <a:buChar char="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4638" indent="-182563" algn="l" rtl="0" fontAlgn="base">
        <a:spcBef>
          <a:spcPct val="20000"/>
        </a:spcBef>
        <a:spcAft>
          <a:spcPct val="0"/>
        </a:spcAft>
        <a:buClr>
          <a:schemeClr val="tx1"/>
        </a:buClr>
        <a:buFont typeface="Wingdings 2" pitchFamily="18" charset="2"/>
        <a:buChar char="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C9FF0F5-D089-4207-9EDD-8DCBD04AC6B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  <p:sldLayoutId id="2147483670" r:id="rId2"/>
    <p:sldLayoutId id="2147483671" r:id="rId3"/>
    <p:sldLayoutId id="2147483672" r:id="rId4"/>
    <p:sldLayoutId id="2147483673" r:id="rId5"/>
    <p:sldLayoutId id="2147483674" r:id="rId6"/>
    <p:sldLayoutId id="2147483675" r:id="rId7"/>
    <p:sldLayoutId id="2147483676" r:id="rId8"/>
    <p:sldLayoutId id="2147483677" r:id="rId9"/>
    <p:sldLayoutId id="2147483678" r:id="rId10"/>
    <p:sldLayoutId id="214748367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gif"/><Relationship Id="rId3" Type="http://schemas.openxmlformats.org/officeDocument/2006/relationships/image" Target="../media/image3.jpeg"/><Relationship Id="rId7" Type="http://schemas.openxmlformats.org/officeDocument/2006/relationships/image" Target="../media/image7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gif"/><Relationship Id="rId11" Type="http://schemas.openxmlformats.org/officeDocument/2006/relationships/image" Target="../media/image11.jpeg"/><Relationship Id="rId5" Type="http://schemas.openxmlformats.org/officeDocument/2006/relationships/image" Target="../media/image5.gif"/><Relationship Id="rId10" Type="http://schemas.openxmlformats.org/officeDocument/2006/relationships/image" Target="../media/image10.gif"/><Relationship Id="rId4" Type="http://schemas.openxmlformats.org/officeDocument/2006/relationships/image" Target="../media/image4.gif"/><Relationship Id="rId9" Type="http://schemas.openxmlformats.org/officeDocument/2006/relationships/image" Target="../media/image9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2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7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4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7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jpeg"/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jpe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6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eg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jpeg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jpeg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3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jpeg"/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jpeg"/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8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jpeg"/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gif"/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gif"/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5.gif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96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3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97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9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 idx="4294967295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pic>
        <p:nvPicPr>
          <p:cNvPr id="103426" name="Picture 2" descr="http://www.fondosni.com/images/2012-11-08/Libro%20y%20barco-222523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-428596" y="0"/>
            <a:ext cx="9572596" cy="6858000"/>
          </a:xfrm>
          <a:prstGeom prst="rect">
            <a:avLst/>
          </a:prstGeom>
          <a:noFill/>
        </p:spPr>
      </p:pic>
      <p:sp>
        <p:nvSpPr>
          <p:cNvPr id="15" name="14 Rectángulo"/>
          <p:cNvSpPr/>
          <p:nvPr/>
        </p:nvSpPr>
        <p:spPr>
          <a:xfrm>
            <a:off x="642910" y="5715016"/>
            <a:ext cx="3071675" cy="52322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Stop">
              <a:avLst/>
            </a:prstTxWarp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es-ES" sz="2800" b="1" cap="none" spc="0" dirty="0" smtClean="0">
                <a:ln/>
                <a:solidFill>
                  <a:schemeClr val="accent3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50" endPos="85000" dist="60007" dir="5400000" sy="-100000" algn="bl" rotWithShape="0"/>
                </a:effectLst>
                <a:latin typeface="Monotype Corsiva" pitchFamily="66" charset="0"/>
              </a:rPr>
              <a:t>Ppsx creado por Helen.</a:t>
            </a:r>
            <a:endParaRPr lang="es-ES" sz="2800" b="1" cap="none" spc="0" dirty="0">
              <a:ln/>
              <a:solidFill>
                <a:schemeClr val="accent3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5000" endA="50" endPos="85000" dist="60007" dir="5400000" sy="-100000" algn="bl" rotWithShape="0"/>
              </a:effectLst>
              <a:latin typeface="Monotype Corsiva" pitchFamily="66" charset="0"/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6858016" y="5643578"/>
            <a:ext cx="1595309" cy="40011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Stop">
              <a:avLst/>
            </a:prstTxWarp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es-ES" sz="2000" b="1" cap="none" spc="0" dirty="0" err="1" smtClean="0">
                <a:ln/>
                <a:solidFill>
                  <a:schemeClr val="accent3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Automatico</a:t>
            </a:r>
            <a:endParaRPr lang="es-ES" sz="2000" b="1" cap="none" spc="0" dirty="0">
              <a:ln/>
              <a:solidFill>
                <a:schemeClr val="accent3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8" name="Picture 14" descr="http://www.gifs-animados.es/nombre-imagenes/h/helen/gifs-animados-helen-066784.gif"/>
          <p:cNvPicPr>
            <a:picLocks noChangeAspect="1" noChangeArrowheads="1" noCrop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6572264" y="4643446"/>
            <a:ext cx="1071570" cy="628208"/>
          </a:xfrm>
          <a:prstGeom prst="rect">
            <a:avLst/>
          </a:prstGeom>
          <a:noFill/>
        </p:spPr>
      </p:pic>
      <p:pic>
        <p:nvPicPr>
          <p:cNvPr id="14" name="Picture 2" descr="http://www.pekegifs.com/letras/ponpaazul/B.gif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28597" y="403934"/>
            <a:ext cx="500065" cy="686656"/>
          </a:xfrm>
          <a:prstGeom prst="rect">
            <a:avLst/>
          </a:prstGeom>
          <a:noFill/>
        </p:spPr>
      </p:pic>
      <p:pic>
        <p:nvPicPr>
          <p:cNvPr id="19" name="Picture 4" descr="http://www.pekegifs.com/letras/ponpaazul/azula.gif"/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142977" y="1071546"/>
            <a:ext cx="528890" cy="681037"/>
          </a:xfrm>
          <a:prstGeom prst="rect">
            <a:avLst/>
          </a:prstGeom>
          <a:noFill/>
        </p:spPr>
      </p:pic>
      <p:pic>
        <p:nvPicPr>
          <p:cNvPr id="20" name="Picture 6" descr="http://www.pekegifs.com/letras/ponpaazul/C.gif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428861" y="2786058"/>
            <a:ext cx="449679" cy="619123"/>
          </a:xfrm>
          <a:prstGeom prst="rect">
            <a:avLst/>
          </a:prstGeom>
          <a:noFill/>
        </p:spPr>
      </p:pic>
      <p:pic>
        <p:nvPicPr>
          <p:cNvPr id="21" name="Picture 8" descr="http://www.pekegifs.com/letras/ponpaazul/O.gif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2928926" y="3619495"/>
            <a:ext cx="571504" cy="714380"/>
          </a:xfrm>
          <a:prstGeom prst="rect">
            <a:avLst/>
          </a:prstGeom>
          <a:noFill/>
        </p:spPr>
      </p:pic>
      <p:pic>
        <p:nvPicPr>
          <p:cNvPr id="22" name="Picture 11" descr="http://www.pekegifs.com/letras/ponpaazul/S.gif"/>
          <p:cNvPicPr>
            <a:picLocks noChangeAspect="1" noChangeArrowheads="1" noCrop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3571869" y="4643446"/>
            <a:ext cx="537664" cy="619123"/>
          </a:xfrm>
          <a:prstGeom prst="rect">
            <a:avLst/>
          </a:prstGeom>
          <a:noFill/>
        </p:spPr>
      </p:pic>
      <p:pic>
        <p:nvPicPr>
          <p:cNvPr id="23" name="Picture 13" descr="http://www.pekegifs.com/letras/ponpaazul/R.gif"/>
          <p:cNvPicPr>
            <a:picLocks noChangeAspect="1" noChangeArrowheads="1" noCrop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1857357" y="1928802"/>
            <a:ext cx="442910" cy="590547"/>
          </a:xfrm>
          <a:prstGeom prst="rect">
            <a:avLst/>
          </a:prstGeom>
          <a:noFill/>
        </p:spPr>
      </p:pic>
      <p:pic>
        <p:nvPicPr>
          <p:cNvPr id="17" name="Picture 2" descr="http://fondosescritoriohd.es/albums/userpics/barcodelsueo0qr%5b1%5d-144427.jpg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-428661" y="0"/>
            <a:ext cx="9572659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4866">
    <p:wipe dir="r"/>
    <p:sndAc>
      <p:stSnd loop="1">
        <p:snd r:embed="rId2" name="ERNESTO_CORTAZAR_Sziciliai_romanc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9" presetClass="exit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500"/>
                            </p:stCondLst>
                            <p:childTnLst>
                              <p:par>
                                <p:cTn id="13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7000"/>
                            </p:stCondLst>
                            <p:childTnLst>
                              <p:par>
                                <p:cTn id="18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7500"/>
                            </p:stCondLst>
                            <p:childTnLst>
                              <p:par>
                                <p:cTn id="23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8000"/>
                            </p:stCondLst>
                            <p:childTnLst>
                              <p:par>
                                <p:cTn id="28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500"/>
                            </p:stCondLst>
                            <p:childTnLst>
                              <p:par>
                                <p:cTn id="33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9000"/>
                            </p:stCondLst>
                            <p:childTnLst>
                              <p:par>
                                <p:cTn id="38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9500"/>
                            </p:stCondLst>
                            <p:childTnLst>
                              <p:par>
                                <p:cTn id="4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52" name="Picture 4" descr="http://www.fondos-gratis.com/barcos/barcos6/barcos6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-71486"/>
            <a:ext cx="9232490" cy="6929486"/>
          </a:xfrm>
          <a:prstGeom prst="rect">
            <a:avLst/>
          </a:prstGeom>
          <a:noFill/>
        </p:spPr>
      </p:pic>
      <p:pic>
        <p:nvPicPr>
          <p:cNvPr id="4" name="Picture 2" descr="http://www.fondos-gratis.com/barcos/barcos22/thumb.php?img=barcos22.jpg&amp;tamano=1024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2246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50" presetClass="entr" presetSubtype="0" decel="10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 idx="4294967295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hu-HU"/>
          </a:p>
        </p:txBody>
      </p:sp>
      <p:sp>
        <p:nvSpPr>
          <p:cNvPr id="31747" name="Tartalom helye 2"/>
          <p:cNvSpPr>
            <a:spLocks noGrp="1"/>
          </p:cNvSpPr>
          <p:nvPr>
            <p:ph idx="4294967295"/>
          </p:nvPr>
        </p:nvSpPr>
        <p:spPr>
          <a:xfrm>
            <a:off x="457200" y="1600200"/>
            <a:ext cx="8229600" cy="4708525"/>
          </a:xfrm>
          <a:prstGeom prst="rect">
            <a:avLst/>
          </a:prstGeom>
        </p:spPr>
        <p:txBody>
          <a:bodyPr/>
          <a:lstStyle/>
          <a:p>
            <a:endParaRPr lang="es-ES" smtClean="0"/>
          </a:p>
        </p:txBody>
      </p:sp>
      <p:pic>
        <p:nvPicPr>
          <p:cNvPr id="3174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456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 advTm="14368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4" name="Picture 2" descr="http://www.fondosni.com/images/2013-05-04/Barco%20elegante-383708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http://www.fondos-gratis.com/barcos/barcos15/barcos15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1763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798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798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798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798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1378" name="Picture 2" descr="http://reshade.com/picture/medium/5016334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http://es.best-wallpaper.net/wallpaper/1600x900/1311/Pier-house-sky-clouds-sunset-boats-sea_1600x900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4" descr="http://www.jakoboester.dk/fotos/hdrweb11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-214346" y="0"/>
            <a:ext cx="935834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8267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" presetClass="exit" presetSubtype="5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0"/>
                                        <p:tgtEl>
                                          <p:spTgt spid="1013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02" name="Picture 2" descr="http://2.bp.blogspot.com/-gDIhJW8jf8k/UVorhmUEXTI/AAAAAAAAEdY/CS5z1-VYm5c/s1600/fotos-bonitas-de-casas-mar-barcos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Croatia Boats Marinas Dubrovnik Cities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1607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8308" name="Picture 4" descr="http://www.fotothing.com/photos/e8b/e8b245363206f3d3001c84bcb527ae44_eb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8310" name="Picture 6" descr="http://1.bp.blogspot.com/-RCHn69r1lmE/UjMJzuoe2vI/AAAAAAAAKxI/s7O4D4yS_4s/s1600/Descargar+Pack+Bellos+Fondos+de+paisajes+HD+%2528537%2529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8306" name="Picture 2" descr="http://www.fotos.org/galeria/data/900/velero-australia-fondos-de-pantalla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833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xit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6" dur="5000"/>
                                        <p:tgtEl>
                                          <p:spTgt spid="9830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8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983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983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6" presetClass="entr" presetSubtype="26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3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4" dur="5000"/>
                                        <p:tgtEl>
                                          <p:spTgt spid="983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450" name="Picture 2" descr="http://fondosdepantallaz.com/bulkupload/7/Variado/Ford%20arrastrando%20barco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sp>
        <p:nvSpPr>
          <p:cNvPr id="104452" name="AutoShape 4" descr="http://www.wallsave.com/wallpapers/1024x600/barcos/96818/barcos-drag-n-barco-fuego-fantas-a-fondos-de-pantalla-gratis-96818.jpg"/>
          <p:cNvSpPr>
            <a:spLocks noChangeAspect="1" noChangeArrowheads="1"/>
          </p:cNvSpPr>
          <p:nvPr/>
        </p:nvSpPr>
        <p:spPr bwMode="auto">
          <a:xfrm>
            <a:off x="155575" y="-2719388"/>
            <a:ext cx="9677400" cy="5667376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5" name="Picture 4" descr="http://www.elportaldelosbarcos.com/portal_nautico/banco_imagen/imagen_home/home402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2683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repeatCount="indefinite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Clr clrSpc="rgb">
                                      <p:cBhvr override="childStyle">
                                        <p:cTn id="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Rot by="120000">
                                      <p:cBhvr>
                                        <p:cTn id="10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1" dur="1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2" dur="1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3" dur="1000" fill="hold">
                                          <p:stCondLst>
                                            <p:cond delay="3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4" dur="1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5" presetClass="exit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http://images2.layoutsparks.com/1/33973/FAL-colores-%C3%A1rboles-barc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5" name="Picture 2" descr="http://www.fondos7.net/wallpaper-original/wallpapers/Barco-en-Costa-de-Croacia-722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4212" name="Picture 4" descr="http://fondosg.com/wp-content/uploads/2011/01/barcos_amarras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8112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5000"/>
                                        <p:tgtEl>
                                          <p:spTgt spid="942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4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16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ntr" presetSubtype="32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8546" name="Picture 2" descr="http://www.allfons.ru/pic/201112/1366x768/allfons.ru-191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-1" y="0"/>
            <a:ext cx="9143999" cy="6858000"/>
          </a:xfrm>
          <a:prstGeom prst="rect">
            <a:avLst/>
          </a:prstGeom>
          <a:noFill/>
        </p:spPr>
      </p:pic>
      <p:pic>
        <p:nvPicPr>
          <p:cNvPr id="108548" name="Picture 4" descr="http://s1.1zoom.me/big3/837/343581-svetik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2526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0"/>
                                        <p:tgtEl>
                                          <p:spTgt spid="1085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1618" name="Picture 2" descr="http://2.bp.blogspot.com/-HBt0Tylxt_o/UCblJwPmIdI/AAAAAAAANZU/ztH2MhVrD80/s1600/Barco%2Ben%2Bel%2Bfiordo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1"/>
            <a:ext cx="9677400" cy="6858000"/>
          </a:xfrm>
          <a:prstGeom prst="rect">
            <a:avLst/>
          </a:prstGeom>
          <a:noFill/>
        </p:spPr>
      </p:pic>
      <p:pic>
        <p:nvPicPr>
          <p:cNvPr id="3" name="Picture 2" descr="http://www.bestfon.info/images/joomgallery/originals/barcos_8/barco_33_20120122_1589943412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786974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3385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0" presetClass="exit" presetSubtype="0" accel="10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4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0"/>
                                        <p:tgtEl>
                                          <p:spTgt spid="1116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6" name="Picture 2" descr="http://www.dalefondos.com/fondos/barco-abandonado-1280x800-1893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-214346" y="0"/>
            <a:ext cx="9358346" cy="6858000"/>
          </a:xfrm>
          <a:prstGeom prst="rect">
            <a:avLst/>
          </a:prstGeom>
          <a:noFill/>
        </p:spPr>
      </p:pic>
      <p:pic>
        <p:nvPicPr>
          <p:cNvPr id="77828" name="Picture 4" descr="http://www.dalefondos.com/fondos/lancha-solitaria-1440x900-1910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-183669" y="0"/>
            <a:ext cx="9327669" cy="6857999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3431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5000"/>
                                        <p:tgtEl>
                                          <p:spTgt spid="778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0" presetClass="entr" presetSubtype="0" decel="10000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778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778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778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7282" name="Picture 2" descr="http://www.desktopwallpapers.org.ua/pic/201107/1366x768/desktopwallpapers.org.ua-230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http://1.bp.blogspot.com/-4GyezUhLll4/UcCLBfbPuLI/AAAAAAAAMr8/c00iXG6jdmM/s1600/fotos-de-mar-barcos-palmeras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 descr="http://st.gdefon.com/wallpapers_original/wallpapers/406414_skaly_more_lodka_tropiki_1680x1050_(www.GdeFon.ru)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96774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5475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3" presetClass="entr" presetSubtype="5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234" name="Picture 2" descr="http://www.fondos-gratis.com/barcos/barcos8/barcos8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5236" name="Picture 4" descr="http://www.bestfon.info/images/joomgallery/originals/barcos_8/barco_30_20111101_1169943905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  <p:pic>
        <p:nvPicPr>
          <p:cNvPr id="4" name="Picture 2" descr="http://www.wallsave.com/wallpapers/1366x768/verano/392994/verano-fondos-de-pantalla-mar-barcos-foto-392994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549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6" dur="5000"/>
                                        <p:tgtEl>
                                          <p:spTgt spid="952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52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5000"/>
                                        <p:tgtEl>
                                          <p:spTgt spid="952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6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22" name="Picture 2" descr="http://st.gdefon.com/wallpapers_original/wallpapers/424513_mavrikij_okean_laguna_lodki_yaxty_katera_plyazh_1680x1050_(www.GdeFon.ru)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4" descr="http://www.cristoferdelatorre.com/fondosdps/wallpapers/barco-con-una-vela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3166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8" presetClass="entr" presetSubtype="0" accel="5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4" name="Picture 2" descr="http://fondosdepaisajes.com/wp-content/uploads/2011/10/velero-antartida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74756" name="Picture 4" descr="http://static.betazeta.com/www.veoverde.com/wp-content/uploads/2011/12/wallpapers_de_glaciares_en_la_antartida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18127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747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4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8066" name="Picture 2" descr="http://www.fondos7.net/wallpaper-original/wallpapers/barco-solitario-1300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pic>
        <p:nvPicPr>
          <p:cNvPr id="88068" name="Picture 4" descr="http://www.fondos7.net/wallpaper-original/wallpapers/barco-de-mar-7683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4384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880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880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880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9090" name="Picture 2" descr="http://www.1366x768.net/large/201201/9460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http://st.gdefon.com/wallpapers_original/wallpapers/483421_3d-vizualizacii_ships_korabli_3d_1920x1200_(www.GdeFon.ru)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1" y="0"/>
            <a:ext cx="916437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4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6" name="Picture 2" descr="http://www.wallsave.com/wallpapers/1024x768/barcos/158614/barcos-aqu-inicio-fotograf-a-fondo-barco-de-pirata-entre-monta-as-158614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-28576"/>
            <a:ext cx="9144000" cy="6886576"/>
          </a:xfrm>
          <a:prstGeom prst="rect">
            <a:avLst/>
          </a:prstGeom>
          <a:noFill/>
        </p:spPr>
      </p:pic>
      <p:pic>
        <p:nvPicPr>
          <p:cNvPr id="72708" name="Picture 4" descr="http://www.fondosescritorio.org/images/wallpapers/%5BWallpapersMania-897299.jpe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</p:spPr>
      </p:pic>
      <p:pic>
        <p:nvPicPr>
          <p:cNvPr id="4" name="Picture 2" descr="http://www.fondos7.net/wallpaper-original/wallpapers/barcos-piratas-9116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7862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0" presetClass="exit" presetSubtype="0" accel="10000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727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727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5000"/>
                                        <p:tgtEl>
                                          <p:spTgt spid="7270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2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9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0"/>
                                        <p:tgtEl>
                                          <p:spTgt spid="727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7042" name="Picture 2" descr="http://img15.imageshack.us/img15/8386/xq80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 descr="http://www.fondos7.net/wallpaper-original/wallpapers/barco-en-una-tormenta-9138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5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 advTm="17441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9" presetClass="exit" presetSubtype="0" accel="10000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 idx="4294967295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hu-HU"/>
          </a:p>
        </p:txBody>
      </p:sp>
      <p:sp>
        <p:nvSpPr>
          <p:cNvPr id="5123" name="Tartalom helye 2"/>
          <p:cNvSpPr>
            <a:spLocks noGrp="1"/>
          </p:cNvSpPr>
          <p:nvPr>
            <p:ph idx="4294967295"/>
          </p:nvPr>
        </p:nvSpPr>
        <p:spPr>
          <a:xfrm>
            <a:off x="457200" y="1600200"/>
            <a:ext cx="8229600" cy="4708525"/>
          </a:xfrm>
          <a:prstGeom prst="rect">
            <a:avLst/>
          </a:prstGeom>
        </p:spPr>
        <p:txBody>
          <a:bodyPr/>
          <a:lstStyle/>
          <a:p>
            <a:endParaRPr lang="es-ES" smtClean="0"/>
          </a:p>
        </p:txBody>
      </p:sp>
      <p:pic>
        <p:nvPicPr>
          <p:cNvPr id="512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12386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Picture 2" descr="http://st.gdefon.com/wallpapers_original/wallpapers/400968_paren_korabliki_situaciya_1920x1280_(www.GdeFon.ru)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1" y="0"/>
            <a:ext cx="9143999" cy="6858000"/>
          </a:xfrm>
          <a:prstGeom prst="rect">
            <a:avLst/>
          </a:prstGeom>
          <a:noFill/>
        </p:spPr>
      </p:pic>
      <p:pic>
        <p:nvPicPr>
          <p:cNvPr id="3" name="Picture 4" descr="http://st.gdefon.com/wallpapers_original/wallpapers/332592_korabliki_-bumaga_-voda_1920x1280_(www.GdeFon.ru)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-214346" y="0"/>
            <a:ext cx="935834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3494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000"/>
                            </p:stCondLst>
                            <p:childTnLst>
                              <p:par>
                                <p:cTn id="9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0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1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 idx="4294967295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hu-HU"/>
          </a:p>
        </p:txBody>
      </p:sp>
      <p:sp>
        <p:nvSpPr>
          <p:cNvPr id="9219" name="Tartalom helye 2"/>
          <p:cNvSpPr>
            <a:spLocks noGrp="1"/>
          </p:cNvSpPr>
          <p:nvPr>
            <p:ph idx="4294967295"/>
          </p:nvPr>
        </p:nvSpPr>
        <p:spPr>
          <a:xfrm>
            <a:off x="457200" y="1600200"/>
            <a:ext cx="8229600" cy="4708525"/>
          </a:xfrm>
          <a:prstGeom prst="rect">
            <a:avLst/>
          </a:prstGeom>
        </p:spPr>
        <p:txBody>
          <a:bodyPr/>
          <a:lstStyle/>
          <a:p>
            <a:endParaRPr lang="es-ES" smtClean="0"/>
          </a:p>
        </p:txBody>
      </p:sp>
      <p:pic>
        <p:nvPicPr>
          <p:cNvPr id="922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1376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946" name="Picture 2" descr="http://www.fondos10.net/wp-content/uploads/2008/07/lllll-1024-x-768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13619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 idx="4294967295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hu-HU"/>
          </a:p>
        </p:txBody>
      </p:sp>
      <p:sp>
        <p:nvSpPr>
          <p:cNvPr id="11267" name="Tartalom helye 2"/>
          <p:cNvSpPr>
            <a:spLocks noGrp="1"/>
          </p:cNvSpPr>
          <p:nvPr>
            <p:ph idx="4294967295"/>
          </p:nvPr>
        </p:nvSpPr>
        <p:spPr>
          <a:xfrm>
            <a:off x="457200" y="1600200"/>
            <a:ext cx="8229600" cy="4708525"/>
          </a:xfrm>
          <a:prstGeom prst="rect">
            <a:avLst/>
          </a:prstGeom>
        </p:spPr>
        <p:txBody>
          <a:bodyPr/>
          <a:lstStyle/>
          <a:p>
            <a:endParaRPr lang="es-ES" smtClean="0"/>
          </a:p>
        </p:txBody>
      </p:sp>
      <p:pic>
        <p:nvPicPr>
          <p:cNvPr id="1126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2059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11061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 idx="4294967295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hu-HU"/>
          </a:p>
        </p:txBody>
      </p:sp>
      <p:sp>
        <p:nvSpPr>
          <p:cNvPr id="13315" name="Tartalom helye 2"/>
          <p:cNvSpPr>
            <a:spLocks noGrp="1"/>
          </p:cNvSpPr>
          <p:nvPr>
            <p:ph idx="4294967295"/>
          </p:nvPr>
        </p:nvSpPr>
        <p:spPr>
          <a:xfrm>
            <a:off x="457200" y="1600200"/>
            <a:ext cx="8229600" cy="4708525"/>
          </a:xfrm>
          <a:prstGeom prst="rect">
            <a:avLst/>
          </a:prstGeom>
        </p:spPr>
        <p:txBody>
          <a:bodyPr/>
          <a:lstStyle/>
          <a:p>
            <a:endParaRPr lang="es-ES" smtClean="0"/>
          </a:p>
        </p:txBody>
      </p:sp>
      <p:pic>
        <p:nvPicPr>
          <p:cNvPr id="1331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615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14461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 idx="4294967295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hu-HU"/>
          </a:p>
        </p:txBody>
      </p:sp>
      <p:sp>
        <p:nvSpPr>
          <p:cNvPr id="19459" name="Tartalom helye 2"/>
          <p:cNvSpPr>
            <a:spLocks noGrp="1"/>
          </p:cNvSpPr>
          <p:nvPr>
            <p:ph idx="4294967295"/>
          </p:nvPr>
        </p:nvSpPr>
        <p:spPr>
          <a:xfrm>
            <a:off x="457200" y="1600200"/>
            <a:ext cx="8229600" cy="4708525"/>
          </a:xfrm>
          <a:prstGeom prst="rect">
            <a:avLst/>
          </a:prstGeom>
        </p:spPr>
        <p:txBody>
          <a:bodyPr/>
          <a:lstStyle/>
          <a:p>
            <a:endParaRPr lang="es-ES" smtClean="0"/>
          </a:p>
        </p:txBody>
      </p:sp>
      <p:pic>
        <p:nvPicPr>
          <p:cNvPr id="1946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027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14976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80" name="Picture 2" descr="http://static2.pixdaus.com/files/items/pics/5/37/74537_a8fec8f0f20329e6e56e697895ce4ee8_larg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Cím 1"/>
          <p:cNvSpPr>
            <a:spLocks noGrp="1"/>
          </p:cNvSpPr>
          <p:nvPr>
            <p:ph type="title" idx="4294967295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hu-HU"/>
          </a:p>
        </p:txBody>
      </p:sp>
      <p:sp>
        <p:nvSpPr>
          <p:cNvPr id="24579" name="Tartalom helye 2"/>
          <p:cNvSpPr>
            <a:spLocks noGrp="1"/>
          </p:cNvSpPr>
          <p:nvPr>
            <p:ph idx="4294967295"/>
          </p:nvPr>
        </p:nvSpPr>
        <p:spPr>
          <a:xfrm>
            <a:off x="457200" y="1600200"/>
            <a:ext cx="8229600" cy="4708525"/>
          </a:xfrm>
          <a:prstGeom prst="rect">
            <a:avLst/>
          </a:prstGeom>
        </p:spPr>
        <p:txBody>
          <a:bodyPr/>
          <a:lstStyle/>
          <a:p>
            <a:endParaRPr lang="es-ES" smtClean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11607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 idx="4294967295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hu-HU"/>
          </a:p>
        </p:txBody>
      </p:sp>
      <p:sp>
        <p:nvSpPr>
          <p:cNvPr id="25603" name="Tartalom helye 2"/>
          <p:cNvSpPr>
            <a:spLocks noGrp="1"/>
          </p:cNvSpPr>
          <p:nvPr>
            <p:ph idx="4294967295"/>
          </p:nvPr>
        </p:nvSpPr>
        <p:spPr>
          <a:xfrm>
            <a:off x="457200" y="1600200"/>
            <a:ext cx="8229600" cy="4708525"/>
          </a:xfrm>
          <a:prstGeom prst="rect">
            <a:avLst/>
          </a:prstGeom>
        </p:spPr>
        <p:txBody>
          <a:bodyPr/>
          <a:lstStyle/>
          <a:p>
            <a:endParaRPr lang="es-ES" smtClean="0"/>
          </a:p>
        </p:txBody>
      </p:sp>
      <p:pic>
        <p:nvPicPr>
          <p:cNvPr id="2560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61913"/>
            <a:ext cx="9144000" cy="6919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13292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ntr" presetSubtype="3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5000"/>
                                        <p:tgtEl>
                                          <p:spTgt spid="256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 idx="4294967295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hu-HU"/>
          </a:p>
        </p:txBody>
      </p:sp>
      <p:sp>
        <p:nvSpPr>
          <p:cNvPr id="29699" name="Tartalom helye 2"/>
          <p:cNvSpPr>
            <a:spLocks noGrp="1"/>
          </p:cNvSpPr>
          <p:nvPr>
            <p:ph idx="4294967295"/>
          </p:nvPr>
        </p:nvSpPr>
        <p:spPr>
          <a:xfrm>
            <a:off x="457200" y="1600200"/>
            <a:ext cx="8229600" cy="4708525"/>
          </a:xfrm>
          <a:prstGeom prst="rect">
            <a:avLst/>
          </a:prstGeom>
        </p:spPr>
        <p:txBody>
          <a:bodyPr/>
          <a:lstStyle/>
          <a:p>
            <a:endParaRPr lang="es-ES" smtClean="0"/>
          </a:p>
        </p:txBody>
      </p:sp>
      <p:pic>
        <p:nvPicPr>
          <p:cNvPr id="2970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14399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xit" presetSubtype="0" accel="10000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0"/>
                                        <p:tgtEl>
                                          <p:spTgt spid="297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 idx="4294967295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hu-HU"/>
          </a:p>
        </p:txBody>
      </p:sp>
      <p:sp>
        <p:nvSpPr>
          <p:cNvPr id="30723" name="Tartalom helye 2"/>
          <p:cNvSpPr>
            <a:spLocks noGrp="1"/>
          </p:cNvSpPr>
          <p:nvPr>
            <p:ph idx="4294967295"/>
          </p:nvPr>
        </p:nvSpPr>
        <p:spPr>
          <a:xfrm>
            <a:off x="457200" y="1600200"/>
            <a:ext cx="8229600" cy="4708525"/>
          </a:xfrm>
          <a:prstGeom prst="rect">
            <a:avLst/>
          </a:prstGeom>
        </p:spPr>
        <p:txBody>
          <a:bodyPr/>
          <a:lstStyle/>
          <a:p>
            <a:endParaRPr lang="es-ES" smtClean="0"/>
          </a:p>
        </p:txBody>
      </p:sp>
      <p:pic>
        <p:nvPicPr>
          <p:cNvPr id="3072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http://www.dalefondos.com/fondos/muchos-barcos-1280x1024-1913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4368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xit" presetSubtype="1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4" presetClass="entr" presetSubtype="5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0" dur="5000"/>
                                        <p:tgtEl>
                                          <p:spTgt spid="307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 idx="4294967295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hu-HU"/>
          </a:p>
        </p:txBody>
      </p:sp>
      <p:sp>
        <p:nvSpPr>
          <p:cNvPr id="32771" name="Tartalom helye 2"/>
          <p:cNvSpPr>
            <a:spLocks noGrp="1"/>
          </p:cNvSpPr>
          <p:nvPr>
            <p:ph idx="4294967295"/>
          </p:nvPr>
        </p:nvSpPr>
        <p:spPr>
          <a:xfrm>
            <a:off x="457200" y="1600200"/>
            <a:ext cx="8229600" cy="4708525"/>
          </a:xfrm>
          <a:prstGeom prst="rect">
            <a:avLst/>
          </a:prstGeom>
        </p:spPr>
        <p:txBody>
          <a:bodyPr/>
          <a:lstStyle/>
          <a:p>
            <a:endParaRPr lang="es-ES" smtClean="0"/>
          </a:p>
        </p:txBody>
      </p:sp>
      <p:pic>
        <p:nvPicPr>
          <p:cNvPr id="3277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http://utilidadespc.net/wp-content/uploads/2008/01/barco_barado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16286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1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xit" presetSubtype="6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 idx="4294967295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hu-HU"/>
          </a:p>
        </p:txBody>
      </p:sp>
      <p:sp>
        <p:nvSpPr>
          <p:cNvPr id="38915" name="Tartalom helye 2"/>
          <p:cNvSpPr>
            <a:spLocks noGrp="1"/>
          </p:cNvSpPr>
          <p:nvPr>
            <p:ph idx="4294967295"/>
          </p:nvPr>
        </p:nvSpPr>
        <p:spPr>
          <a:xfrm>
            <a:off x="457200" y="1600200"/>
            <a:ext cx="8229600" cy="4708525"/>
          </a:xfrm>
          <a:prstGeom prst="rect">
            <a:avLst/>
          </a:prstGeom>
        </p:spPr>
        <p:txBody>
          <a:bodyPr/>
          <a:lstStyle/>
          <a:p>
            <a:endParaRPr lang="es-ES" smtClean="0"/>
          </a:p>
        </p:txBody>
      </p:sp>
      <p:pic>
        <p:nvPicPr>
          <p:cNvPr id="38916" name="Picture 2" descr="http://static2.pixdaus.com/files/items/pics/6/29/42629_fc035839b71df7fa0be9492c18c8bea2_larg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http://static1.pixdaus.com/files/items/pics/6/80/52680_1704984a08794a9db98e2433b6b277a7_larg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1067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5714" name="Picture 2" descr="http://www.artleo.com/pic/201112/2560x1600/artleo.com-14716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1"/>
          </a:xfrm>
          <a:prstGeom prst="rect">
            <a:avLst/>
          </a:prstGeom>
          <a:noFill/>
        </p:spPr>
      </p:pic>
      <p:pic>
        <p:nvPicPr>
          <p:cNvPr id="3" name="Picture 2" descr="http://images8.alphacoders.com/359/359226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1585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1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 idx="4294967295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endParaRPr lang="hu-HU"/>
          </a:p>
        </p:txBody>
      </p:sp>
      <p:sp>
        <p:nvSpPr>
          <p:cNvPr id="35843" name="Tartalom helye 2"/>
          <p:cNvSpPr>
            <a:spLocks noGrp="1"/>
          </p:cNvSpPr>
          <p:nvPr>
            <p:ph idx="4294967295"/>
          </p:nvPr>
        </p:nvSpPr>
        <p:spPr>
          <a:xfrm>
            <a:off x="457200" y="1600200"/>
            <a:ext cx="8229600" cy="4708525"/>
          </a:xfrm>
          <a:prstGeom prst="rect">
            <a:avLst/>
          </a:prstGeom>
        </p:spPr>
        <p:txBody>
          <a:bodyPr/>
          <a:lstStyle/>
          <a:p>
            <a:endParaRPr lang="es-ES" smtClean="0"/>
          </a:p>
        </p:txBody>
      </p:sp>
      <p:pic>
        <p:nvPicPr>
          <p:cNvPr id="35844" name="Picture 2" descr="http://static2.pixdaus.com/files/items/pics/0/71/24071_48b6a8b1321dceecf34a2c90918fe96e_larg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 descr="http://elpeliculondelapeke.files.wordpress.com/2013/03/foto-la-vida-de-pi-8-607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-1" y="0"/>
            <a:ext cx="9143999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8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xit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 descr="http://www.losgatosdeluzvioleta.com/uploads/4/0/2/7/402785/3341245_orig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201150" cy="6858000"/>
          </a:xfrm>
          <a:prstGeom prst="rect">
            <a:avLst/>
          </a:prstGeom>
          <a:noFill/>
        </p:spPr>
      </p:pic>
      <p:pic>
        <p:nvPicPr>
          <p:cNvPr id="3" name="Picture 2" descr="http://minamusi.files.wordpress.com/2013/03/alba-barco-animada-gif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214346" y="-285776"/>
            <a:ext cx="9644130" cy="7643866"/>
          </a:xfrm>
          <a:prstGeom prst="rect">
            <a:avLst/>
          </a:prstGeom>
          <a:noFill/>
          <a:effectLst>
            <a:softEdge rad="317500"/>
          </a:effectLst>
        </p:spPr>
      </p:pic>
    </p:spTree>
  </p:cSld>
  <p:clrMapOvr>
    <a:masterClrMapping/>
  </p:clrMapOvr>
  <p:transition spd="med" advTm="17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 idx="4294967295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4294967295"/>
          </p:nvPr>
        </p:nvSpPr>
        <p:spPr>
          <a:xfrm>
            <a:off x="457200" y="1600200"/>
            <a:ext cx="8229600" cy="4708525"/>
          </a:xfrm>
          <a:prstGeom prst="rect">
            <a:avLst/>
          </a:prstGeom>
        </p:spPr>
        <p:txBody>
          <a:bodyPr/>
          <a:lstStyle/>
          <a:p>
            <a:endParaRPr lang="es-ES"/>
          </a:p>
        </p:txBody>
      </p:sp>
      <p:pic>
        <p:nvPicPr>
          <p:cNvPr id="68610" name="Picture 2" descr="http://2.bp.blogspot.com/-fqabnw9eAg8/UJbbBp1Y_VI/AAAAAAAADPo/-67ZnUqVSU8/s1600/Bella+sirena+en+las+rocas,+observando+un+barco+en+el+mar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" name="Picture 14" descr="http://www.gifs-animados.es/nombre-imagenes/h/helen/gifs-animados-helen-066784.gif"/>
          <p:cNvPicPr>
            <a:picLocks noChangeAspect="1" noChangeArrowheads="1" noCrop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5357818" y="5168158"/>
            <a:ext cx="1571636" cy="921372"/>
          </a:xfrm>
          <a:prstGeom prst="rect">
            <a:avLst/>
          </a:prstGeom>
          <a:noFill/>
        </p:spPr>
      </p:pic>
      <p:pic>
        <p:nvPicPr>
          <p:cNvPr id="70666" name="Picture 10" descr="http://api.ning.com/files/TkhfUmQ5jQcYbV631VeLGZaN3k*K12N8AvhIQ7GarlBQVHeYT7EnpMe5c-OTBfhp08MQFobvG--*zjnCbCF5h*xOBESnbFle/gracias0111.gif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0" y="5357826"/>
            <a:ext cx="1745656" cy="1500174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6000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06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06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706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5"/>
            <a:ext cx="914400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3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1"/>
            <a:ext cx="10668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2"/>
          <a:ext cx="3200400" cy="1645920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1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dirty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1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dirty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645920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email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1"/>
            <a:ext cx="9144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dirty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10701"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ARCOS.....de zeemans">
  <a:themeElements>
    <a:clrScheme name="Hegycsúcs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Hegycsúcs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Hegycsúcs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BARCOS.....de zeemans</Template>
  <TotalTime>469</TotalTime>
  <Words>66</Words>
  <Application>Microsoft Office PowerPoint</Application>
  <PresentationFormat>Presentación en pantalla (4:3)</PresentationFormat>
  <Paragraphs>30</Paragraphs>
  <Slides>38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38</vt:i4>
      </vt:variant>
    </vt:vector>
  </HeadingPairs>
  <TitlesOfParts>
    <vt:vector size="40" baseType="lpstr">
      <vt:lpstr>BARCOS.....de zeemans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Barcos</dc:title>
  <dc:creator>Helen-Bruji</dc:creator>
  <cp:lastModifiedBy>Eleni</cp:lastModifiedBy>
  <cp:revision>47</cp:revision>
  <dcterms:created xsi:type="dcterms:W3CDTF">2013-12-12T16:05:29Z</dcterms:created>
  <dcterms:modified xsi:type="dcterms:W3CDTF">2013-12-15T22:06:22Z</dcterms:modified>
  <cp:contentStatus>Final</cp:contentStatus>
</cp:coreProperties>
</file>