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notesMasterIdLst>
    <p:notesMasterId r:id="rId49"/>
  </p:notesMasterIdLst>
  <p:sldIdLst>
    <p:sldId id="316" r:id="rId3"/>
    <p:sldId id="456" r:id="rId4"/>
    <p:sldId id="457" r:id="rId5"/>
    <p:sldId id="458" r:id="rId6"/>
    <p:sldId id="459" r:id="rId7"/>
    <p:sldId id="460" r:id="rId8"/>
    <p:sldId id="461" r:id="rId9"/>
    <p:sldId id="462" r:id="rId10"/>
    <p:sldId id="463" r:id="rId11"/>
    <p:sldId id="464" r:id="rId12"/>
    <p:sldId id="465" r:id="rId13"/>
    <p:sldId id="466" r:id="rId14"/>
    <p:sldId id="467" r:id="rId15"/>
    <p:sldId id="468" r:id="rId16"/>
    <p:sldId id="474" r:id="rId17"/>
    <p:sldId id="469" r:id="rId18"/>
    <p:sldId id="470" r:id="rId19"/>
    <p:sldId id="471" r:id="rId20"/>
    <p:sldId id="472" r:id="rId21"/>
    <p:sldId id="473" r:id="rId22"/>
    <p:sldId id="477" r:id="rId23"/>
    <p:sldId id="475" r:id="rId24"/>
    <p:sldId id="476" r:id="rId25"/>
    <p:sldId id="479" r:id="rId26"/>
    <p:sldId id="478" r:id="rId27"/>
    <p:sldId id="480" r:id="rId28"/>
    <p:sldId id="481" r:id="rId29"/>
    <p:sldId id="482" r:id="rId30"/>
    <p:sldId id="484" r:id="rId31"/>
    <p:sldId id="483" r:id="rId32"/>
    <p:sldId id="485" r:id="rId33"/>
    <p:sldId id="486" r:id="rId34"/>
    <p:sldId id="487" r:id="rId35"/>
    <p:sldId id="489" r:id="rId36"/>
    <p:sldId id="488" r:id="rId37"/>
    <p:sldId id="497" r:id="rId38"/>
    <p:sldId id="492" r:id="rId39"/>
    <p:sldId id="494" r:id="rId40"/>
    <p:sldId id="493" r:id="rId41"/>
    <p:sldId id="490" r:id="rId42"/>
    <p:sldId id="495" r:id="rId43"/>
    <p:sldId id="491" r:id="rId44"/>
    <p:sldId id="498" r:id="rId45"/>
    <p:sldId id="496" r:id="rId46"/>
    <p:sldId id="317" r:id="rId47"/>
    <p:sldId id="500" r:id="rId48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TQT3l9SGPvLnbd6DFKe8Q==" hashData="4b1WpEhoDoCAmaHSN7NHN6VZPf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FF66"/>
    <a:srgbClr val="9933FF"/>
    <a:srgbClr val="6600FF"/>
    <a:srgbClr val="3B32EE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792" y="-180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25/07/2022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8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13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25/07/2022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25/07/2022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25/07/2022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25/07/2022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63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25/07/2022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25/07/2022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51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7" y="274651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078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25/07/2022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63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55.jpeg"/><Relationship Id="rId4" Type="http://schemas.openxmlformats.org/officeDocument/2006/relationships/image" Target="../media/image2.gi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trippy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3" y="-25706"/>
            <a:ext cx="10080626" cy="6960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1" y="5857912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9" y="4572029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17062" y="928670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BANCOS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PÚBLICOS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7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RocioComohanpasdolosannos (1).wav"/>
          </p:stSnd>
        </p:sndAc>
      </p:transition>
    </mc:Choice>
    <mc:Fallback xmlns="">
      <p:transition spd="slow" advTm="14000">
        <p:fade/>
        <p:sndAc>
          <p:stSnd loop="1">
            <p:snd r:embed="rId7" name="RocioComohanpasdolosannos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Outsunny Banco de Madera para Exteriores con Apoyabrazos en Forma de Rueda Aspecto Envejecido Jardín Balcón Terraza 105,5x56x75 cm Marrón Rústico &lt;br&g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466" y="-747464"/>
            <a:ext cx="10259091" cy="8339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94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nco publico png imágenes | PNGWi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0" y="0"/>
            <a:ext cx="100826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21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reative-public-benches-8-57e8d3d758c34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89" y="9500"/>
            <a:ext cx="10080625" cy="68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96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4" y="-9325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0" name="Picture 2" descr="creative-bench-100-57e91cc823004__7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95" y="-26988"/>
            <a:ext cx="8733041" cy="7272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492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reative-Public-Benches-102-57e91d818946f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0080625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570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reative-public-benches-32-57e926ac9b870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302" y="0"/>
            <a:ext cx="10096928" cy="6869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55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Banco público - Todos los fabricantes de la arquitectura y del desig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847" y="-24730"/>
            <a:ext cx="6469422" cy="6882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Banco público - Todos los fabricantes de la arquitectura y del desig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941" y="4005064"/>
            <a:ext cx="612281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Banco público a medida - Todos los fabricantes de la arquitectura y del  desig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0825" y="-79598"/>
            <a:ext cx="3713940" cy="408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63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abes cuáles son los bancos más curiosos de Vigo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" y="0"/>
            <a:ext cx="102462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511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4" y="-9325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reative-public-benches-72-57e932b7dd9f5__7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341" y="0"/>
            <a:ext cx="73504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267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reative-public-benches-73-57e936ae28e78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" y="-243407"/>
            <a:ext cx="10193508" cy="740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50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reative-Public-Benches-101-57e9127add087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87" y="-9178"/>
            <a:ext cx="10092867" cy="6867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5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5 Bancos y asientos públicos muy creativos | Bored Pan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2" y="0"/>
            <a:ext cx="10185581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64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m forma de livro, tulipa e até barco! Conheça os bancos mais criativos do  mundo - Música, diversão, lifestyle e vídeos legais para jovens de espíri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62" y="-1116"/>
            <a:ext cx="10184365" cy="685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44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4" y="-9325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reative-public-benches-21-57e9089413135__7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101" y="0"/>
            <a:ext cx="6828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573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m forma de livro, tulipa e até barco! Conheça os bancos mais criativos do  mundo - Música, diversão, lifestyle e vídeos legais para jovens de espírit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873"/>
          <a:stretch/>
        </p:blipFill>
        <p:spPr bwMode="auto">
          <a:xfrm>
            <a:off x="0" y="0"/>
            <a:ext cx="10334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483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m forma de livro, tulipa e até barco! Conheça os bancos mais criativos do  mundo - Música, diversão, lifestyle e vídeos legais para jovens de espírit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843"/>
          <a:stretch/>
        </p:blipFill>
        <p:spPr bwMode="auto">
          <a:xfrm>
            <a:off x="3" y="19050"/>
            <a:ext cx="10477775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95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reative-public-benches-26-57e917c39f5fd__7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944"/>
          <a:stretch/>
        </p:blipFill>
        <p:spPr bwMode="auto">
          <a:xfrm>
            <a:off x="-178464" y="0"/>
            <a:ext cx="10448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45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reative-public-benches-26-57e917c39f5fd__7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11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4" y="-9325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reative-public-benches-71-57e92e28059cf__7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882" y="0"/>
            <a:ext cx="56721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1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4" y="-9325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creative-public-benches-012-57e925986497b__7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820" y="5"/>
            <a:ext cx="7619972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43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reative-public-benches-18-57e8ec5dc440a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02"/>
            <a:ext cx="10080625" cy="684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7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reative-public-benches-15-57e8e3882abdd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704"/>
            <a:ext cx="10290860" cy="6836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12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reative-public-benches-013-57e92709ad52b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152"/>
            <a:ext cx="10080625" cy="688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90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4" y="-9325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creative-public-benches-14-57e8df7545231__7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142" y="0"/>
            <a:ext cx="53850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88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reative-public-benches-5-57e92268e23f1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464" y="-171400"/>
            <a:ext cx="10332567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47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reative-public-benches-12-57e92e5957478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987" y="-31626"/>
            <a:ext cx="10120878" cy="688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15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reative-public-benches-10-57e8d3db229fa__7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105"/>
            <a:ext cx="10187600" cy="690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96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  <p:sndAc>
          <p:stSnd>
            <p:snd r:embed="rId2" name="ernesto cortazar - our love never dies.wav"/>
          </p:stSnd>
        </p:sndAc>
      </p:transition>
    </mc:Choice>
    <mc:Fallback xmlns="">
      <p:transition spd="slow" advTm="4000">
        <p:fade/>
        <p:sndAc>
          <p:stSnd>
            <p:snd r:embed="rId4" name="ernesto cortazar - our love never di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reative-public-benches-11-57e92771ee370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464" y="0"/>
            <a:ext cx="60766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reative-public-benches-12-57e8d3bfab5e1__7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8196" y="0"/>
            <a:ext cx="41824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80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4" y="-9325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reative-public-benches-11-57e8d3bc4b135__7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94" y="0"/>
            <a:ext cx="56248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049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reative-bench-104-57e9247f3ca5d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43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ive-public-benches-7-57e92399c6f54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275" y="0"/>
            <a:ext cx="5115517" cy="7064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2" descr="creative-public-benches-004-57ea195a5a1a1__7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5074"/>
            <a:ext cx="5786987" cy="7064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09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reative-bench-102-57e91c70088db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10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reative-public-benches-7-57e8d3d550f4b__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014" y="-25152"/>
            <a:ext cx="10265901" cy="688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16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4" y="-9325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2" descr="creative-public-benches-2-57e8d3c72b2b4__7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865" y="-98425"/>
            <a:ext cx="6249637" cy="712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148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0 ideas de Mobiliario Urbano Bancos Madera Sostenibles | Edig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2130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02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5 Bancos y asientos públicos muy creativos | Bored Pan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466" y="-299865"/>
            <a:ext cx="10259091" cy="716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881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aseos por Madrid. 8 Mini Rutas a pie por el centro de Madrid | Guía Reps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57" y="0"/>
            <a:ext cx="113407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52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 Sofá de jardín de ratán sintético neg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40"/>
            <a:ext cx="10080625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6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4" y="-9325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 descr="creative-bench-103-57e92258c3f8f__7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648" y="0"/>
            <a:ext cx="53465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21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OS BANCOS COMO INDICADORES DE LA CALIDAD DE VIDA EN LA CIUDAD – Jardines  sin fronte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29222"/>
            <a:ext cx="10080625" cy="761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49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4" y="-9325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6" name="Picture 2" descr="creative-bench-101-57e91c9e66708__7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648" y="0"/>
            <a:ext cx="55478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63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APUNTES - REVISTA DIGITAL DE ARQUITECTURA: Equipamiento y mobiliario para  espacios públicos - Selección de propuestas interesan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11" y="-4936"/>
            <a:ext cx="6813576" cy="686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APUNTES - REVISTA DIGITAL DE ARQUITECTURA: Equipamiento y mobiliario para  espacios públicos - Selección de propuestas interesant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4" y="-19050"/>
            <a:ext cx="3318676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32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4" y="-9325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Banco público - Todos los fabricantes de la arquitectura y del desig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70"/>
            <a:ext cx="6812418" cy="6861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Banco público - Todos los fabricantes de la arquitectura y del desig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420" y="1014847"/>
            <a:ext cx="3404339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4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6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1057" y="5395260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6" y="1067212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25 de julio de 2022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12:10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3968" y="5270485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NCOS PUBLIC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BANCOS PUBLICOS</Template>
  <TotalTime>9</TotalTime>
  <Words>39</Words>
  <Application>Microsoft Office PowerPoint</Application>
  <PresentationFormat>Personalizado</PresentationFormat>
  <Paragraphs>12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BANCOS PUBLICOS</vt:lpstr>
      <vt:lpstr>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2022-07-25T10:10:40Z</dcterms:created>
  <dcterms:modified xsi:type="dcterms:W3CDTF">2022-07-25T10:19:50Z</dcterms:modified>
</cp:coreProperties>
</file>