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Default Extension="wav" ContentType="audio/x-wav"/>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3" r:id="rId50"/>
    <p:sldId id="304" r:id="rId51"/>
    <p:sldId id="305" r:id="rId52"/>
    <p:sldId id="306" r:id="rId53"/>
    <p:sldId id="307" r:id="rId54"/>
    <p:sldId id="308" r:id="rId55"/>
    <p:sldId id="309" r:id="rId56"/>
    <p:sldId id="310" r:id="rId57"/>
    <p:sldId id="311" r:id="rId58"/>
    <p:sldId id="312" r:id="rId59"/>
    <p:sldId id="313" r:id="rId60"/>
    <p:sldId id="314" r:id="rId61"/>
    <p:sldId id="315" r:id="rId62"/>
    <p:sldId id="316" r:id="rId63"/>
    <p:sldId id="317" r:id="rId64"/>
    <p:sldId id="318" r:id="rId65"/>
    <p:sldId id="319" r:id="rId66"/>
    <p:sldId id="320" r:id="rId67"/>
    <p:sldId id="321" r:id="rId68"/>
    <p:sldId id="322" r:id="rId69"/>
    <p:sldId id="323" r:id="rId70"/>
    <p:sldId id="324" r:id="rId71"/>
    <p:sldId id="325" r:id="rId72"/>
    <p:sldId id="326" r:id="rId73"/>
    <p:sldId id="327" r:id="rId74"/>
    <p:sldId id="328" r:id="rId75"/>
    <p:sldId id="329" r:id="rId76"/>
    <p:sldId id="330" r:id="rId77"/>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Jvy9Kl0eCC2ANNrJYb+jSQ==" hashData="OkUoPjJKFBcr1+FsKb9sH0taXq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78" autoAdjust="0"/>
    <p:restoredTop sz="94660"/>
  </p:normalViewPr>
  <p:slideViewPr>
    <p:cSldViewPr snapToGrid="0">
      <p:cViewPr varScale="1">
        <p:scale>
          <a:sx n="36" d="100"/>
          <a:sy n="36" d="100"/>
        </p:scale>
        <p:origin x="-90" y="-1710"/>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viewProps" Target="viewProps.xml"/><Relationship Id="rId5" Type="http://schemas.openxmlformats.org/officeDocument/2006/relationships/slide" Target="slides/slide3.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presProps" Target="presProps.xml"/><Relationship Id="rId81"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theme" Target="theme/theme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6DC4B31B-AF43-4533-B8E4-65F7871A325F}" type="datetimeFigureOut">
              <a:rPr lang="es-CO" smtClean="0"/>
              <a:pPr/>
              <a:t>14/09/2016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E807F8AB-18B8-4936-88F1-176D40C02FBF}" type="slidenum">
              <a:rPr lang="es-CO" smtClean="0"/>
              <a:pPr/>
              <a:t>‹Nº›</a:t>
            </a:fld>
            <a:endParaRPr lang="es-CO"/>
          </a:p>
        </p:txBody>
      </p:sp>
    </p:spTree>
    <p:extLst>
      <p:ext uri="{BB962C8B-B14F-4D97-AF65-F5344CB8AC3E}">
        <p14:creationId xmlns:p14="http://schemas.microsoft.com/office/powerpoint/2010/main" xmlns="" val="23513965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6DC4B31B-AF43-4533-B8E4-65F7871A325F}" type="datetimeFigureOut">
              <a:rPr lang="es-CO" smtClean="0"/>
              <a:pPr/>
              <a:t>14/09/2016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E807F8AB-18B8-4936-88F1-176D40C02FBF}" type="slidenum">
              <a:rPr lang="es-CO" smtClean="0"/>
              <a:pPr/>
              <a:t>‹Nº›</a:t>
            </a:fld>
            <a:endParaRPr lang="es-CO"/>
          </a:p>
        </p:txBody>
      </p:sp>
    </p:spTree>
    <p:extLst>
      <p:ext uri="{BB962C8B-B14F-4D97-AF65-F5344CB8AC3E}">
        <p14:creationId xmlns:p14="http://schemas.microsoft.com/office/powerpoint/2010/main" xmlns="" val="27364834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6DC4B31B-AF43-4533-B8E4-65F7871A325F}" type="datetimeFigureOut">
              <a:rPr lang="es-CO" smtClean="0"/>
              <a:pPr/>
              <a:t>14/09/2016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E807F8AB-18B8-4936-88F1-176D40C02FBF}" type="slidenum">
              <a:rPr lang="es-CO" smtClean="0"/>
              <a:pPr/>
              <a:t>‹Nº›</a:t>
            </a:fld>
            <a:endParaRPr lang="es-CO"/>
          </a:p>
        </p:txBody>
      </p:sp>
    </p:spTree>
    <p:extLst>
      <p:ext uri="{BB962C8B-B14F-4D97-AF65-F5344CB8AC3E}">
        <p14:creationId xmlns:p14="http://schemas.microsoft.com/office/powerpoint/2010/main" xmlns="" val="39418983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6DC4B31B-AF43-4533-B8E4-65F7871A325F}" type="datetimeFigureOut">
              <a:rPr lang="es-CO" smtClean="0"/>
              <a:pPr/>
              <a:t>14/09/2016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E807F8AB-18B8-4936-88F1-176D40C02FBF}" type="slidenum">
              <a:rPr lang="es-CO" smtClean="0"/>
              <a:pPr/>
              <a:t>‹Nº›</a:t>
            </a:fld>
            <a:endParaRPr lang="es-CO"/>
          </a:p>
        </p:txBody>
      </p:sp>
    </p:spTree>
    <p:extLst>
      <p:ext uri="{BB962C8B-B14F-4D97-AF65-F5344CB8AC3E}">
        <p14:creationId xmlns:p14="http://schemas.microsoft.com/office/powerpoint/2010/main" xmlns="" val="25582166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6DC4B31B-AF43-4533-B8E4-65F7871A325F}" type="datetimeFigureOut">
              <a:rPr lang="es-CO" smtClean="0"/>
              <a:pPr/>
              <a:t>14/09/2016</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E807F8AB-18B8-4936-88F1-176D40C02FBF}" type="slidenum">
              <a:rPr lang="es-CO" smtClean="0"/>
              <a:pPr/>
              <a:t>‹Nº›</a:t>
            </a:fld>
            <a:endParaRPr lang="es-CO"/>
          </a:p>
        </p:txBody>
      </p:sp>
    </p:spTree>
    <p:extLst>
      <p:ext uri="{BB962C8B-B14F-4D97-AF65-F5344CB8AC3E}">
        <p14:creationId xmlns:p14="http://schemas.microsoft.com/office/powerpoint/2010/main" xmlns="" val="1557147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6DC4B31B-AF43-4533-B8E4-65F7871A325F}" type="datetimeFigureOut">
              <a:rPr lang="es-CO" smtClean="0"/>
              <a:pPr/>
              <a:t>14/09/2016</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E807F8AB-18B8-4936-88F1-176D40C02FBF}" type="slidenum">
              <a:rPr lang="es-CO" smtClean="0"/>
              <a:pPr/>
              <a:t>‹Nº›</a:t>
            </a:fld>
            <a:endParaRPr lang="es-CO"/>
          </a:p>
        </p:txBody>
      </p:sp>
    </p:spTree>
    <p:extLst>
      <p:ext uri="{BB962C8B-B14F-4D97-AF65-F5344CB8AC3E}">
        <p14:creationId xmlns:p14="http://schemas.microsoft.com/office/powerpoint/2010/main" xmlns="" val="30946424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6DC4B31B-AF43-4533-B8E4-65F7871A325F}" type="datetimeFigureOut">
              <a:rPr lang="es-CO" smtClean="0"/>
              <a:pPr/>
              <a:t>14/09/2016</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E807F8AB-18B8-4936-88F1-176D40C02FBF}" type="slidenum">
              <a:rPr lang="es-CO" smtClean="0"/>
              <a:pPr/>
              <a:t>‹Nº›</a:t>
            </a:fld>
            <a:endParaRPr lang="es-CO"/>
          </a:p>
        </p:txBody>
      </p:sp>
    </p:spTree>
    <p:extLst>
      <p:ext uri="{BB962C8B-B14F-4D97-AF65-F5344CB8AC3E}">
        <p14:creationId xmlns:p14="http://schemas.microsoft.com/office/powerpoint/2010/main" xmlns="" val="16682992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6DC4B31B-AF43-4533-B8E4-65F7871A325F}" type="datetimeFigureOut">
              <a:rPr lang="es-CO" smtClean="0"/>
              <a:pPr/>
              <a:t>14/09/2016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E807F8AB-18B8-4936-88F1-176D40C02FBF}" type="slidenum">
              <a:rPr lang="es-CO" smtClean="0"/>
              <a:pPr/>
              <a:t>‹Nº›</a:t>
            </a:fld>
            <a:endParaRPr lang="es-CO"/>
          </a:p>
        </p:txBody>
      </p:sp>
    </p:spTree>
    <p:extLst>
      <p:ext uri="{BB962C8B-B14F-4D97-AF65-F5344CB8AC3E}">
        <p14:creationId xmlns:p14="http://schemas.microsoft.com/office/powerpoint/2010/main" xmlns="" val="27323567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6DC4B31B-AF43-4533-B8E4-65F7871A325F}" type="datetimeFigureOut">
              <a:rPr lang="es-CO" smtClean="0"/>
              <a:pPr/>
              <a:t>14/09/2016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E807F8AB-18B8-4936-88F1-176D40C02FBF}" type="slidenum">
              <a:rPr lang="es-CO" smtClean="0"/>
              <a:pPr/>
              <a:t>‹Nº›</a:t>
            </a:fld>
            <a:endParaRPr lang="es-CO"/>
          </a:p>
        </p:txBody>
      </p:sp>
    </p:spTree>
    <p:extLst>
      <p:ext uri="{BB962C8B-B14F-4D97-AF65-F5344CB8AC3E}">
        <p14:creationId xmlns:p14="http://schemas.microsoft.com/office/powerpoint/2010/main" xmlns="" val="20776136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6DC4B31B-AF43-4533-B8E4-65F7871A325F}" type="datetimeFigureOut">
              <a:rPr lang="es-CO" smtClean="0"/>
              <a:pPr/>
              <a:t>14/09/2016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E807F8AB-18B8-4936-88F1-176D40C02FBF}" type="slidenum">
              <a:rPr lang="es-CO" smtClean="0"/>
              <a:pPr/>
              <a:t>‹Nº›</a:t>
            </a:fld>
            <a:endParaRPr lang="es-CO"/>
          </a:p>
        </p:txBody>
      </p:sp>
    </p:spTree>
    <p:extLst>
      <p:ext uri="{BB962C8B-B14F-4D97-AF65-F5344CB8AC3E}">
        <p14:creationId xmlns:p14="http://schemas.microsoft.com/office/powerpoint/2010/main" xmlns="" val="6824381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6DC4B31B-AF43-4533-B8E4-65F7871A325F}" type="datetimeFigureOut">
              <a:rPr lang="es-CO" smtClean="0"/>
              <a:pPr/>
              <a:t>14/09/2016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E807F8AB-18B8-4936-88F1-176D40C02FBF}" type="slidenum">
              <a:rPr lang="es-CO" smtClean="0"/>
              <a:pPr/>
              <a:t>‹Nº›</a:t>
            </a:fld>
            <a:endParaRPr lang="es-CO"/>
          </a:p>
        </p:txBody>
      </p:sp>
    </p:spTree>
    <p:extLst>
      <p:ext uri="{BB962C8B-B14F-4D97-AF65-F5344CB8AC3E}">
        <p14:creationId xmlns:p14="http://schemas.microsoft.com/office/powerpoint/2010/main" xmlns="" val="164229565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38"/>
            <a:ext cx="10363200" cy="1470025"/>
          </a:xfrm>
          <a:prstGeom prst="rect">
            <a:avLst/>
          </a:prstGeom>
        </p:spPr>
        <p:txBody>
          <a:bodyPr/>
          <a:lstStyle/>
          <a:p>
            <a:r>
              <a:rPr lang="es-ES" smtClean="0"/>
              <a:t>Haga clic para modificar el estilo de título del patrón</a:t>
            </a:r>
            <a:endParaRPr lang="es-ES_tradnl"/>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_tradnl"/>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DC4B31B-AF43-4533-B8E4-65F7871A325F}" type="datetimeFigureOut">
              <a:rPr lang="es-CO" smtClean="0"/>
              <a:pPr/>
              <a:t>14/09/2016</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807F8AB-18B8-4936-88F1-176D40C02FBF}" type="slidenum">
              <a:rPr lang="es-CO" smtClean="0"/>
              <a:pPr/>
              <a:t>‹Nº›</a:t>
            </a:fld>
            <a:endParaRPr lang="es-CO"/>
          </a:p>
        </p:txBody>
      </p:sp>
    </p:spTree>
    <p:extLst>
      <p:ext uri="{BB962C8B-B14F-4D97-AF65-F5344CB8AC3E}">
        <p14:creationId xmlns:p14="http://schemas.microsoft.com/office/powerpoint/2010/main" xmlns="" val="22310004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xml"/><Relationship Id="rId1" Type="http://schemas.openxmlformats.org/officeDocument/2006/relationships/audio" Target="../media/media1.wav"/><Relationship Id="rId5" Type="http://schemas.openxmlformats.org/officeDocument/2006/relationships/image" Target="../media/image2.png"/><Relationship Id="rId4" Type="http://schemas.microsoft.com/office/2007/relationships/media" Target="../media/media1.wav"/></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8" Type="http://schemas.openxmlformats.org/officeDocument/2006/relationships/image" Target="../media/image79.png"/><Relationship Id="rId13" Type="http://schemas.openxmlformats.org/officeDocument/2006/relationships/hyperlink" Target="https://vk.com/mispps" TargetMode="External"/><Relationship Id="rId3" Type="http://schemas.openxmlformats.org/officeDocument/2006/relationships/image" Target="../media/image76.png"/><Relationship Id="rId7" Type="http://schemas.openxmlformats.org/officeDocument/2006/relationships/hyperlink" Target="https://www.facebook.com/mispps" TargetMode="External"/><Relationship Id="rId12" Type="http://schemas.openxmlformats.org/officeDocument/2006/relationships/image" Target="../media/image81.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78.png"/><Relationship Id="rId11" Type="http://schemas.openxmlformats.org/officeDocument/2006/relationships/hyperlink" Target="https://plus.google.com/+Mispps/" TargetMode="External"/><Relationship Id="rId5" Type="http://schemas.openxmlformats.org/officeDocument/2006/relationships/image" Target="../media/image77.png"/><Relationship Id="rId10" Type="http://schemas.openxmlformats.org/officeDocument/2006/relationships/image" Target="../media/image80.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8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8" name="Rectángulo 7"/>
          <p:cNvSpPr/>
          <p:nvPr/>
        </p:nvSpPr>
        <p:spPr>
          <a:xfrm>
            <a:off x="1013011" y="889843"/>
            <a:ext cx="10165977" cy="5078313"/>
          </a:xfrm>
          <a:prstGeom prst="rect">
            <a:avLst/>
          </a:prstGeom>
        </p:spPr>
        <p:txBody>
          <a:bodyPr wrap="square">
            <a:spAutoFit/>
          </a:bodyPr>
          <a:lstStyle/>
          <a:p>
            <a:pPr algn="ctr"/>
            <a:r>
              <a:rPr lang="es-CO" b="1" i="1" dirty="0" smtClean="0"/>
              <a:t>Ballenas y Delfines</a:t>
            </a:r>
          </a:p>
          <a:p>
            <a:pPr algn="ctr"/>
            <a:r>
              <a:rPr lang="es-CO" i="1" dirty="0" smtClean="0"/>
              <a:t>Los </a:t>
            </a:r>
            <a:r>
              <a:rPr lang="es-CO" i="1" dirty="0"/>
              <a:t>cetáceos (</a:t>
            </a:r>
            <a:r>
              <a:rPr lang="es-CO" i="1" dirty="0" smtClean="0"/>
              <a:t>Cetácea</a:t>
            </a:r>
            <a:r>
              <a:rPr lang="es-CO" i="1" dirty="0"/>
              <a:t>) son un orden de mamíferos euterios completamente adaptados a la vida acuática. El nombre «cetáceo» deriva del griego </a:t>
            </a:r>
            <a:r>
              <a:rPr lang="es-CO" i="1" dirty="0" err="1" smtClean="0"/>
              <a:t>kētos</a:t>
            </a:r>
            <a:r>
              <a:rPr lang="es-CO" i="1" dirty="0"/>
              <a:t>, que significa «ballena» o «monstruo marino» y fue acuñado por Aristóteles para referirse a los animales acuáticos dotados de respiración pulmonar. Presentan un cuerpo fusiforme, semejante al de los peces, que los hace más hidrodinámicos. Las patas anteriores se han transformado en aletas, mientras que las posteriores han desaparecido como tales, tienen una espesa capa de grasa que les sirve de aislamiento térmico. La rama de la biología que se encarga del estudio de estos animales es la </a:t>
            </a:r>
            <a:r>
              <a:rPr lang="es-CO" i="1" dirty="0" err="1" smtClean="0"/>
              <a:t>cetología</a:t>
            </a:r>
            <a:r>
              <a:rPr lang="es-CO" i="1" dirty="0"/>
              <a:t>. Parecen los peces más grandes del mundo, pero no son peces. Tienen pulmones y respiran aire. Tienen cerebros grandes y viven en grupos familiares. Son cetáceos.</a:t>
            </a:r>
          </a:p>
          <a:p>
            <a:pPr algn="ctr"/>
            <a:r>
              <a:rPr lang="es-CO" i="1" dirty="0"/>
              <a:t> Los cetáceos no son peces. Son mamíferos. Las personas son mamíferos, también, como los perros y los gatos. Eso significa que no ponen huevos. Tienen bebés vivos y los alimentan con leche. Las ballenas, los delfines y las marsopas son cetáceos. Nadan en los océanos de todo el mundo. Existen alrededor de 80 tipos diferentes de cetáceos.  Las ballenas son muy grandes. La más grande es la ballena azul. ¡Crece hasta tener 100 pies de largo y pesa 200 toneladas</a:t>
            </a:r>
            <a:r>
              <a:rPr lang="es-CO" i="1" dirty="0" smtClean="0"/>
              <a:t>! </a:t>
            </a:r>
            <a:r>
              <a:rPr lang="es-CO" i="1" dirty="0"/>
              <a:t>Las ballenas son más grandes que los delfines. Suelen recibir sus nombres según su apariencia. La ballena jorobada se llama así porque su espalda tiene una joroba.  La ballena franca obtuvo su nombre por otro motivo. Cuando los barcos balleneros salían a buscar ballenas, querían las de cierto tipo. Buscaban ballenas lo suficientemente grandes para hacer muchísimo aceite. Cuando encontraron esta ballena, fue la más fácil o "franca" de cazar.</a:t>
            </a:r>
          </a:p>
        </p:txBody>
      </p:sp>
      <p:pic>
        <p:nvPicPr>
          <p:cNvPr id="9" name="MUSICA_INSTRUMENTAL_2015_-_M_sica_Romantica_Instru">
            <a:hlinkClick r:id="" action="ppaction://media"/>
          </p:cNvPr>
          <p:cNvPicPr>
            <a:picLocks noChangeAspect="1"/>
          </p:cNvPicPr>
          <p:nvPr>
            <a:audioFile r:link="rId1"/>
            <p:extLst>
              <p:ext uri="{DAA4B4D4-6D71-4841-9C94-3DE7FCFB9230}">
                <p14:media xmlns:p14="http://schemas.microsoft.com/office/powerpoint/2010/main" xmlns="" r:embed="rId4"/>
              </p:ext>
            </p:extLst>
          </p:nvPr>
        </p:nvPicPr>
        <p:blipFill>
          <a:blip r:embed="rId5" cstate="print"/>
          <a:stretch>
            <a:fillRect/>
          </a:stretch>
        </p:blipFill>
        <p:spPr>
          <a:xfrm>
            <a:off x="5791200" y="3124200"/>
            <a:ext cx="609600" cy="609600"/>
          </a:xfrm>
          <a:prstGeom prst="rect">
            <a:avLst/>
          </a:prstGeom>
        </p:spPr>
      </p:pic>
    </p:spTree>
    <p:extLst>
      <p:ext uri="{BB962C8B-B14F-4D97-AF65-F5344CB8AC3E}">
        <p14:creationId xmlns:p14="http://schemas.microsoft.com/office/powerpoint/2010/main" xmlns="" val="33061719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9"/>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7701490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987279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883541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073075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149340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83530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4178851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310531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7221748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0440401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8463121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7042788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5159430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6645951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2425489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5350366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8188369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4346899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6878355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3934013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0547193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CuadroTexto 2"/>
          <p:cNvSpPr txBox="1"/>
          <p:nvPr/>
        </p:nvSpPr>
        <p:spPr>
          <a:xfrm flipH="1">
            <a:off x="4081659" y="5844988"/>
            <a:ext cx="4028681" cy="369332"/>
          </a:xfrm>
          <a:prstGeom prst="rect">
            <a:avLst/>
          </a:prstGeom>
          <a:noFill/>
        </p:spPr>
        <p:txBody>
          <a:bodyPr wrap="square" rtlCol="0">
            <a:spAutoFit/>
          </a:bodyPr>
          <a:lstStyle/>
          <a:p>
            <a:pPr algn="ctr"/>
            <a:r>
              <a:rPr lang="es-CO" i="1" dirty="0" smtClean="0">
                <a:solidFill>
                  <a:schemeClr val="bg1"/>
                </a:solidFill>
              </a:rPr>
              <a:t>La Ballena Azul</a:t>
            </a:r>
            <a:endParaRPr lang="es-CO" i="1" dirty="0">
              <a:solidFill>
                <a:schemeClr val="bg1"/>
              </a:solidFill>
            </a:endParaRPr>
          </a:p>
        </p:txBody>
      </p:sp>
    </p:spTree>
    <p:extLst>
      <p:ext uri="{BB962C8B-B14F-4D97-AF65-F5344CB8AC3E}">
        <p14:creationId xmlns:p14="http://schemas.microsoft.com/office/powerpoint/2010/main" xmlns="" val="356356938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4" name="CuadroTexto 3"/>
          <p:cNvSpPr txBox="1"/>
          <p:nvPr/>
        </p:nvSpPr>
        <p:spPr>
          <a:xfrm>
            <a:off x="4347882" y="5755341"/>
            <a:ext cx="3496235" cy="369332"/>
          </a:xfrm>
          <a:prstGeom prst="rect">
            <a:avLst/>
          </a:prstGeom>
          <a:noFill/>
        </p:spPr>
        <p:txBody>
          <a:bodyPr wrap="square" rtlCol="0">
            <a:spAutoFit/>
          </a:bodyPr>
          <a:lstStyle/>
          <a:p>
            <a:pPr algn="ctr"/>
            <a:r>
              <a:rPr lang="es-CO" i="1" dirty="0" smtClean="0">
                <a:solidFill>
                  <a:schemeClr val="bg1"/>
                </a:solidFill>
              </a:rPr>
              <a:t>Ballenas Orcas</a:t>
            </a:r>
            <a:endParaRPr lang="es-CO" i="1" dirty="0">
              <a:solidFill>
                <a:schemeClr val="bg1"/>
              </a:solidFill>
            </a:endParaRPr>
          </a:p>
        </p:txBody>
      </p:sp>
    </p:spTree>
    <p:extLst>
      <p:ext uri="{BB962C8B-B14F-4D97-AF65-F5344CB8AC3E}">
        <p14:creationId xmlns:p14="http://schemas.microsoft.com/office/powerpoint/2010/main" xmlns="" val="112076469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9345518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492249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CuadroTexto 2"/>
          <p:cNvSpPr txBox="1"/>
          <p:nvPr/>
        </p:nvSpPr>
        <p:spPr>
          <a:xfrm>
            <a:off x="4643718" y="5647765"/>
            <a:ext cx="2904564" cy="369332"/>
          </a:xfrm>
          <a:prstGeom prst="rect">
            <a:avLst/>
          </a:prstGeom>
          <a:noFill/>
        </p:spPr>
        <p:txBody>
          <a:bodyPr wrap="square" rtlCol="0">
            <a:spAutoFit/>
          </a:bodyPr>
          <a:lstStyle/>
          <a:p>
            <a:pPr algn="ctr"/>
            <a:r>
              <a:rPr lang="es-CO" i="1" dirty="0" smtClean="0">
                <a:solidFill>
                  <a:schemeClr val="bg1"/>
                </a:solidFill>
              </a:rPr>
              <a:t>Orca Azotando a su presa</a:t>
            </a:r>
            <a:endParaRPr lang="es-CO" i="1" dirty="0">
              <a:solidFill>
                <a:schemeClr val="bg1"/>
              </a:solidFill>
            </a:endParaRPr>
          </a:p>
        </p:txBody>
      </p:sp>
    </p:spTree>
    <p:extLst>
      <p:ext uri="{BB962C8B-B14F-4D97-AF65-F5344CB8AC3E}">
        <p14:creationId xmlns:p14="http://schemas.microsoft.com/office/powerpoint/2010/main" xmlns="" val="13527031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CuadroTexto 2"/>
          <p:cNvSpPr txBox="1"/>
          <p:nvPr/>
        </p:nvSpPr>
        <p:spPr>
          <a:xfrm>
            <a:off x="4401671" y="5737411"/>
            <a:ext cx="3388658" cy="369332"/>
          </a:xfrm>
          <a:prstGeom prst="rect">
            <a:avLst/>
          </a:prstGeom>
          <a:noFill/>
        </p:spPr>
        <p:txBody>
          <a:bodyPr wrap="square" rtlCol="0">
            <a:spAutoFit/>
          </a:bodyPr>
          <a:lstStyle/>
          <a:p>
            <a:r>
              <a:rPr lang="es-CO" i="1" dirty="0" smtClean="0"/>
              <a:t>El fantástico salto de las ballenas</a:t>
            </a:r>
            <a:endParaRPr lang="es-CO" i="1" dirty="0"/>
          </a:p>
        </p:txBody>
      </p:sp>
    </p:spTree>
    <p:extLst>
      <p:ext uri="{BB962C8B-B14F-4D97-AF65-F5344CB8AC3E}">
        <p14:creationId xmlns:p14="http://schemas.microsoft.com/office/powerpoint/2010/main" xmlns="" val="119038336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7609647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CuadroTexto 2"/>
          <p:cNvSpPr txBox="1"/>
          <p:nvPr/>
        </p:nvSpPr>
        <p:spPr>
          <a:xfrm>
            <a:off x="4437529" y="609598"/>
            <a:ext cx="3316941" cy="369332"/>
          </a:xfrm>
          <a:prstGeom prst="rect">
            <a:avLst/>
          </a:prstGeom>
          <a:noFill/>
        </p:spPr>
        <p:txBody>
          <a:bodyPr wrap="square" rtlCol="0">
            <a:spAutoFit/>
          </a:bodyPr>
          <a:lstStyle/>
          <a:p>
            <a:pPr algn="ctr"/>
            <a:r>
              <a:rPr lang="es-CO" i="1" dirty="0" smtClean="0">
                <a:solidFill>
                  <a:schemeClr val="bg1"/>
                </a:solidFill>
              </a:rPr>
              <a:t>Aleta dorsal de una ballena</a:t>
            </a:r>
            <a:endParaRPr lang="es-CO" i="1" dirty="0">
              <a:solidFill>
                <a:schemeClr val="bg1"/>
              </a:solidFill>
            </a:endParaRPr>
          </a:p>
        </p:txBody>
      </p:sp>
    </p:spTree>
    <p:extLst>
      <p:ext uri="{BB962C8B-B14F-4D97-AF65-F5344CB8AC3E}">
        <p14:creationId xmlns:p14="http://schemas.microsoft.com/office/powerpoint/2010/main" xmlns="" val="323468573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CuadroTexto 2"/>
          <p:cNvSpPr txBox="1"/>
          <p:nvPr/>
        </p:nvSpPr>
        <p:spPr>
          <a:xfrm>
            <a:off x="4249270" y="645457"/>
            <a:ext cx="3693459" cy="369332"/>
          </a:xfrm>
          <a:prstGeom prst="rect">
            <a:avLst/>
          </a:prstGeom>
          <a:noFill/>
        </p:spPr>
        <p:txBody>
          <a:bodyPr wrap="square" rtlCol="0">
            <a:spAutoFit/>
          </a:bodyPr>
          <a:lstStyle/>
          <a:p>
            <a:pPr algn="ctr"/>
            <a:r>
              <a:rPr lang="es-CO" i="1" dirty="0" smtClean="0"/>
              <a:t>Avistamiento </a:t>
            </a:r>
            <a:endParaRPr lang="es-CO" i="1" dirty="0"/>
          </a:p>
        </p:txBody>
      </p:sp>
    </p:spTree>
    <p:extLst>
      <p:ext uri="{BB962C8B-B14F-4D97-AF65-F5344CB8AC3E}">
        <p14:creationId xmlns:p14="http://schemas.microsoft.com/office/powerpoint/2010/main" xmlns="" val="318943793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CuadroTexto 2"/>
          <p:cNvSpPr txBox="1"/>
          <p:nvPr/>
        </p:nvSpPr>
        <p:spPr>
          <a:xfrm>
            <a:off x="4661646" y="5791201"/>
            <a:ext cx="2868707" cy="369332"/>
          </a:xfrm>
          <a:prstGeom prst="rect">
            <a:avLst/>
          </a:prstGeom>
          <a:noFill/>
        </p:spPr>
        <p:txBody>
          <a:bodyPr wrap="square" rtlCol="0">
            <a:spAutoFit/>
          </a:bodyPr>
          <a:lstStyle/>
          <a:p>
            <a:pPr algn="ctr"/>
            <a:r>
              <a:rPr lang="es-CO" i="1" dirty="0" smtClean="0">
                <a:solidFill>
                  <a:schemeClr val="bg1"/>
                </a:solidFill>
              </a:rPr>
              <a:t>Orca a la defensiva</a:t>
            </a:r>
            <a:endParaRPr lang="es-CO" i="1" dirty="0">
              <a:solidFill>
                <a:schemeClr val="bg1"/>
              </a:solidFill>
            </a:endParaRPr>
          </a:p>
        </p:txBody>
      </p:sp>
    </p:spTree>
    <p:extLst>
      <p:ext uri="{BB962C8B-B14F-4D97-AF65-F5344CB8AC3E}">
        <p14:creationId xmlns:p14="http://schemas.microsoft.com/office/powerpoint/2010/main" xmlns="" val="362587847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6648348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CuadroTexto 2"/>
          <p:cNvSpPr txBox="1"/>
          <p:nvPr/>
        </p:nvSpPr>
        <p:spPr>
          <a:xfrm>
            <a:off x="3935506" y="5701553"/>
            <a:ext cx="4320988" cy="369332"/>
          </a:xfrm>
          <a:prstGeom prst="rect">
            <a:avLst/>
          </a:prstGeom>
          <a:noFill/>
        </p:spPr>
        <p:txBody>
          <a:bodyPr wrap="square" rtlCol="0">
            <a:spAutoFit/>
          </a:bodyPr>
          <a:lstStyle/>
          <a:p>
            <a:pPr algn="ctr"/>
            <a:r>
              <a:rPr lang="es-CO" i="1" dirty="0" smtClean="0">
                <a:solidFill>
                  <a:schemeClr val="bg1"/>
                </a:solidFill>
              </a:rPr>
              <a:t>Delfines disfrutando del atardecer</a:t>
            </a:r>
            <a:endParaRPr lang="es-CO" i="1" dirty="0">
              <a:solidFill>
                <a:schemeClr val="bg1"/>
              </a:solidFill>
            </a:endParaRPr>
          </a:p>
        </p:txBody>
      </p:sp>
    </p:spTree>
    <p:extLst>
      <p:ext uri="{BB962C8B-B14F-4D97-AF65-F5344CB8AC3E}">
        <p14:creationId xmlns:p14="http://schemas.microsoft.com/office/powerpoint/2010/main" xmlns="" val="263002294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4" name="Llamada de nube 3"/>
          <p:cNvSpPr/>
          <p:nvPr/>
        </p:nvSpPr>
        <p:spPr>
          <a:xfrm>
            <a:off x="3370730" y="5629835"/>
            <a:ext cx="2725270" cy="376518"/>
          </a:xfrm>
          <a:prstGeom prst="cloudCallou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extLst>
      <p:ext uri="{BB962C8B-B14F-4D97-AF65-F5344CB8AC3E}">
        <p14:creationId xmlns:p14="http://schemas.microsoft.com/office/powerpoint/2010/main" xmlns="" val="127816515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969600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472128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Llamada de nube 2"/>
          <p:cNvSpPr/>
          <p:nvPr/>
        </p:nvSpPr>
        <p:spPr>
          <a:xfrm>
            <a:off x="8857128" y="5558118"/>
            <a:ext cx="1021977" cy="322730"/>
          </a:xfrm>
          <a:prstGeom prst="cloudCallou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4" name="CuadroTexto 3"/>
          <p:cNvSpPr txBox="1"/>
          <p:nvPr/>
        </p:nvSpPr>
        <p:spPr>
          <a:xfrm>
            <a:off x="4105835" y="5719483"/>
            <a:ext cx="3980329" cy="369332"/>
          </a:xfrm>
          <a:prstGeom prst="rect">
            <a:avLst/>
          </a:prstGeom>
          <a:noFill/>
        </p:spPr>
        <p:txBody>
          <a:bodyPr wrap="square" rtlCol="0">
            <a:spAutoFit/>
          </a:bodyPr>
          <a:lstStyle/>
          <a:p>
            <a:pPr algn="ctr"/>
            <a:r>
              <a:rPr lang="es-CO" i="1" dirty="0" smtClean="0"/>
              <a:t>Arremetida hasta la orilla de una orca</a:t>
            </a:r>
            <a:endParaRPr lang="es-CO" i="1" dirty="0"/>
          </a:p>
        </p:txBody>
      </p:sp>
    </p:spTree>
    <p:extLst>
      <p:ext uri="{BB962C8B-B14F-4D97-AF65-F5344CB8AC3E}">
        <p14:creationId xmlns:p14="http://schemas.microsoft.com/office/powerpoint/2010/main" xmlns="" val="92775491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CuadroTexto 2"/>
          <p:cNvSpPr txBox="1"/>
          <p:nvPr/>
        </p:nvSpPr>
        <p:spPr>
          <a:xfrm>
            <a:off x="4141694" y="717175"/>
            <a:ext cx="3908611" cy="369332"/>
          </a:xfrm>
          <a:prstGeom prst="rect">
            <a:avLst/>
          </a:prstGeom>
          <a:noFill/>
        </p:spPr>
        <p:txBody>
          <a:bodyPr wrap="square" rtlCol="0">
            <a:spAutoFit/>
          </a:bodyPr>
          <a:lstStyle/>
          <a:p>
            <a:pPr algn="ctr"/>
            <a:r>
              <a:rPr lang="es-CO" i="1" dirty="0" smtClean="0">
                <a:solidFill>
                  <a:schemeClr val="bg1"/>
                </a:solidFill>
              </a:rPr>
              <a:t>El gran salto aún es un misterio </a:t>
            </a:r>
            <a:endParaRPr lang="es-CO" i="1" dirty="0">
              <a:solidFill>
                <a:schemeClr val="bg1"/>
              </a:solidFill>
            </a:endParaRPr>
          </a:p>
        </p:txBody>
      </p:sp>
    </p:spTree>
    <p:extLst>
      <p:ext uri="{BB962C8B-B14F-4D97-AF65-F5344CB8AC3E}">
        <p14:creationId xmlns:p14="http://schemas.microsoft.com/office/powerpoint/2010/main" xmlns="" val="229673684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3374068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CuadroTexto 2"/>
          <p:cNvSpPr txBox="1"/>
          <p:nvPr/>
        </p:nvSpPr>
        <p:spPr>
          <a:xfrm>
            <a:off x="3666565" y="5665693"/>
            <a:ext cx="4858870" cy="369332"/>
          </a:xfrm>
          <a:prstGeom prst="rect">
            <a:avLst/>
          </a:prstGeom>
          <a:noFill/>
        </p:spPr>
        <p:txBody>
          <a:bodyPr wrap="square" rtlCol="0">
            <a:spAutoFit/>
          </a:bodyPr>
          <a:lstStyle/>
          <a:p>
            <a:pPr algn="ctr"/>
            <a:r>
              <a:rPr lang="es-CO" i="1" dirty="0" err="1" smtClean="0">
                <a:solidFill>
                  <a:schemeClr val="bg1"/>
                </a:solidFill>
              </a:rPr>
              <a:t>Belugas</a:t>
            </a:r>
            <a:r>
              <a:rPr lang="es-CO" i="1" dirty="0" smtClean="0">
                <a:solidFill>
                  <a:schemeClr val="bg1"/>
                </a:solidFill>
              </a:rPr>
              <a:t> disfrutando del hielo ártico</a:t>
            </a:r>
            <a:endParaRPr lang="es-CO" i="1" dirty="0">
              <a:solidFill>
                <a:schemeClr val="bg1"/>
              </a:solidFill>
            </a:endParaRPr>
          </a:p>
        </p:txBody>
      </p:sp>
    </p:spTree>
    <p:extLst>
      <p:ext uri="{BB962C8B-B14F-4D97-AF65-F5344CB8AC3E}">
        <p14:creationId xmlns:p14="http://schemas.microsoft.com/office/powerpoint/2010/main" xmlns="" val="411138761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8842756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CuadroTexto 2"/>
          <p:cNvSpPr txBox="1"/>
          <p:nvPr/>
        </p:nvSpPr>
        <p:spPr>
          <a:xfrm>
            <a:off x="4249270" y="645459"/>
            <a:ext cx="3693459" cy="369332"/>
          </a:xfrm>
          <a:prstGeom prst="rect">
            <a:avLst/>
          </a:prstGeom>
          <a:noFill/>
        </p:spPr>
        <p:txBody>
          <a:bodyPr wrap="square" rtlCol="0">
            <a:spAutoFit/>
          </a:bodyPr>
          <a:lstStyle/>
          <a:p>
            <a:r>
              <a:rPr lang="es-CO" i="1" dirty="0">
                <a:solidFill>
                  <a:schemeClr val="bg1"/>
                </a:solidFill>
              </a:rPr>
              <a:t>¿</a:t>
            </a:r>
            <a:r>
              <a:rPr lang="es-CO" i="1" dirty="0" smtClean="0">
                <a:solidFill>
                  <a:schemeClr val="bg1"/>
                </a:solidFill>
              </a:rPr>
              <a:t>Será un salto de alegría o felicidad?</a:t>
            </a:r>
            <a:endParaRPr lang="es-CO" i="1" dirty="0">
              <a:solidFill>
                <a:schemeClr val="bg1"/>
              </a:solidFill>
            </a:endParaRPr>
          </a:p>
        </p:txBody>
      </p:sp>
    </p:spTree>
    <p:extLst>
      <p:ext uri="{BB962C8B-B14F-4D97-AF65-F5344CB8AC3E}">
        <p14:creationId xmlns:p14="http://schemas.microsoft.com/office/powerpoint/2010/main" xmlns="" val="360818026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CuadroTexto 2"/>
          <p:cNvSpPr txBox="1"/>
          <p:nvPr/>
        </p:nvSpPr>
        <p:spPr>
          <a:xfrm>
            <a:off x="4052047" y="573741"/>
            <a:ext cx="4087906" cy="376517"/>
          </a:xfrm>
          <a:prstGeom prst="rect">
            <a:avLst/>
          </a:prstGeom>
          <a:noFill/>
        </p:spPr>
        <p:txBody>
          <a:bodyPr wrap="square" rtlCol="0">
            <a:spAutoFit/>
          </a:bodyPr>
          <a:lstStyle/>
          <a:p>
            <a:pPr algn="ctr"/>
            <a:r>
              <a:rPr lang="es-CO" i="1" dirty="0" smtClean="0"/>
              <a:t>Sumergida en un excelente atardecer</a:t>
            </a:r>
            <a:endParaRPr lang="es-CO" i="1" dirty="0"/>
          </a:p>
        </p:txBody>
      </p:sp>
    </p:spTree>
    <p:extLst>
      <p:ext uri="{BB962C8B-B14F-4D97-AF65-F5344CB8AC3E}">
        <p14:creationId xmlns:p14="http://schemas.microsoft.com/office/powerpoint/2010/main" xmlns="" val="23284905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0"/>
            <a:ext cx="12048565" cy="6858000"/>
          </a:xfrm>
          <a:prstGeom prst="rect">
            <a:avLst/>
          </a:prstGeom>
        </p:spPr>
      </p:pic>
      <p:sp>
        <p:nvSpPr>
          <p:cNvPr id="3" name="CuadroTexto 2"/>
          <p:cNvSpPr txBox="1"/>
          <p:nvPr/>
        </p:nvSpPr>
        <p:spPr>
          <a:xfrm>
            <a:off x="3711386" y="609599"/>
            <a:ext cx="4625789" cy="369332"/>
          </a:xfrm>
          <a:prstGeom prst="rect">
            <a:avLst/>
          </a:prstGeom>
          <a:noFill/>
        </p:spPr>
        <p:txBody>
          <a:bodyPr wrap="square" rtlCol="0">
            <a:spAutoFit/>
          </a:bodyPr>
          <a:lstStyle/>
          <a:p>
            <a:pPr algn="ctr"/>
            <a:r>
              <a:rPr lang="es-CO" i="1" dirty="0" smtClean="0"/>
              <a:t>La aleta gigante de la ballena </a:t>
            </a:r>
            <a:endParaRPr lang="es-CO" i="1" dirty="0"/>
          </a:p>
        </p:txBody>
      </p:sp>
    </p:spTree>
    <p:extLst>
      <p:ext uri="{BB962C8B-B14F-4D97-AF65-F5344CB8AC3E}">
        <p14:creationId xmlns:p14="http://schemas.microsoft.com/office/powerpoint/2010/main" xmlns="" val="46889111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CuadroTexto 2"/>
          <p:cNvSpPr txBox="1"/>
          <p:nvPr/>
        </p:nvSpPr>
        <p:spPr>
          <a:xfrm flipH="1">
            <a:off x="3866506" y="645458"/>
            <a:ext cx="4458987" cy="369332"/>
          </a:xfrm>
          <a:prstGeom prst="rect">
            <a:avLst/>
          </a:prstGeom>
          <a:noFill/>
        </p:spPr>
        <p:txBody>
          <a:bodyPr wrap="square" rtlCol="0">
            <a:spAutoFit/>
          </a:bodyPr>
          <a:lstStyle/>
          <a:p>
            <a:pPr algn="ctr"/>
            <a:r>
              <a:rPr lang="es-CO" i="1" dirty="0" smtClean="0"/>
              <a:t>Disfrutando de las tranquilas aguas</a:t>
            </a:r>
            <a:endParaRPr lang="es-CO" i="1" dirty="0"/>
          </a:p>
        </p:txBody>
      </p:sp>
    </p:spTree>
    <p:extLst>
      <p:ext uri="{BB962C8B-B14F-4D97-AF65-F5344CB8AC3E}">
        <p14:creationId xmlns:p14="http://schemas.microsoft.com/office/powerpoint/2010/main" xmlns="" val="281038353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CuadroTexto 2"/>
          <p:cNvSpPr txBox="1"/>
          <p:nvPr/>
        </p:nvSpPr>
        <p:spPr>
          <a:xfrm>
            <a:off x="4052047" y="699246"/>
            <a:ext cx="4087906" cy="369332"/>
          </a:xfrm>
          <a:prstGeom prst="rect">
            <a:avLst/>
          </a:prstGeom>
          <a:noFill/>
        </p:spPr>
        <p:txBody>
          <a:bodyPr wrap="square" rtlCol="0">
            <a:spAutoFit/>
          </a:bodyPr>
          <a:lstStyle/>
          <a:p>
            <a:pPr algn="ctr"/>
            <a:r>
              <a:rPr lang="es-CO" i="1" dirty="0" smtClean="0"/>
              <a:t>Organizadas para la cacería</a:t>
            </a:r>
            <a:endParaRPr lang="es-CO" i="1" dirty="0"/>
          </a:p>
        </p:txBody>
      </p:sp>
    </p:spTree>
    <p:extLst>
      <p:ext uri="{BB962C8B-B14F-4D97-AF65-F5344CB8AC3E}">
        <p14:creationId xmlns:p14="http://schemas.microsoft.com/office/powerpoint/2010/main" xmlns="" val="341439876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CuadroTexto 2"/>
          <p:cNvSpPr txBox="1"/>
          <p:nvPr/>
        </p:nvSpPr>
        <p:spPr>
          <a:xfrm>
            <a:off x="4231341" y="5665693"/>
            <a:ext cx="3729317" cy="369332"/>
          </a:xfrm>
          <a:prstGeom prst="rect">
            <a:avLst/>
          </a:prstGeom>
          <a:noFill/>
        </p:spPr>
        <p:txBody>
          <a:bodyPr wrap="square" rtlCol="0">
            <a:spAutoFit/>
          </a:bodyPr>
          <a:lstStyle/>
          <a:p>
            <a:pPr algn="ctr"/>
            <a:r>
              <a:rPr lang="es-CO" i="1" dirty="0" smtClean="0">
                <a:solidFill>
                  <a:schemeClr val="bg1"/>
                </a:solidFill>
              </a:rPr>
              <a:t>Espectacular y armónico salto </a:t>
            </a:r>
            <a:endParaRPr lang="es-CO" i="1" dirty="0">
              <a:solidFill>
                <a:schemeClr val="bg1"/>
              </a:solidFill>
            </a:endParaRPr>
          </a:p>
        </p:txBody>
      </p:sp>
    </p:spTree>
    <p:extLst>
      <p:ext uri="{BB962C8B-B14F-4D97-AF65-F5344CB8AC3E}">
        <p14:creationId xmlns:p14="http://schemas.microsoft.com/office/powerpoint/2010/main" xmlns="" val="390962649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CuadroTexto 2"/>
          <p:cNvSpPr txBox="1"/>
          <p:nvPr/>
        </p:nvSpPr>
        <p:spPr>
          <a:xfrm>
            <a:off x="4204447" y="645459"/>
            <a:ext cx="3783106" cy="369332"/>
          </a:xfrm>
          <a:prstGeom prst="rect">
            <a:avLst/>
          </a:prstGeom>
          <a:noFill/>
        </p:spPr>
        <p:txBody>
          <a:bodyPr wrap="square" rtlCol="0">
            <a:spAutoFit/>
          </a:bodyPr>
          <a:lstStyle/>
          <a:p>
            <a:pPr algn="ctr"/>
            <a:r>
              <a:rPr lang="es-CO" i="1" dirty="0" smtClean="0"/>
              <a:t>Libre como el viento</a:t>
            </a:r>
            <a:endParaRPr lang="es-CO" i="1" dirty="0"/>
          </a:p>
        </p:txBody>
      </p:sp>
    </p:spTree>
    <p:extLst>
      <p:ext uri="{BB962C8B-B14F-4D97-AF65-F5344CB8AC3E}">
        <p14:creationId xmlns:p14="http://schemas.microsoft.com/office/powerpoint/2010/main" xmlns="" val="419108207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Rectángulo 2"/>
          <p:cNvSpPr/>
          <p:nvPr/>
        </p:nvSpPr>
        <p:spPr>
          <a:xfrm>
            <a:off x="0" y="573741"/>
            <a:ext cx="484094" cy="645459"/>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5" name="Rectángulo 4"/>
          <p:cNvSpPr/>
          <p:nvPr/>
        </p:nvSpPr>
        <p:spPr>
          <a:xfrm>
            <a:off x="726141" y="690281"/>
            <a:ext cx="484094" cy="842683"/>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6" name="Rectángulo 5"/>
          <p:cNvSpPr/>
          <p:nvPr/>
        </p:nvSpPr>
        <p:spPr>
          <a:xfrm>
            <a:off x="484094" y="573741"/>
            <a:ext cx="242047" cy="1918447"/>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7" name="Rectángulo 6"/>
          <p:cNvSpPr/>
          <p:nvPr/>
        </p:nvSpPr>
        <p:spPr>
          <a:xfrm>
            <a:off x="1210234" y="690281"/>
            <a:ext cx="9744637" cy="313766"/>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extLst>
      <p:ext uri="{BB962C8B-B14F-4D97-AF65-F5344CB8AC3E}">
        <p14:creationId xmlns:p14="http://schemas.microsoft.com/office/powerpoint/2010/main" xmlns="" val="20726413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12674569"/>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69448041"/>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CuadroTexto 2"/>
          <p:cNvSpPr txBox="1"/>
          <p:nvPr/>
        </p:nvSpPr>
        <p:spPr>
          <a:xfrm>
            <a:off x="4267200" y="609600"/>
            <a:ext cx="3657600" cy="369332"/>
          </a:xfrm>
          <a:prstGeom prst="rect">
            <a:avLst/>
          </a:prstGeom>
          <a:noFill/>
        </p:spPr>
        <p:txBody>
          <a:bodyPr wrap="square" rtlCol="0">
            <a:spAutoFit/>
          </a:bodyPr>
          <a:lstStyle/>
          <a:p>
            <a:pPr algn="ctr"/>
            <a:r>
              <a:rPr lang="es-CO" i="1" dirty="0" smtClean="0"/>
              <a:t>Acrobacia ballenera</a:t>
            </a:r>
            <a:endParaRPr lang="es-CO" i="1" dirty="0"/>
          </a:p>
        </p:txBody>
      </p:sp>
    </p:spTree>
    <p:extLst>
      <p:ext uri="{BB962C8B-B14F-4D97-AF65-F5344CB8AC3E}">
        <p14:creationId xmlns:p14="http://schemas.microsoft.com/office/powerpoint/2010/main" xmlns="" val="192128218"/>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CuadroTexto 2"/>
          <p:cNvSpPr txBox="1"/>
          <p:nvPr/>
        </p:nvSpPr>
        <p:spPr>
          <a:xfrm>
            <a:off x="3729318" y="5791200"/>
            <a:ext cx="4733364" cy="369332"/>
          </a:xfrm>
          <a:prstGeom prst="rect">
            <a:avLst/>
          </a:prstGeom>
          <a:noFill/>
        </p:spPr>
        <p:txBody>
          <a:bodyPr wrap="square" rtlCol="0">
            <a:spAutoFit/>
          </a:bodyPr>
          <a:lstStyle/>
          <a:p>
            <a:pPr algn="ctr"/>
            <a:r>
              <a:rPr lang="es-CO" i="1" dirty="0" smtClean="0">
                <a:solidFill>
                  <a:schemeClr val="bg1"/>
                </a:solidFill>
              </a:rPr>
              <a:t>Un viaja hacia las profundidades</a:t>
            </a:r>
            <a:endParaRPr lang="es-CO" i="1" dirty="0">
              <a:solidFill>
                <a:schemeClr val="bg1"/>
              </a:solidFill>
            </a:endParaRPr>
          </a:p>
        </p:txBody>
      </p:sp>
    </p:spTree>
    <p:extLst>
      <p:ext uri="{BB962C8B-B14F-4D97-AF65-F5344CB8AC3E}">
        <p14:creationId xmlns:p14="http://schemas.microsoft.com/office/powerpoint/2010/main" xmlns="" val="900926895"/>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CuadroTexto 2"/>
          <p:cNvSpPr txBox="1"/>
          <p:nvPr/>
        </p:nvSpPr>
        <p:spPr>
          <a:xfrm>
            <a:off x="4061012" y="5719481"/>
            <a:ext cx="4069976" cy="369332"/>
          </a:xfrm>
          <a:prstGeom prst="rect">
            <a:avLst/>
          </a:prstGeom>
          <a:noFill/>
        </p:spPr>
        <p:txBody>
          <a:bodyPr wrap="square" rtlCol="0">
            <a:spAutoFit/>
          </a:bodyPr>
          <a:lstStyle/>
          <a:p>
            <a:pPr algn="ctr"/>
            <a:r>
              <a:rPr lang="es-CO" i="1" dirty="0" smtClean="0"/>
              <a:t>En la superficie viendo el ambiente</a:t>
            </a:r>
            <a:endParaRPr lang="es-CO" i="1" dirty="0"/>
          </a:p>
        </p:txBody>
      </p:sp>
    </p:spTree>
    <p:extLst>
      <p:ext uri="{BB962C8B-B14F-4D97-AF65-F5344CB8AC3E}">
        <p14:creationId xmlns:p14="http://schemas.microsoft.com/office/powerpoint/2010/main" xmlns="" val="3976199884"/>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CuadroTexto 2"/>
          <p:cNvSpPr txBox="1"/>
          <p:nvPr/>
        </p:nvSpPr>
        <p:spPr>
          <a:xfrm>
            <a:off x="4401670" y="5683622"/>
            <a:ext cx="3388659" cy="369332"/>
          </a:xfrm>
          <a:prstGeom prst="rect">
            <a:avLst/>
          </a:prstGeom>
          <a:noFill/>
        </p:spPr>
        <p:txBody>
          <a:bodyPr wrap="square" rtlCol="0">
            <a:spAutoFit/>
          </a:bodyPr>
          <a:lstStyle/>
          <a:p>
            <a:pPr algn="ctr"/>
            <a:r>
              <a:rPr lang="es-CO" i="1" dirty="0" smtClean="0">
                <a:solidFill>
                  <a:schemeClr val="bg1"/>
                </a:solidFill>
              </a:rPr>
              <a:t>Delfines acrobáticos</a:t>
            </a:r>
            <a:endParaRPr lang="es-CO" i="1" dirty="0">
              <a:solidFill>
                <a:schemeClr val="bg1"/>
              </a:solidFill>
            </a:endParaRPr>
          </a:p>
        </p:txBody>
      </p:sp>
    </p:spTree>
    <p:extLst>
      <p:ext uri="{BB962C8B-B14F-4D97-AF65-F5344CB8AC3E}">
        <p14:creationId xmlns:p14="http://schemas.microsoft.com/office/powerpoint/2010/main" xmlns="" val="351995603"/>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CuadroTexto 2"/>
          <p:cNvSpPr txBox="1"/>
          <p:nvPr/>
        </p:nvSpPr>
        <p:spPr>
          <a:xfrm>
            <a:off x="3989293" y="717175"/>
            <a:ext cx="4213413" cy="376519"/>
          </a:xfrm>
          <a:prstGeom prst="rect">
            <a:avLst/>
          </a:prstGeom>
          <a:noFill/>
        </p:spPr>
        <p:txBody>
          <a:bodyPr wrap="square" rtlCol="0">
            <a:spAutoFit/>
          </a:bodyPr>
          <a:lstStyle/>
          <a:p>
            <a:pPr algn="ctr"/>
            <a:r>
              <a:rPr lang="es-CO" i="1" dirty="0" smtClean="0">
                <a:solidFill>
                  <a:schemeClr val="bg1"/>
                </a:solidFill>
              </a:rPr>
              <a:t>Los delfines y su juego característico</a:t>
            </a:r>
            <a:endParaRPr lang="es-CO" i="1" dirty="0">
              <a:solidFill>
                <a:schemeClr val="bg1"/>
              </a:solidFill>
            </a:endParaRPr>
          </a:p>
        </p:txBody>
      </p:sp>
    </p:spTree>
    <p:extLst>
      <p:ext uri="{BB962C8B-B14F-4D97-AF65-F5344CB8AC3E}">
        <p14:creationId xmlns:p14="http://schemas.microsoft.com/office/powerpoint/2010/main" xmlns="" val="3770537465"/>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62615188"/>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75999626"/>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CuadroTexto 2"/>
          <p:cNvSpPr txBox="1"/>
          <p:nvPr/>
        </p:nvSpPr>
        <p:spPr>
          <a:xfrm>
            <a:off x="4114800" y="609601"/>
            <a:ext cx="3962400" cy="369332"/>
          </a:xfrm>
          <a:prstGeom prst="rect">
            <a:avLst/>
          </a:prstGeom>
          <a:noFill/>
        </p:spPr>
        <p:txBody>
          <a:bodyPr wrap="square" rtlCol="0">
            <a:spAutoFit/>
          </a:bodyPr>
          <a:lstStyle/>
          <a:p>
            <a:pPr algn="ctr"/>
            <a:r>
              <a:rPr lang="es-CO" i="1" dirty="0" smtClean="0">
                <a:solidFill>
                  <a:schemeClr val="bg1"/>
                </a:solidFill>
              </a:rPr>
              <a:t>Delfines en nado sincronizado</a:t>
            </a:r>
            <a:endParaRPr lang="es-CO" i="1" dirty="0">
              <a:solidFill>
                <a:schemeClr val="bg1"/>
              </a:solidFill>
            </a:endParaRPr>
          </a:p>
        </p:txBody>
      </p:sp>
    </p:spTree>
    <p:extLst>
      <p:ext uri="{BB962C8B-B14F-4D97-AF65-F5344CB8AC3E}">
        <p14:creationId xmlns:p14="http://schemas.microsoft.com/office/powerpoint/2010/main" xmlns="" val="1940848137"/>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23262438"/>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27601666"/>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55749179"/>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89466967"/>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81905718"/>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10698054"/>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36318987"/>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60150473"/>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09154594"/>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49228442"/>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13789809"/>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97589423"/>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34997"/>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Rectángulo 2"/>
          <p:cNvSpPr/>
          <p:nvPr/>
        </p:nvSpPr>
        <p:spPr>
          <a:xfrm>
            <a:off x="3514165" y="6024282"/>
            <a:ext cx="5145741" cy="161365"/>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4" name="CuadroTexto 3"/>
          <p:cNvSpPr txBox="1"/>
          <p:nvPr/>
        </p:nvSpPr>
        <p:spPr>
          <a:xfrm>
            <a:off x="4294094" y="5839616"/>
            <a:ext cx="3585882" cy="369332"/>
          </a:xfrm>
          <a:prstGeom prst="rect">
            <a:avLst/>
          </a:prstGeom>
          <a:noFill/>
        </p:spPr>
        <p:txBody>
          <a:bodyPr wrap="square" rtlCol="0">
            <a:spAutoFit/>
          </a:bodyPr>
          <a:lstStyle/>
          <a:p>
            <a:pPr algn="ctr"/>
            <a:r>
              <a:rPr lang="es-CO" i="1" dirty="0" smtClean="0">
                <a:solidFill>
                  <a:schemeClr val="bg1"/>
                </a:solidFill>
              </a:rPr>
              <a:t>Buscando la superficie</a:t>
            </a:r>
            <a:endParaRPr lang="es-CO" i="1" dirty="0">
              <a:solidFill>
                <a:schemeClr val="bg1"/>
              </a:solidFill>
            </a:endParaRPr>
          </a:p>
        </p:txBody>
      </p:sp>
    </p:spTree>
    <p:extLst>
      <p:ext uri="{BB962C8B-B14F-4D97-AF65-F5344CB8AC3E}">
        <p14:creationId xmlns:p14="http://schemas.microsoft.com/office/powerpoint/2010/main" xmlns="" val="1490562446"/>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4101" name="Rectangle 5"/>
          <p:cNvSpPr>
            <a:spLocks noChangeArrowheads="1"/>
          </p:cNvSpPr>
          <p:nvPr/>
        </p:nvSpPr>
        <p:spPr bwMode="auto">
          <a:xfrm>
            <a:off x="0" y="1828800"/>
            <a:ext cx="12192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_tradnl"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2641600" y="0"/>
            <a:ext cx="6502400" cy="1562100"/>
          </a:xfrm>
          <a:prstGeom prst="rect">
            <a:avLst/>
          </a:prstGeom>
          <a:noFill/>
        </p:spPr>
      </p:pic>
      <p:sp>
        <p:nvSpPr>
          <p:cNvPr id="4104" name="Text Box 8"/>
          <p:cNvSpPr txBox="1">
            <a:spLocks noChangeArrowheads="1"/>
          </p:cNvSpPr>
          <p:nvPr/>
        </p:nvSpPr>
        <p:spPr bwMode="auto">
          <a:xfrm>
            <a:off x="0" y="1905001"/>
            <a:ext cx="12192000" cy="2369880"/>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524000" y="4724407"/>
            <a:ext cx="3556000" cy="1615827"/>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7518400" y="4191000"/>
            <a:ext cx="31496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5384800" y="4876800"/>
            <a:ext cx="16256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7112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7112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7112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7112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168</TotalTime>
  <Words>460</Words>
  <Application>Microsoft Office PowerPoint</Application>
  <PresentationFormat>Personalizado</PresentationFormat>
  <Paragraphs>30</Paragraphs>
  <Slides>75</Slides>
  <Notes>0</Notes>
  <HiddenSlides>0</HiddenSlides>
  <MMClips>1</MMClips>
  <ScaleCrop>false</ScaleCrop>
  <HeadingPairs>
    <vt:vector size="4" baseType="variant">
      <vt:variant>
        <vt:lpstr>Tema</vt:lpstr>
      </vt:variant>
      <vt:variant>
        <vt:i4>2</vt:i4>
      </vt:variant>
      <vt:variant>
        <vt:lpstr>Títulos de diapositiva</vt:lpstr>
      </vt:variant>
      <vt:variant>
        <vt:i4>75</vt:i4>
      </vt:variant>
    </vt:vector>
  </HeadingPairs>
  <TitlesOfParts>
    <vt:vector size="77"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Margarita</cp:lastModifiedBy>
  <cp:revision>20</cp:revision>
  <dcterms:created xsi:type="dcterms:W3CDTF">2016-07-25T22:13:28Z</dcterms:created>
  <dcterms:modified xsi:type="dcterms:W3CDTF">2016-09-13T23:01:49Z</dcterms:modified>
</cp:coreProperties>
</file>