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49" r:id="rId2"/>
  </p:sldMasterIdLst>
  <p:sldIdLst>
    <p:sldId id="299" r:id="rId3"/>
    <p:sldId id="294" r:id="rId4"/>
    <p:sldId id="259" r:id="rId5"/>
    <p:sldId id="268" r:id="rId6"/>
    <p:sldId id="260" r:id="rId7"/>
    <p:sldId id="261" r:id="rId8"/>
    <p:sldId id="262" r:id="rId9"/>
    <p:sldId id="296" r:id="rId10"/>
    <p:sldId id="263" r:id="rId11"/>
    <p:sldId id="264" r:id="rId12"/>
    <p:sldId id="267" r:id="rId13"/>
    <p:sldId id="280" r:id="rId14"/>
    <p:sldId id="295" r:id="rId15"/>
    <p:sldId id="269" r:id="rId16"/>
    <p:sldId id="270" r:id="rId17"/>
    <p:sldId id="271" r:id="rId18"/>
    <p:sldId id="281" r:id="rId19"/>
    <p:sldId id="297" r:id="rId20"/>
    <p:sldId id="272" r:id="rId21"/>
    <p:sldId id="274" r:id="rId22"/>
    <p:sldId id="275" r:id="rId23"/>
    <p:sldId id="276" r:id="rId24"/>
    <p:sldId id="277" r:id="rId25"/>
    <p:sldId id="278" r:id="rId26"/>
    <p:sldId id="279" r:id="rId27"/>
    <p:sldId id="282" r:id="rId28"/>
    <p:sldId id="283" r:id="rId29"/>
    <p:sldId id="284" r:id="rId30"/>
    <p:sldId id="285" r:id="rId31"/>
    <p:sldId id="286" r:id="rId32"/>
    <p:sldId id="287" r:id="rId33"/>
    <p:sldId id="288" r:id="rId34"/>
    <p:sldId id="273" r:id="rId35"/>
    <p:sldId id="290" r:id="rId36"/>
    <p:sldId id="291" r:id="rId37"/>
    <p:sldId id="292" r:id="rId38"/>
    <p:sldId id="293" r:id="rId39"/>
    <p:sldId id="298" r:id="rId40"/>
    <p:sldId id="257" r:id="rId41"/>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cGr1KUzsrOR7uFC+ba57qw" hashData="DRgQmS+MesrBC74eSsMDWCn+zj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CC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521" autoAdjust="0"/>
    <p:restoredTop sz="94660"/>
  </p:normalViewPr>
  <p:slideViewPr>
    <p:cSldViewPr>
      <p:cViewPr>
        <p:scale>
          <a:sx n="50" d="100"/>
          <a:sy n="50" d="100"/>
        </p:scale>
        <p:origin x="-1566" y="-62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DB16907-CBCD-4E51-8809-4B69693840B2}" type="slidenum">
              <a:rPr lang="es-ES"/>
              <a:pPr/>
              <a:t>‹Nº›</a:t>
            </a:fld>
            <a:endParaRPr lang="es-ES"/>
          </a:p>
        </p:txBody>
      </p:sp>
    </p:spTree>
  </p:cSld>
  <p:clrMapOvr>
    <a:masterClrMapping/>
  </p:clrMapOvr>
  <p:transition advTm="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08BDF4AC-4774-4AA3-B550-5E692C3B6D09}" type="slidenum">
              <a:rPr lang="es-ES"/>
              <a:pPr/>
              <a:t>‹Nº›</a:t>
            </a:fld>
            <a:endParaRPr lang="es-ES"/>
          </a:p>
        </p:txBody>
      </p:sp>
    </p:spTree>
  </p:cSld>
  <p:clrMapOvr>
    <a:masterClrMapping/>
  </p:clrMapOvr>
  <p:transition advTm="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44F4EB7-8C9B-4B6B-8FE3-4569CF7EC15D}" type="slidenum">
              <a:rPr lang="es-ES"/>
              <a:pPr/>
              <a:t>‹Nº›</a:t>
            </a:fld>
            <a:endParaRPr lang="es-ES"/>
          </a:p>
        </p:txBody>
      </p:sp>
    </p:spTree>
  </p:cSld>
  <p:clrMapOvr>
    <a:masterClrMapping/>
  </p:clrMapOvr>
  <p:transition advTm="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A349932F-F1C1-46D8-A3A1-ABB1AC74B1C2}" type="slidenum">
              <a:rPr lang="es-ES"/>
              <a:pPr/>
              <a:t>‹Nº›</a:t>
            </a:fld>
            <a:endParaRPr lang="es-ES"/>
          </a:p>
        </p:txBody>
      </p:sp>
    </p:spTree>
  </p:cSld>
  <p:clrMapOvr>
    <a:masterClrMapping/>
  </p:clrMapOvr>
  <p:transition advTm="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C9793F99-C037-4CB6-93DF-0DE98F61CFE3}" type="slidenum">
              <a:rPr lang="es-ES"/>
              <a:pPr/>
              <a:t>‹Nº›</a:t>
            </a:fld>
            <a:endParaRPr lang="es-ES"/>
          </a:p>
        </p:txBody>
      </p:sp>
    </p:spTree>
  </p:cSld>
  <p:clrMapOvr>
    <a:masterClrMapping/>
  </p:clrMapOvr>
  <p:transition advTm="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A135AC75-AFC0-46DB-8DE7-192115596CF3}" type="slidenum">
              <a:rPr lang="es-ES"/>
              <a:pPr/>
              <a:t>‹Nº›</a:t>
            </a:fld>
            <a:endParaRPr lang="es-ES"/>
          </a:p>
        </p:txBody>
      </p:sp>
    </p:spTree>
  </p:cSld>
  <p:clrMapOvr>
    <a:masterClrMapping/>
  </p:clrMapOvr>
  <p:transition advTm="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E03382A3-B7AE-4E3F-BD4E-D0B21B547B9A}" type="slidenum">
              <a:rPr lang="es-ES"/>
              <a:pPr/>
              <a:t>‹Nº›</a:t>
            </a:fld>
            <a:endParaRPr lang="es-ES"/>
          </a:p>
        </p:txBody>
      </p:sp>
    </p:spTree>
  </p:cSld>
  <p:clrMapOvr>
    <a:masterClrMapping/>
  </p:clrMapOvr>
  <p:transition advTm="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698D6614-68D2-4324-A914-467DD879E0A7}" type="slidenum">
              <a:rPr lang="es-ES"/>
              <a:pPr/>
              <a:t>‹Nº›</a:t>
            </a:fld>
            <a:endParaRPr lang="es-ES"/>
          </a:p>
        </p:txBody>
      </p:sp>
    </p:spTree>
  </p:cSld>
  <p:clrMapOvr>
    <a:masterClrMapping/>
  </p:clrMapOvr>
  <p:transition advTm="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1213BD30-D231-47A4-A7DA-662C42E89CA4}" type="slidenum">
              <a:rPr lang="es-ES"/>
              <a:pPr/>
              <a:t>‹Nº›</a:t>
            </a:fld>
            <a:endParaRPr lang="es-ES"/>
          </a:p>
        </p:txBody>
      </p:sp>
    </p:spTree>
  </p:cSld>
  <p:clrMapOvr>
    <a:masterClrMapping/>
  </p:clrMapOvr>
  <p:transition advTm="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E4F8731-241C-44C1-96B7-449E2A18993A}" type="slidenum">
              <a:rPr lang="es-ES"/>
              <a:pPr/>
              <a:t>‹Nº›</a:t>
            </a:fld>
            <a:endParaRPr lang="es-ES"/>
          </a:p>
        </p:txBody>
      </p:sp>
    </p:spTree>
  </p:cSld>
  <p:clrMapOvr>
    <a:masterClrMapping/>
  </p:clrMapOvr>
  <p:transition advTm="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0E7071F-FFCF-4CB7-A859-1F1E3C0C03CD}" type="slidenum">
              <a:rPr lang="es-ES"/>
              <a:pPr/>
              <a:t>‹Nº›</a:t>
            </a:fld>
            <a:endParaRPr lang="es-ES"/>
          </a:p>
        </p:txBody>
      </p:sp>
    </p:spTree>
  </p:cSld>
  <p:clrMapOvr>
    <a:masterClrMapping/>
  </p:clrMapOvr>
  <p:transition advTm="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3B37326-1CB5-4637-B8D9-348FDE991C5F}" type="slidenum">
              <a:rPr lang="es-ES_tradnl"/>
              <a:pPr/>
              <a:t>‹Nº›</a:t>
            </a:fld>
            <a:endParaRPr lang="es-ES_tradnl"/>
          </a:p>
        </p:txBody>
      </p:sp>
    </p:spTree>
  </p:cSld>
  <p:clrMapOvr>
    <a:masterClrMapping/>
  </p:clrMapOvr>
  <p:transition advTm="5000"/>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752500A-C2BF-4857-9B49-0D53907EA902}" type="slidenum">
              <a:rPr lang="es-ES_tradnl"/>
              <a:pPr/>
              <a:t>‹Nº›</a:t>
            </a:fld>
            <a:endParaRPr lang="es-ES_tradnl"/>
          </a:p>
        </p:txBody>
      </p:sp>
    </p:spTree>
  </p:cSld>
  <p:clrMapOvr>
    <a:masterClrMapping/>
  </p:clrMapOvr>
  <p:transition advTm="5000"/>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467EB99-C8B7-4B9A-8371-8F6A1F749F09}" type="slidenum">
              <a:rPr lang="es-ES_tradnl"/>
              <a:pPr/>
              <a:t>‹Nº›</a:t>
            </a:fld>
            <a:endParaRPr lang="es-ES_tradnl"/>
          </a:p>
        </p:txBody>
      </p:sp>
    </p:spTree>
  </p:cSld>
  <p:clrMapOvr>
    <a:masterClrMapping/>
  </p:clrMapOvr>
  <p:transition advTm="5000"/>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80C458CC-80BF-4EAF-ACBF-3C12C95BD640}" type="slidenum">
              <a:rPr lang="es-ES_tradnl"/>
              <a:pPr/>
              <a:t>‹Nº›</a:t>
            </a:fld>
            <a:endParaRPr lang="es-ES_tradnl"/>
          </a:p>
        </p:txBody>
      </p:sp>
    </p:spTree>
  </p:cSld>
  <p:clrMapOvr>
    <a:masterClrMapping/>
  </p:clrMapOvr>
  <p:transition advTm="5000"/>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89FC0C91-C385-42E0-B3AE-775125010946}" type="slidenum">
              <a:rPr lang="es-ES_tradnl"/>
              <a:pPr/>
              <a:t>‹Nº›</a:t>
            </a:fld>
            <a:endParaRPr lang="es-ES_tradnl"/>
          </a:p>
        </p:txBody>
      </p:sp>
    </p:spTree>
  </p:cSld>
  <p:clrMapOvr>
    <a:masterClrMapping/>
  </p:clrMapOvr>
  <p:transition advTm="5000"/>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74E06632-6869-472C-90AC-EC031329BCE5}" type="slidenum">
              <a:rPr lang="es-ES_tradnl"/>
              <a:pPr/>
              <a:t>‹Nº›</a:t>
            </a:fld>
            <a:endParaRPr lang="es-ES_tradnl"/>
          </a:p>
        </p:txBody>
      </p:sp>
    </p:spTree>
  </p:cSld>
  <p:clrMapOvr>
    <a:masterClrMapping/>
  </p:clrMapOvr>
  <p:transition advTm="5000"/>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5DDAC9A3-1F09-45E7-BD33-9401DFA5FBB0}" type="slidenum">
              <a:rPr lang="es-ES_tradnl"/>
              <a:pPr/>
              <a:t>‹Nº›</a:t>
            </a:fld>
            <a:endParaRPr lang="es-ES_tradnl"/>
          </a:p>
        </p:txBody>
      </p:sp>
    </p:spTree>
  </p:cSld>
  <p:clrMapOvr>
    <a:masterClrMapping/>
  </p:clrMapOvr>
  <p:transition advTm="5000"/>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78F2F48-4B76-4B3A-B0EF-A8CC6B4CF273}" type="slidenum">
              <a:rPr lang="es-ES_tradnl"/>
              <a:pPr/>
              <a:t>‹Nº›</a:t>
            </a:fld>
            <a:endParaRPr lang="es-ES_tradnl"/>
          </a:p>
        </p:txBody>
      </p:sp>
    </p:spTree>
  </p:cSld>
  <p:clrMapOvr>
    <a:masterClrMapping/>
  </p:clrMapOvr>
  <p:transition advTm="5000"/>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3D39EF02-4947-4887-AAC5-46202A25FC63}" type="slidenum">
              <a:rPr lang="es-ES_tradnl"/>
              <a:pPr/>
              <a:t>‹Nº›</a:t>
            </a:fld>
            <a:endParaRPr lang="es-ES_tradnl"/>
          </a:p>
        </p:txBody>
      </p:sp>
    </p:spTree>
  </p:cSld>
  <p:clrMapOvr>
    <a:masterClrMapping/>
  </p:clrMapOvr>
  <p:transition advTm="5000"/>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809F02C-C374-4BCC-9BBF-6871BD4EA727}" type="slidenum">
              <a:rPr lang="es-ES_tradnl"/>
              <a:pPr/>
              <a:t>‹Nº›</a:t>
            </a:fld>
            <a:endParaRPr lang="es-ES_tradnl"/>
          </a:p>
        </p:txBody>
      </p:sp>
    </p:spTree>
  </p:cSld>
  <p:clrMapOvr>
    <a:masterClrMapping/>
  </p:clrMapOvr>
  <p:transition advTm="5000"/>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817C7193-3C4F-45BE-B91C-7B40E75DEAEC}" type="slidenum">
              <a:rPr lang="es-ES_tradnl"/>
              <a:pPr/>
              <a:t>‹Nº›</a:t>
            </a:fld>
            <a:endParaRPr lang="es-ES_tradnl"/>
          </a:p>
        </p:txBody>
      </p:sp>
    </p:spTree>
  </p:cSld>
  <p:clrMapOvr>
    <a:masterClrMapping/>
  </p:clrMapOvr>
  <p:transition advTm="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AC67B93-0360-458A-B3B5-E58F62F979E9}"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advTm="500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307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307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307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307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104569C-012B-4E72-B874-DCAC2AFDE6B7}"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advTm="5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commons.wikimedia.org/wiki/File:Rocket_Belt_Propulsion.svg" TargetMode="External"/><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5.png"/><Relationship Id="rId1" Type="http://schemas.openxmlformats.org/officeDocument/2006/relationships/slideLayout" Target="../slideLayouts/slideLayout1.xml"/><Relationship Id="rId5" Type="http://schemas.openxmlformats.org/officeDocument/2006/relationships/image" Target="../media/image5.gif"/><Relationship Id="rId4" Type="http://schemas.openxmlformats.org/officeDocument/2006/relationships/image" Target="../media/image4.jpeg"/></Relationships>
</file>

<file path=ppt/slides/_rels/slide3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Documents and Settings\Dell\Escritorio\Nueva carpeta\jet123.jpg"/>
          <p:cNvPicPr>
            <a:picLocks noChangeAspect="1" noChangeArrowheads="1"/>
          </p:cNvPicPr>
          <p:nvPr/>
        </p:nvPicPr>
        <p:blipFill>
          <a:blip r:embed="rId3"/>
          <a:srcRect/>
          <a:stretch>
            <a:fillRect/>
          </a:stretch>
        </p:blipFill>
        <p:spPr bwMode="auto">
          <a:xfrm>
            <a:off x="0" y="0"/>
            <a:ext cx="9144000" cy="6994769"/>
          </a:xfrm>
          <a:prstGeom prst="rect">
            <a:avLst/>
          </a:prstGeom>
          <a:noFill/>
        </p:spPr>
      </p:pic>
      <p:pic>
        <p:nvPicPr>
          <p:cNvPr id="13" name="Picture 2" descr="C:\Documents and Settings\Dell\Escritorio\Nueva carpeta\jetlev_flyer_yacht_life_mallorca_1.jpg"/>
          <p:cNvPicPr>
            <a:picLocks noChangeAspect="1" noChangeArrowheads="1"/>
          </p:cNvPicPr>
          <p:nvPr/>
        </p:nvPicPr>
        <p:blipFill>
          <a:blip r:embed="rId4"/>
          <a:srcRect/>
          <a:stretch>
            <a:fillRect/>
          </a:stretch>
        </p:blipFill>
        <p:spPr bwMode="auto">
          <a:xfrm>
            <a:off x="0" y="0"/>
            <a:ext cx="9144000" cy="6858000"/>
          </a:xfrm>
          <a:prstGeom prst="rect">
            <a:avLst/>
          </a:prstGeom>
          <a:noFill/>
        </p:spPr>
      </p:pic>
      <p:pic>
        <p:nvPicPr>
          <p:cNvPr id="921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922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922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9222" name="Image 2" descr="swirlrainbw3.gif"/>
          <p:cNvPicPr>
            <a:picLocks noChangeAspect="1"/>
          </p:cNvPicPr>
          <p:nvPr/>
        </p:nvPicPr>
        <p:blipFill>
          <a:blip r:embed="rId5"/>
          <a:srcRect/>
          <a:stretch>
            <a:fillRect/>
          </a:stretch>
        </p:blipFill>
        <p:spPr bwMode="auto">
          <a:xfrm rot="5400000">
            <a:off x="5715000" y="3394075"/>
            <a:ext cx="6858000" cy="69850"/>
          </a:xfrm>
          <a:prstGeom prst="rect">
            <a:avLst/>
          </a:prstGeom>
          <a:noFill/>
          <a:ln w="9525">
            <a:noFill/>
            <a:miter lim="800000"/>
            <a:headEnd/>
            <a:tailEnd/>
          </a:ln>
        </p:spPr>
      </p:pic>
      <p:pic>
        <p:nvPicPr>
          <p:cNvPr id="9223" name="Picture 7" descr="CARA"/>
          <p:cNvPicPr>
            <a:picLocks noChangeAspect="1" noChangeArrowheads="1"/>
          </p:cNvPicPr>
          <p:nvPr/>
        </p:nvPicPr>
        <p:blipFill>
          <a:blip r:embed="rId6" cstate="print"/>
          <a:srcRect/>
          <a:stretch>
            <a:fillRect/>
          </a:stretch>
        </p:blipFill>
        <p:spPr bwMode="auto">
          <a:xfrm>
            <a:off x="8234363" y="5872163"/>
            <a:ext cx="642937" cy="693737"/>
          </a:xfrm>
          <a:prstGeom prst="rect">
            <a:avLst/>
          </a:prstGeom>
          <a:noFill/>
          <a:ln w="38100">
            <a:solidFill>
              <a:srgbClr val="1CDEF8"/>
            </a:solidFill>
            <a:miter lim="800000"/>
            <a:headEnd/>
            <a:tailEnd/>
          </a:ln>
        </p:spPr>
      </p:pic>
      <p:sp>
        <p:nvSpPr>
          <p:cNvPr id="9224" name="WordArt 8" descr="rainbow"/>
          <p:cNvSpPr>
            <a:spLocks noChangeArrowheads="1" noChangeShapeType="1" noTextEdit="1"/>
          </p:cNvSpPr>
          <p:nvPr/>
        </p:nvSpPr>
        <p:spPr bwMode="auto">
          <a:xfrm>
            <a:off x="6573838" y="6178550"/>
            <a:ext cx="1323975" cy="220663"/>
          </a:xfrm>
          <a:prstGeom prst="rect">
            <a:avLst/>
          </a:prstGeom>
        </p:spPr>
        <p:txBody>
          <a:bodyPr wrap="none" fromWordArt="1">
            <a:prstTxWarp prst="textPlain">
              <a:avLst>
                <a:gd name="adj" fmla="val 50000"/>
              </a:avLst>
            </a:prstTxWarp>
          </a:bodyPr>
          <a:lstStyle/>
          <a:p>
            <a:pPr algn="ctr"/>
            <a:r>
              <a:rPr lang="es-ES" sz="3600" b="1" kern="10" dirty="0">
                <a:ln w="6350">
                  <a:solidFill>
                    <a:schemeClr val="hlink"/>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Arial"/>
                <a:cs typeface="Arial"/>
              </a:rPr>
              <a:t>JOSE LUIS</a:t>
            </a:r>
          </a:p>
        </p:txBody>
      </p:sp>
      <p:sp>
        <p:nvSpPr>
          <p:cNvPr id="9226" name="Text Box 10"/>
          <p:cNvSpPr txBox="1">
            <a:spLocks noChangeArrowheads="1"/>
          </p:cNvSpPr>
          <p:nvPr/>
        </p:nvSpPr>
        <p:spPr bwMode="auto">
          <a:xfrm flipH="1">
            <a:off x="1168400" y="6227763"/>
            <a:ext cx="184150" cy="366712"/>
          </a:xfrm>
          <a:prstGeom prst="rect">
            <a:avLst/>
          </a:prstGeom>
          <a:noFill/>
          <a:ln w="9525">
            <a:noFill/>
            <a:miter lim="800000"/>
            <a:headEnd/>
            <a:tailEnd/>
          </a:ln>
          <a:effectLst/>
        </p:spPr>
        <p:txBody>
          <a:bodyPr>
            <a:spAutoFit/>
          </a:bodyPr>
          <a:lstStyle/>
          <a:p>
            <a:endParaRPr lang="es-ES"/>
          </a:p>
        </p:txBody>
      </p:sp>
      <p:sp>
        <p:nvSpPr>
          <p:cNvPr id="11" name="WordArt 8" descr="rainbow"/>
          <p:cNvSpPr>
            <a:spLocks noChangeArrowheads="1" noChangeShapeType="1" noTextEdit="1"/>
          </p:cNvSpPr>
          <p:nvPr/>
        </p:nvSpPr>
        <p:spPr bwMode="auto">
          <a:xfrm>
            <a:off x="4572000" y="285728"/>
            <a:ext cx="4572000" cy="2000264"/>
          </a:xfrm>
          <a:prstGeom prst="rect">
            <a:avLst/>
          </a:prstGeom>
        </p:spPr>
        <p:txBody>
          <a:bodyPr wrap="none" fromWordArt="1">
            <a:prstTxWarp prst="textPlain">
              <a:avLst>
                <a:gd name="adj" fmla="val 51538"/>
              </a:avLst>
            </a:prstTxWarp>
          </a:bodyPr>
          <a:lstStyle/>
          <a:p>
            <a:pPr algn="ctr"/>
            <a:r>
              <a:rPr lang="es-ES" sz="3600" b="1" kern="1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rial"/>
                <a:cs typeface="Arial"/>
              </a:rPr>
              <a:t>Bailar sobre </a:t>
            </a:r>
          </a:p>
          <a:p>
            <a:pPr algn="ctr"/>
            <a:r>
              <a:rPr lang="es-ES" sz="3600" b="1" kern="10"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latin typeface="Arial"/>
                <a:cs typeface="Arial"/>
              </a:rPr>
              <a:t>el Agua</a:t>
            </a:r>
            <a:endParaRPr lang="es-ES" sz="3600" b="1" kern="10" dirty="0">
              <a:ln w="18000">
                <a:solidFill>
                  <a:schemeClr val="accent2">
                    <a:satMod val="140000"/>
                  </a:schemeClr>
                </a:solidFill>
                <a:prstDash val="solid"/>
                <a:miter lim="800000"/>
              </a:ln>
              <a:noFill/>
              <a:effectLst>
                <a:outerShdw blurRad="25500" dist="23000" dir="7020000" algn="tl">
                  <a:srgbClr val="000000">
                    <a:alpha val="50000"/>
                  </a:srgbClr>
                </a:outerShdw>
              </a:effectLst>
              <a:latin typeface="Arial"/>
              <a:cs typeface="Arial"/>
            </a:endParaRPr>
          </a:p>
        </p:txBody>
      </p:sp>
    </p:spTree>
  </p:cSld>
  <p:clrMapOvr>
    <a:masterClrMapping/>
  </p:clrMapOvr>
  <p:transition advClick="0" advTm="12000">
    <p:dissolve/>
    <p:sndAc>
      <p:stSnd loop="1">
        <p:snd r:embed="rId2" name="bandas sonoras - bso - carros de fuego (vangelis)(3).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2" name="1 Rectángulo"/>
          <p:cNvSpPr/>
          <p:nvPr/>
        </p:nvSpPr>
        <p:spPr>
          <a:xfrm>
            <a:off x="1357290" y="1571612"/>
            <a:ext cx="6715172" cy="3785652"/>
          </a:xfrm>
          <a:prstGeom prst="rect">
            <a:avLst/>
          </a:prstGeom>
          <a:ln>
            <a:solidFill>
              <a:schemeClr val="accent1"/>
            </a:solidFill>
          </a:ln>
          <a:effectLst>
            <a:glow rad="228600">
              <a:schemeClr val="accent2">
                <a:satMod val="175000"/>
                <a:alpha val="40000"/>
              </a:schemeClr>
            </a:glow>
          </a:effectLst>
        </p:spPr>
        <p:txBody>
          <a:bodyPr wrap="square">
            <a:spAutoFit/>
          </a:bodyPr>
          <a:lstStyle/>
          <a:p>
            <a:pPr algn="ctr"/>
            <a:endParaRPr lang="es-ES" sz="2400" b="1" dirty="0" smtClean="0"/>
          </a:p>
          <a:p>
            <a:pPr algn="ctr"/>
            <a:r>
              <a:rPr lang="es-ES" sz="2400" dirty="0" smtClean="0"/>
              <a:t>Denominado originalmente en inglés como </a:t>
            </a:r>
            <a:r>
              <a:rPr lang="es-ES" sz="2400" b="1" i="1" dirty="0" smtClean="0"/>
              <a:t>rocket belt</a:t>
            </a:r>
            <a:r>
              <a:rPr lang="es-ES" sz="2400" dirty="0" smtClean="0"/>
              <a:t>, </a:t>
            </a:r>
            <a:r>
              <a:rPr lang="es-ES" sz="2400" b="1" i="1" dirty="0" smtClean="0"/>
              <a:t>rocket pack</a:t>
            </a:r>
            <a:r>
              <a:rPr lang="es-ES" sz="2400" dirty="0" smtClean="0"/>
              <a:t>, </a:t>
            </a:r>
            <a:r>
              <a:rPr lang="es-ES" sz="2400" b="1" i="1" dirty="0" smtClean="0"/>
              <a:t>jet pack</a:t>
            </a:r>
            <a:r>
              <a:rPr lang="es-ES" sz="2400" dirty="0" smtClean="0"/>
              <a:t> u otros nombres similares, son diversos aparatos, usualmente colocados en la espalda, que usan motores de propulsión a chorro cuyos gases al escapar permiten volar al usuario. El concepto evolucionó desde 1920 cuando Buck Rogers —héroe de ciencia ficción—, usó uno de ellos para viajar.</a:t>
            </a:r>
            <a:endParaRPr lang="es-ES" sz="2400" dirty="0"/>
          </a:p>
        </p:txBody>
      </p:sp>
      <p:pic>
        <p:nvPicPr>
          <p:cNvPr id="3" name="Picture 4" descr="pc12"/>
          <p:cNvPicPr>
            <a:picLocks noChangeAspect="1" noChangeArrowheads="1" noCrop="1"/>
          </p:cNvPicPr>
          <p:nvPr/>
        </p:nvPicPr>
        <p:blipFill>
          <a:blip r:embed="rId2"/>
          <a:srcRect/>
          <a:stretch>
            <a:fillRect/>
          </a:stretch>
        </p:blipFill>
        <p:spPr bwMode="auto">
          <a:xfrm>
            <a:off x="482600" y="6184900"/>
            <a:ext cx="555625" cy="673100"/>
          </a:xfrm>
          <a:prstGeom prst="rect">
            <a:avLst/>
          </a:prstGeom>
          <a:noFill/>
          <a:ln w="9525">
            <a:noFill/>
            <a:miter lim="800000"/>
            <a:headEnd/>
            <a:tailEnd/>
          </a:ln>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Nueva carpeta\800px-Jetlev_Jetpack.jpg"/>
          <p:cNvPicPr>
            <a:picLocks noChangeAspect="1" noChangeArrowheads="1"/>
          </p:cNvPicPr>
          <p:nvPr/>
        </p:nvPicPr>
        <p:blipFill>
          <a:blip r:embed="rId2"/>
          <a:srcRect/>
          <a:stretch>
            <a:fillRect/>
          </a:stretch>
        </p:blipFill>
        <p:spPr bwMode="auto">
          <a:xfrm>
            <a:off x="0" y="0"/>
            <a:ext cx="9358346" cy="6858000"/>
          </a:xfrm>
          <a:prstGeom prst="rect">
            <a:avLst/>
          </a:prstGeom>
          <a:noFill/>
        </p:spPr>
      </p:pic>
    </p:spTree>
  </p:cSld>
  <p:clrMapOvr>
    <a:masterClrMapping/>
  </p:clrMapOvr>
  <p:transition advClick="0" advTm="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pic>
        <p:nvPicPr>
          <p:cNvPr id="14338" name="Picture 2" descr="C:\Documents and Settings\Dell\Escritorio\Nueva carpeta\imagesCAGI7JKR.jpg"/>
          <p:cNvPicPr>
            <a:picLocks noChangeAspect="1" noChangeArrowheads="1"/>
          </p:cNvPicPr>
          <p:nvPr/>
        </p:nvPicPr>
        <p:blipFill>
          <a:blip r:embed="rId2"/>
          <a:srcRect/>
          <a:stretch>
            <a:fillRect/>
          </a:stretch>
        </p:blipFill>
        <p:spPr bwMode="auto">
          <a:xfrm>
            <a:off x="500034" y="1857364"/>
            <a:ext cx="7692115" cy="3286148"/>
          </a:xfrm>
          <a:prstGeom prst="flowChartMagneticDrum">
            <a:avLst/>
          </a:prstGeom>
          <a:noFill/>
        </p:spPr>
      </p:pic>
    </p:spTree>
  </p:cSld>
  <p:clrMapOvr>
    <a:masterClrMapping/>
  </p:clrMapOvr>
  <p:transition advTm="5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Nueva carpeta\800px-Rocket_man02_-_melbourne_show_2005.jpg"/>
          <p:cNvPicPr>
            <a:picLocks noChangeAspect="1" noChangeArrowheads="1"/>
          </p:cNvPicPr>
          <p:nvPr/>
        </p:nvPicPr>
        <p:blipFill>
          <a:blip r:embed="rId2"/>
          <a:srcRect/>
          <a:stretch>
            <a:fillRect/>
          </a:stretch>
        </p:blipFill>
        <p:spPr bwMode="auto">
          <a:xfrm>
            <a:off x="0" y="0"/>
            <a:ext cx="9203482" cy="6858000"/>
          </a:xfrm>
          <a:prstGeom prst="rect">
            <a:avLst/>
          </a:prstGeom>
          <a:noFill/>
        </p:spPr>
      </p:pic>
    </p:spTree>
  </p:cSld>
  <p:clrMapOvr>
    <a:masterClrMapping/>
  </p:clrMapOvr>
  <p:transition advTm="5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Nueva carpeta\18148_news_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Nueva carpeta\croppedresize740444-DSC1539.jpg"/>
          <p:cNvPicPr>
            <a:picLocks noChangeAspect="1" noChangeArrowheads="1"/>
          </p:cNvPicPr>
          <p:nvPr/>
        </p:nvPicPr>
        <p:blipFill>
          <a:blip r:embed="rId2"/>
          <a:srcRect/>
          <a:stretch>
            <a:fillRect/>
          </a:stretch>
        </p:blipFill>
        <p:spPr bwMode="auto">
          <a:xfrm>
            <a:off x="-1" y="0"/>
            <a:ext cx="9167837" cy="6858000"/>
          </a:xfrm>
          <a:prstGeom prst="rect">
            <a:avLst/>
          </a:prstGeom>
          <a:noFill/>
        </p:spPr>
      </p:pic>
    </p:spTree>
  </p:cSld>
  <p:clrMapOvr>
    <a:masterClrMapping/>
  </p:clrMapOvr>
  <p:transition advTm="5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928662" y="1571612"/>
            <a:ext cx="7000924" cy="3596106"/>
          </a:xfrm>
          <a:prstGeom prst="rect">
            <a:avLst/>
          </a:prstGeom>
          <a:noFill/>
          <a:ln w="9525">
            <a:solidFill>
              <a:schemeClr val="bg1"/>
            </a:solidFill>
            <a:miter lim="800000"/>
            <a:headEnd/>
            <a:tailEnd/>
          </a:ln>
          <a:effectLst>
            <a:glow rad="228600">
              <a:schemeClr val="accent2">
                <a:satMod val="175000"/>
                <a:alpha val="40000"/>
              </a:schemeClr>
            </a:glow>
          </a:effectLst>
        </p:spPr>
        <p:txBody>
          <a:bodyPr wrap="square" tIns="223767" anchor="ctr">
            <a:spAutoFit/>
          </a:bodyPr>
          <a:lstStyle/>
          <a:p>
            <a:pPr algn="ctr"/>
            <a:r>
              <a:rPr lang="es-ES" sz="2400" dirty="0"/>
              <a:t>El chorro de gas en el cinturón cohete original, era provisto por un cohete impulsado por </a:t>
            </a:r>
            <a:r>
              <a:rPr lang="es-ES" sz="2400" b="1" dirty="0"/>
              <a:t>Peróxido</a:t>
            </a:r>
            <a:r>
              <a:rPr lang="es-ES" sz="2400" dirty="0"/>
              <a:t> de hidrógeno, aunque también se contemplaba un turborreactor o un superventilador, u otro tipo de cohetes impulsados por combustible sólido, líquido e inclusive un gas comprimido (usualmente nitrógeno).</a:t>
            </a:r>
          </a:p>
          <a:p>
            <a:pPr algn="ctr"/>
            <a:r>
              <a:rPr lang="es-ES" sz="2400" dirty="0"/>
              <a:t>Un aparato similar que usa rotores o propelentes es el microhelicóptero o helicóptero cohete</a:t>
            </a:r>
          </a:p>
        </p:txBody>
      </p:sp>
      <p:pic>
        <p:nvPicPr>
          <p:cNvPr id="3" name="Picture 4" descr="pc12"/>
          <p:cNvPicPr>
            <a:picLocks noChangeAspect="1" noChangeArrowheads="1" noCrop="1"/>
          </p:cNvPicPr>
          <p:nvPr/>
        </p:nvPicPr>
        <p:blipFill>
          <a:blip r:embed="rId2"/>
          <a:srcRect/>
          <a:stretch>
            <a:fillRect/>
          </a:stretch>
        </p:blipFill>
        <p:spPr bwMode="auto">
          <a:xfrm>
            <a:off x="482600" y="6184900"/>
            <a:ext cx="555625" cy="673100"/>
          </a:xfrm>
          <a:prstGeom prst="rect">
            <a:avLst/>
          </a:prstGeom>
          <a:noFill/>
          <a:ln w="9525">
            <a:noFill/>
            <a:miter lim="800000"/>
            <a:headEnd/>
            <a:tailEnd/>
          </a:ln>
        </p:spPr>
      </p:pic>
    </p:spTree>
  </p:cSld>
  <p:clrMapOvr>
    <a:masterClrMapping/>
  </p:clrMapOvr>
  <p:transition advTm="1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Nueva carpeta\d60a876d24b4bd03343757c79ab0b7ff_26446a01e733311d4e7eef40358febbf.jpg"/>
          <p:cNvPicPr>
            <a:picLocks noChangeAspect="1" noChangeArrowheads="1"/>
          </p:cNvPicPr>
          <p:nvPr/>
        </p:nvPicPr>
        <p:blipFill>
          <a:blip r:embed="rId2"/>
          <a:srcRect/>
          <a:stretch>
            <a:fillRect/>
          </a:stretch>
        </p:blipFill>
        <p:spPr bwMode="auto">
          <a:xfrm>
            <a:off x="-1" y="0"/>
            <a:ext cx="10084735" cy="6858000"/>
          </a:xfrm>
          <a:prstGeom prst="rect">
            <a:avLst/>
          </a:prstGeom>
          <a:noFill/>
        </p:spPr>
      </p:pic>
    </p:spTree>
  </p:cSld>
  <p:clrMapOvr>
    <a:masterClrMapping/>
  </p:clrMapOvr>
  <p:transition advTm="5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Nueva carpeta\flyer4.jpg"/>
          <p:cNvPicPr>
            <a:picLocks noChangeAspect="1" noChangeArrowheads="1"/>
          </p:cNvPicPr>
          <p:nvPr/>
        </p:nvPicPr>
        <p:blipFill>
          <a:blip r:embed="rId2"/>
          <a:srcRect l="10208"/>
          <a:stretch>
            <a:fillRect/>
          </a:stretch>
        </p:blipFill>
        <p:spPr bwMode="auto">
          <a:xfrm>
            <a:off x="0" y="0"/>
            <a:ext cx="9097512" cy="6858000"/>
          </a:xfrm>
          <a:prstGeom prst="rect">
            <a:avLst/>
          </a:prstGeom>
          <a:noFill/>
        </p:spPr>
      </p:pic>
    </p:spTree>
  </p:cSld>
  <p:clrMapOvr>
    <a:masterClrMapping/>
  </p:clrMapOvr>
  <p:transition advTm="5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Nueva carpeta\imagesCACLT0WQ.jpg"/>
          <p:cNvPicPr>
            <a:picLocks noChangeAspect="1" noChangeArrowheads="1"/>
          </p:cNvPicPr>
          <p:nvPr/>
        </p:nvPicPr>
        <p:blipFill>
          <a:blip r:embed="rId2"/>
          <a:srcRect/>
          <a:stretch>
            <a:fillRect/>
          </a:stretch>
        </p:blipFill>
        <p:spPr bwMode="auto">
          <a:xfrm>
            <a:off x="0" y="0"/>
            <a:ext cx="10083114" cy="6858000"/>
          </a:xfrm>
          <a:prstGeom prst="rect">
            <a:avLst/>
          </a:prstGeom>
          <a:noFill/>
        </p:spPr>
      </p:pic>
    </p:spTree>
  </p:cSld>
  <p:clrMapOvr>
    <a:masterClrMapping/>
  </p:clrMapOvr>
  <p:transition advClick="0" advTm="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Nueva carpeta\Jet-Lev-Flyer.jpg"/>
          <p:cNvPicPr>
            <a:picLocks noChangeAspect="1" noChangeArrowheads="1"/>
          </p:cNvPicPr>
          <p:nvPr/>
        </p:nvPicPr>
        <p:blipFill>
          <a:blip r:embed="rId2"/>
          <a:srcRect/>
          <a:stretch>
            <a:fillRect/>
          </a:stretch>
        </p:blipFill>
        <p:spPr bwMode="auto">
          <a:xfrm>
            <a:off x="-1657350" y="-1171576"/>
            <a:ext cx="10801350" cy="8029576"/>
          </a:xfrm>
          <a:prstGeom prst="rect">
            <a:avLst/>
          </a:prstGeom>
          <a:noFill/>
        </p:spPr>
      </p:pic>
    </p:spTree>
  </p:cSld>
  <p:clrMapOvr>
    <a:masterClrMapping/>
  </p:clrMapOvr>
  <p:transition advTm="5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pic>
        <p:nvPicPr>
          <p:cNvPr id="2" name="Picture 3" descr="150px-Rocket_Belt_Propulsion">
            <a:hlinkClick r:id="rId2"/>
          </p:cNvPr>
          <p:cNvPicPr>
            <a:picLocks noChangeAspect="1" noChangeArrowheads="1"/>
          </p:cNvPicPr>
          <p:nvPr/>
        </p:nvPicPr>
        <p:blipFill>
          <a:blip r:embed="rId3"/>
          <a:srcRect/>
          <a:stretch>
            <a:fillRect/>
          </a:stretch>
        </p:blipFill>
        <p:spPr bwMode="auto">
          <a:xfrm>
            <a:off x="428596" y="357166"/>
            <a:ext cx="2559862" cy="3071834"/>
          </a:xfrm>
          <a:prstGeom prst="rect">
            <a:avLst/>
          </a:prstGeom>
          <a:noFill/>
        </p:spPr>
      </p:pic>
      <p:sp>
        <p:nvSpPr>
          <p:cNvPr id="3" name="2 Rectángulo"/>
          <p:cNvSpPr/>
          <p:nvPr/>
        </p:nvSpPr>
        <p:spPr>
          <a:xfrm>
            <a:off x="3571868" y="2214554"/>
            <a:ext cx="4214842" cy="2677656"/>
          </a:xfrm>
          <a:prstGeom prst="rect">
            <a:avLst/>
          </a:prstGeom>
          <a:ln>
            <a:solidFill>
              <a:srgbClr val="00B050"/>
            </a:solidFill>
          </a:ln>
          <a:effectLst>
            <a:glow rad="228600">
              <a:schemeClr val="accent2">
                <a:satMod val="175000"/>
                <a:alpha val="40000"/>
              </a:schemeClr>
            </a:glow>
          </a:effectLst>
        </p:spPr>
        <p:txBody>
          <a:bodyPr wrap="square">
            <a:spAutoFit/>
          </a:bodyPr>
          <a:lstStyle/>
          <a:p>
            <a:pPr eaLnBrk="0" hangingPunct="0"/>
            <a:r>
              <a:rPr lang="es-ES" sz="2400" b="1" dirty="0" smtClean="0">
                <a:solidFill>
                  <a:srgbClr val="2200C1"/>
                </a:solidFill>
                <a:latin typeface="Arial Black" pitchFamily="34" charset="0"/>
                <a:cs typeface="Courier New" pitchFamily="49" charset="0"/>
              </a:rPr>
              <a:t>1.- Cilindro de nitrógeno como presurizador</a:t>
            </a:r>
            <a:br>
              <a:rPr lang="es-ES" sz="2400" b="1" dirty="0" smtClean="0">
                <a:solidFill>
                  <a:srgbClr val="2200C1"/>
                </a:solidFill>
                <a:latin typeface="Arial Black" pitchFamily="34" charset="0"/>
                <a:cs typeface="Courier New" pitchFamily="49" charset="0"/>
              </a:rPr>
            </a:br>
            <a:r>
              <a:rPr lang="es-ES" sz="2400" b="1" dirty="0" smtClean="0">
                <a:solidFill>
                  <a:srgbClr val="2200C1"/>
                </a:solidFill>
                <a:latin typeface="Arial Black" pitchFamily="34" charset="0"/>
                <a:cs typeface="Courier New" pitchFamily="49" charset="0"/>
              </a:rPr>
              <a:t>2.-Cilindro de acero inoxidable conteniendo peróxido de hidrógeno</a:t>
            </a:r>
            <a:br>
              <a:rPr lang="es-ES" sz="2400" b="1" dirty="0" smtClean="0">
                <a:solidFill>
                  <a:srgbClr val="2200C1"/>
                </a:solidFill>
                <a:latin typeface="Arial Black" pitchFamily="34" charset="0"/>
                <a:cs typeface="Courier New" pitchFamily="49" charset="0"/>
              </a:rPr>
            </a:br>
            <a:r>
              <a:rPr lang="es-ES" sz="2400" b="1" dirty="0" smtClean="0">
                <a:solidFill>
                  <a:srgbClr val="2200C1"/>
                </a:solidFill>
                <a:latin typeface="Arial Black" pitchFamily="34" charset="0"/>
                <a:cs typeface="Courier New" pitchFamily="49" charset="0"/>
              </a:rPr>
              <a:t>3.-Válvula reguladora</a:t>
            </a:r>
            <a:br>
              <a:rPr lang="es-ES" sz="2400" b="1" dirty="0" smtClean="0">
                <a:solidFill>
                  <a:srgbClr val="2200C1"/>
                </a:solidFill>
                <a:latin typeface="Arial Black" pitchFamily="34" charset="0"/>
                <a:cs typeface="Courier New" pitchFamily="49" charset="0"/>
              </a:rPr>
            </a:br>
            <a:r>
              <a:rPr lang="es-ES" sz="2400" b="1" dirty="0" smtClean="0">
                <a:solidFill>
                  <a:srgbClr val="2200C1"/>
                </a:solidFill>
                <a:latin typeface="Arial Black" pitchFamily="34" charset="0"/>
                <a:cs typeface="Courier New" pitchFamily="49" charset="0"/>
              </a:rPr>
              <a:t>4.-Cámara de reacción</a:t>
            </a:r>
            <a:endParaRPr lang="es-ES" sz="2400" b="1" dirty="0">
              <a:solidFill>
                <a:srgbClr val="2200C1"/>
              </a:solidFill>
              <a:latin typeface="Arial Black" pitchFamily="34" charset="0"/>
              <a:cs typeface="Arial" charset="0"/>
            </a:endParaRPr>
          </a:p>
        </p:txBody>
      </p:sp>
      <p:pic>
        <p:nvPicPr>
          <p:cNvPr id="4" name="Picture 4" descr="pc12"/>
          <p:cNvPicPr>
            <a:picLocks noChangeAspect="1" noChangeArrowheads="1" noCrop="1"/>
          </p:cNvPicPr>
          <p:nvPr/>
        </p:nvPicPr>
        <p:blipFill>
          <a:blip r:embed="rId4"/>
          <a:srcRect/>
          <a:stretch>
            <a:fillRect/>
          </a:stretch>
        </p:blipFill>
        <p:spPr bwMode="auto">
          <a:xfrm>
            <a:off x="482600" y="6184900"/>
            <a:ext cx="555625" cy="673100"/>
          </a:xfrm>
          <a:prstGeom prst="rect">
            <a:avLst/>
          </a:prstGeom>
          <a:noFill/>
          <a:ln w="9525">
            <a:noFill/>
            <a:miter lim="800000"/>
            <a:headEnd/>
            <a:tailEnd/>
          </a:ln>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Nueva carpeta\imagesCAOHYNFN.jpg"/>
          <p:cNvPicPr>
            <a:picLocks noChangeAspect="1" noChangeArrowheads="1"/>
          </p:cNvPicPr>
          <p:nvPr/>
        </p:nvPicPr>
        <p:blipFill>
          <a:blip r:embed="rId2"/>
          <a:srcRect/>
          <a:stretch>
            <a:fillRect/>
          </a:stretch>
        </p:blipFill>
        <p:spPr bwMode="auto">
          <a:xfrm>
            <a:off x="0" y="0"/>
            <a:ext cx="10627830" cy="7072338"/>
          </a:xfrm>
          <a:prstGeom prst="rect">
            <a:avLst/>
          </a:prstGeom>
          <a:noFill/>
        </p:spPr>
      </p:pic>
    </p:spTree>
  </p:cSld>
  <p:clrMapOvr>
    <a:masterClrMapping/>
  </p:clrMapOvr>
  <p:transition advClick="0" advTm="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Nueva carpeta\jet121.jpg"/>
          <p:cNvPicPr>
            <a:picLocks noChangeAspect="1" noChangeArrowheads="1"/>
          </p:cNvPicPr>
          <p:nvPr/>
        </p:nvPicPr>
        <p:blipFill>
          <a:blip r:embed="rId2"/>
          <a:srcRect/>
          <a:stretch>
            <a:fillRect/>
          </a:stretch>
        </p:blipFill>
        <p:spPr bwMode="auto">
          <a:xfrm>
            <a:off x="0" y="0"/>
            <a:ext cx="9234946" cy="6858000"/>
          </a:xfrm>
          <a:prstGeom prst="rect">
            <a:avLst/>
          </a:prstGeom>
          <a:noFill/>
        </p:spPr>
      </p:pic>
    </p:spTree>
  </p:cSld>
  <p:clrMapOvr>
    <a:masterClrMapping/>
  </p:clrMapOvr>
  <p:transition advTm="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Nueva carpeta\jet122.jpg"/>
          <p:cNvPicPr>
            <a:picLocks noChangeAspect="1" noChangeArrowheads="1"/>
          </p:cNvPicPr>
          <p:nvPr/>
        </p:nvPicPr>
        <p:blipFill>
          <a:blip r:embed="rId2"/>
          <a:srcRect/>
          <a:stretch>
            <a:fillRect/>
          </a:stretch>
        </p:blipFill>
        <p:spPr bwMode="auto">
          <a:xfrm>
            <a:off x="-900342" y="0"/>
            <a:ext cx="10044342" cy="6981724"/>
          </a:xfrm>
          <a:prstGeom prst="rect">
            <a:avLst/>
          </a:prstGeom>
          <a:noFill/>
        </p:spPr>
      </p:pic>
    </p:spTree>
  </p:cSld>
  <p:clrMapOvr>
    <a:masterClrMapping/>
  </p:clrMapOvr>
  <p:transition advTm="5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Nueva carpeta\jetlev-flyer-41.jpg"/>
          <p:cNvPicPr>
            <a:picLocks noChangeAspect="1" noChangeArrowheads="1"/>
          </p:cNvPicPr>
          <p:nvPr/>
        </p:nvPicPr>
        <p:blipFill>
          <a:blip r:embed="rId2"/>
          <a:srcRect/>
          <a:stretch>
            <a:fillRect/>
          </a:stretch>
        </p:blipFill>
        <p:spPr bwMode="auto">
          <a:xfrm>
            <a:off x="0" y="0"/>
            <a:ext cx="9145692" cy="6858000"/>
          </a:xfrm>
          <a:prstGeom prst="rect">
            <a:avLst/>
          </a:prstGeom>
          <a:noFill/>
        </p:spPr>
      </p:pic>
    </p:spTree>
  </p:cSld>
  <p:clrMapOvr>
    <a:masterClrMapping/>
  </p:clrMapOvr>
  <p:transition advTm="5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2" name="1 Rectángulo"/>
          <p:cNvSpPr/>
          <p:nvPr/>
        </p:nvSpPr>
        <p:spPr>
          <a:xfrm>
            <a:off x="1643042" y="2000240"/>
            <a:ext cx="6072214" cy="3046988"/>
          </a:xfrm>
          <a:prstGeom prst="rect">
            <a:avLst/>
          </a:prstGeom>
          <a:ln>
            <a:solidFill>
              <a:schemeClr val="bg1"/>
            </a:solidFill>
          </a:ln>
          <a:effectLst>
            <a:glow rad="228600">
              <a:schemeClr val="accent2">
                <a:satMod val="175000"/>
                <a:alpha val="40000"/>
              </a:schemeClr>
            </a:glow>
          </a:effectLst>
        </p:spPr>
        <p:txBody>
          <a:bodyPr wrap="square">
            <a:spAutoFit/>
          </a:bodyPr>
          <a:lstStyle/>
          <a:p>
            <a:pPr algn="ctr"/>
            <a:r>
              <a:rPr lang="es-ES" sz="2400" dirty="0" smtClean="0"/>
              <a:t>Durante la segunda guerra mundial, Alemania realizó experimentos ya casi al finalizar la guerra, al ajustar dos pequeños pulsorreactores de bajo empuje, al cuerpo de un piloto. El principio de funcionamiento era el mismo que el del pulsorreactor Fieseler Fi 103 (Bomba voladora V1) que tenía un tamaño pequeño</a:t>
            </a:r>
            <a:endParaRPr lang="es-ES" sz="2400" dirty="0"/>
          </a:p>
        </p:txBody>
      </p:sp>
      <p:pic>
        <p:nvPicPr>
          <p:cNvPr id="3" name="Picture 4" descr="pc12"/>
          <p:cNvPicPr>
            <a:picLocks noChangeAspect="1" noChangeArrowheads="1" noCrop="1"/>
          </p:cNvPicPr>
          <p:nvPr/>
        </p:nvPicPr>
        <p:blipFill>
          <a:blip r:embed="rId2"/>
          <a:srcRect/>
          <a:stretch>
            <a:fillRect/>
          </a:stretch>
        </p:blipFill>
        <p:spPr bwMode="auto">
          <a:xfrm>
            <a:off x="482600" y="6184900"/>
            <a:ext cx="555625" cy="673100"/>
          </a:xfrm>
          <a:prstGeom prst="rect">
            <a:avLst/>
          </a:prstGeom>
          <a:noFill/>
          <a:ln w="9525">
            <a:noFill/>
            <a:miter lim="800000"/>
            <a:headEnd/>
            <a:tailEnd/>
          </a:ln>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Nueva carpeta\jet123.jpg"/>
          <p:cNvPicPr>
            <a:picLocks noChangeAspect="1" noChangeArrowheads="1"/>
          </p:cNvPicPr>
          <p:nvPr/>
        </p:nvPicPr>
        <p:blipFill>
          <a:blip r:embed="rId2"/>
          <a:srcRect/>
          <a:stretch>
            <a:fillRect/>
          </a:stretch>
        </p:blipFill>
        <p:spPr bwMode="auto">
          <a:xfrm flipH="1">
            <a:off x="0" y="-136769"/>
            <a:ext cx="9144000" cy="6994769"/>
          </a:xfrm>
          <a:prstGeom prst="rect">
            <a:avLst/>
          </a:prstGeom>
          <a:noFill/>
        </p:spPr>
      </p:pic>
      <p:pic>
        <p:nvPicPr>
          <p:cNvPr id="3" name="Picture 2" descr="C:\Documents and Settings\Dell\Escritorio\Nueva carpeta\jet123.jpg"/>
          <p:cNvPicPr>
            <a:picLocks noChangeAspect="1" noChangeArrowheads="1"/>
          </p:cNvPicPr>
          <p:nvPr/>
        </p:nvPicPr>
        <p:blipFill>
          <a:blip r:embed="rId2"/>
          <a:srcRect/>
          <a:stretch>
            <a:fillRect/>
          </a:stretch>
        </p:blipFill>
        <p:spPr bwMode="auto">
          <a:xfrm>
            <a:off x="0" y="-136769"/>
            <a:ext cx="9144000" cy="6994769"/>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afterEffect">
                                  <p:stCondLst>
                                    <p:cond delay="0"/>
                                  </p:stCondLst>
                                  <p:childTnLst>
                                    <p:animEffect transition="out" filter="checkerboard(across)">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Nueva carpeta\jetlev-1.jpg"/>
          <p:cNvPicPr>
            <a:picLocks noChangeAspect="1" noChangeArrowheads="1"/>
          </p:cNvPicPr>
          <p:nvPr/>
        </p:nvPicPr>
        <p:blipFill>
          <a:blip r:embed="rId2"/>
          <a:srcRect/>
          <a:stretch>
            <a:fillRect/>
          </a:stretch>
        </p:blipFill>
        <p:spPr bwMode="auto">
          <a:xfrm>
            <a:off x="0" y="0"/>
            <a:ext cx="9934973" cy="6858000"/>
          </a:xfrm>
          <a:prstGeom prst="rect">
            <a:avLst/>
          </a:prstGeom>
          <a:noFill/>
        </p:spPr>
      </p:pic>
    </p:spTree>
  </p:cSld>
  <p:clrMapOvr>
    <a:masterClrMapping/>
  </p:clrMapOvr>
  <p:transition advTm="5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Nueva carpeta\Jetlev-304x175.jpg"/>
          <p:cNvPicPr>
            <a:picLocks noChangeAspect="1" noChangeArrowheads="1"/>
          </p:cNvPicPr>
          <p:nvPr/>
        </p:nvPicPr>
        <p:blipFill>
          <a:blip r:embed="rId2"/>
          <a:srcRect/>
          <a:stretch>
            <a:fillRect/>
          </a:stretch>
        </p:blipFill>
        <p:spPr bwMode="auto">
          <a:xfrm>
            <a:off x="-428660" y="0"/>
            <a:ext cx="10424191" cy="6858000"/>
          </a:xfrm>
          <a:prstGeom prst="rect">
            <a:avLst/>
          </a:prstGeom>
          <a:noFill/>
        </p:spPr>
      </p:pic>
    </p:spTree>
  </p:cSld>
  <p:clrMapOvr>
    <a:masterClrMapping/>
  </p:clrMapOvr>
  <p:transition advTm="5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Nueva carpeta\jetlev_2.jpg"/>
          <p:cNvPicPr>
            <a:picLocks noChangeAspect="1" noChangeArrowheads="1"/>
          </p:cNvPicPr>
          <p:nvPr/>
        </p:nvPicPr>
        <p:blipFill>
          <a:blip r:embed="rId2"/>
          <a:srcRect/>
          <a:stretch>
            <a:fillRect/>
          </a:stretch>
        </p:blipFill>
        <p:spPr bwMode="auto">
          <a:xfrm>
            <a:off x="-1" y="0"/>
            <a:ext cx="9525029" cy="6858000"/>
          </a:xfrm>
          <a:prstGeom prst="rect">
            <a:avLst/>
          </a:prstGeom>
          <a:noFill/>
        </p:spPr>
      </p:pic>
    </p:spTree>
  </p:cSld>
  <p:clrMapOvr>
    <a:masterClrMapping/>
  </p:clrMapOvr>
  <p:transition advTm="5000"/>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Nueva carpeta\Jetlev_Flyer_13.jpg"/>
          <p:cNvPicPr>
            <a:picLocks noChangeAspect="1" noChangeArrowheads="1"/>
          </p:cNvPicPr>
          <p:nvPr/>
        </p:nvPicPr>
        <p:blipFill>
          <a:blip r:embed="rId2"/>
          <a:srcRect/>
          <a:stretch>
            <a:fillRect/>
          </a:stretch>
        </p:blipFill>
        <p:spPr bwMode="auto">
          <a:xfrm>
            <a:off x="0" y="0"/>
            <a:ext cx="9167076" cy="6858000"/>
          </a:xfrm>
          <a:prstGeom prst="rect">
            <a:avLst/>
          </a:prstGeom>
          <a:noFill/>
        </p:spPr>
      </p:pic>
    </p:spTree>
  </p:cSld>
  <p:clrMapOvr>
    <a:masterClrMapping/>
  </p:clrMapOvr>
  <p:transition advTm="5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Nueva carpeta\jetlev_flyer_yacht_life_mallorca_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Nueva carpeta\Jetlev_side_300.jpg"/>
          <p:cNvPicPr>
            <a:picLocks noChangeAspect="1" noChangeArrowheads="1"/>
          </p:cNvPicPr>
          <p:nvPr/>
        </p:nvPicPr>
        <p:blipFill>
          <a:blip r:embed="rId2"/>
          <a:srcRect/>
          <a:stretch>
            <a:fillRect/>
          </a:stretch>
        </p:blipFill>
        <p:spPr bwMode="auto">
          <a:xfrm>
            <a:off x="0" y="0"/>
            <a:ext cx="9481106" cy="6858000"/>
          </a:xfrm>
          <a:prstGeom prst="rect">
            <a:avLst/>
          </a:prstGeom>
          <a:noFill/>
        </p:spPr>
      </p:pic>
    </p:spTree>
  </p:cSld>
  <p:clrMapOvr>
    <a:masterClrMapping/>
  </p:clrMapOvr>
  <p:transition advTm="5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Nueva carpeta\jet-lev-flyer-13.jpg"/>
          <p:cNvPicPr>
            <a:picLocks noChangeAspect="1" noChangeArrowheads="1"/>
          </p:cNvPicPr>
          <p:nvPr/>
        </p:nvPicPr>
        <p:blipFill>
          <a:blip r:embed="rId2"/>
          <a:srcRect/>
          <a:stretch>
            <a:fillRect/>
          </a:stretch>
        </p:blipFill>
        <p:spPr bwMode="auto">
          <a:xfrm>
            <a:off x="0" y="0"/>
            <a:ext cx="9953124" cy="6858000"/>
          </a:xfrm>
          <a:prstGeom prst="rect">
            <a:avLst/>
          </a:prstGeom>
          <a:noFill/>
        </p:spPr>
      </p:pic>
    </p:spTree>
  </p:cSld>
  <p:clrMapOvr>
    <a:masterClrMapping/>
  </p:clrMapOvr>
  <p:transition advTm="5000"/>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Nueva carpeta\jetlev-flyer-chester-ferry-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Nueva carpeta\jetlev-flyer-41.jpg"/>
          <p:cNvPicPr>
            <a:picLocks noChangeAspect="1" noChangeArrowheads="1"/>
          </p:cNvPicPr>
          <p:nvPr/>
        </p:nvPicPr>
        <p:blipFill>
          <a:blip r:embed="rId2"/>
          <a:srcRect/>
          <a:stretch>
            <a:fillRect/>
          </a:stretch>
        </p:blipFill>
        <p:spPr bwMode="auto">
          <a:xfrm>
            <a:off x="0" y="0"/>
            <a:ext cx="9145692" cy="6858000"/>
          </a:xfrm>
          <a:prstGeom prst="rect">
            <a:avLst/>
          </a:prstGeom>
          <a:noFill/>
        </p:spPr>
      </p:pic>
    </p:spTree>
  </p:cSld>
  <p:clrMapOvr>
    <a:masterClrMapping/>
  </p:clrMapOvr>
  <p:transition advTm="5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Nueva carpeta\jet-lev-flyer-13.jpg"/>
          <p:cNvPicPr>
            <a:picLocks noChangeAspect="1" noChangeArrowheads="1"/>
          </p:cNvPicPr>
          <p:nvPr/>
        </p:nvPicPr>
        <p:blipFill>
          <a:blip r:embed="rId2"/>
          <a:srcRect/>
          <a:stretch>
            <a:fillRect/>
          </a:stretch>
        </p:blipFill>
        <p:spPr bwMode="auto">
          <a:xfrm>
            <a:off x="-59961" y="0"/>
            <a:ext cx="9203961" cy="6858000"/>
          </a:xfrm>
          <a:prstGeom prst="rect">
            <a:avLst/>
          </a:prstGeom>
          <a:noFill/>
        </p:spPr>
      </p:pic>
    </p:spTree>
  </p:cSld>
  <p:clrMapOvr>
    <a:masterClrMapping/>
  </p:clrMapOvr>
  <p:transition advTm="5000"/>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Nueva carpeta\Jetpack.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Nueva carpeta\jetpack05.jpg"/>
          <p:cNvPicPr>
            <a:picLocks noChangeAspect="1" noChangeArrowheads="1"/>
          </p:cNvPicPr>
          <p:nvPr/>
        </p:nvPicPr>
        <p:blipFill>
          <a:blip r:embed="rId2"/>
          <a:srcRect/>
          <a:stretch>
            <a:fillRect/>
          </a:stretch>
        </p:blipFill>
        <p:spPr bwMode="auto">
          <a:xfrm>
            <a:off x="0" y="0"/>
            <a:ext cx="10358478" cy="6858000"/>
          </a:xfrm>
          <a:prstGeom prst="rect">
            <a:avLst/>
          </a:prstGeom>
          <a:noFill/>
        </p:spPr>
      </p:pic>
    </p:spTree>
  </p:cSld>
  <p:clrMapOvr>
    <a:masterClrMapping/>
  </p:clrMapOvr>
  <p:transition advTm="5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Nueva carpeta\MBJetPackSkyHigh.jpg"/>
          <p:cNvPicPr>
            <a:picLocks noChangeAspect="1" noChangeArrowheads="1"/>
          </p:cNvPicPr>
          <p:nvPr/>
        </p:nvPicPr>
        <p:blipFill>
          <a:blip r:embed="rId2"/>
          <a:srcRect b="14815"/>
          <a:stretch>
            <a:fillRect/>
          </a:stretch>
        </p:blipFill>
        <p:spPr bwMode="auto">
          <a:xfrm>
            <a:off x="-123195" y="0"/>
            <a:ext cx="9267195" cy="6858000"/>
          </a:xfrm>
          <a:prstGeom prst="rect">
            <a:avLst/>
          </a:prstGeom>
          <a:noFill/>
        </p:spPr>
      </p:pic>
    </p:spTree>
  </p:cSld>
  <p:clrMapOvr>
    <a:masterClrMapping/>
  </p:clrMapOvr>
  <p:transition advTm="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Nueva carpeta\jet124.jpg"/>
          <p:cNvPicPr>
            <a:picLocks noChangeAspect="1" noChangeArrowheads="1"/>
          </p:cNvPicPr>
          <p:nvPr/>
        </p:nvPicPr>
        <p:blipFill>
          <a:blip r:embed="rId2"/>
          <a:srcRect/>
          <a:stretch>
            <a:fillRect/>
          </a:stretch>
        </p:blipFill>
        <p:spPr bwMode="auto">
          <a:xfrm>
            <a:off x="0" y="-1"/>
            <a:ext cx="4000496" cy="7039499"/>
          </a:xfrm>
          <a:prstGeom prst="rect">
            <a:avLst/>
          </a:prstGeom>
          <a:noFill/>
        </p:spPr>
      </p:pic>
      <p:pic>
        <p:nvPicPr>
          <p:cNvPr id="3" name="Picture 2" descr="C:\Documents and Settings\Dell\Escritorio\Nueva carpeta\Rose-4.jpg"/>
          <p:cNvPicPr>
            <a:picLocks noChangeAspect="1" noChangeArrowheads="1"/>
          </p:cNvPicPr>
          <p:nvPr/>
        </p:nvPicPr>
        <p:blipFill>
          <a:blip r:embed="rId3"/>
          <a:srcRect/>
          <a:stretch>
            <a:fillRect/>
          </a:stretch>
        </p:blipFill>
        <p:spPr bwMode="auto">
          <a:xfrm>
            <a:off x="4000496" y="0"/>
            <a:ext cx="5143504" cy="7019667"/>
          </a:xfrm>
          <a:prstGeom prst="rect">
            <a:avLst/>
          </a:prstGeom>
          <a:noFill/>
        </p:spPr>
      </p:pic>
    </p:spTree>
  </p:cSld>
  <p:clrMapOvr>
    <a:masterClrMapping/>
  </p:clrMapOvr>
  <p:transition advTm="5000"/>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Nueva carpeta\tumblr_lkpcaowcGN1qa696mo1_500.jpg"/>
          <p:cNvPicPr>
            <a:picLocks noChangeAspect="1" noChangeArrowheads="1"/>
          </p:cNvPicPr>
          <p:nvPr/>
        </p:nvPicPr>
        <p:blipFill>
          <a:blip r:embed="rId2"/>
          <a:srcRect/>
          <a:stretch>
            <a:fillRect/>
          </a:stretch>
        </p:blipFill>
        <p:spPr bwMode="auto">
          <a:xfrm>
            <a:off x="0" y="0"/>
            <a:ext cx="9117426" cy="6858000"/>
          </a:xfrm>
          <a:prstGeom prst="rect">
            <a:avLst/>
          </a:prstGeom>
          <a:noFill/>
        </p:spPr>
      </p:pic>
    </p:spTree>
  </p:cSld>
  <p:clrMapOvr>
    <a:masterClrMapping/>
  </p:clrMapOvr>
  <p:transition advTm="5000"/>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Nueva carpeta\tumblr_lv0agadz2f1r6eyjlo1_500.jpg"/>
          <p:cNvPicPr>
            <a:picLocks noChangeAspect="1" noChangeArrowheads="1"/>
          </p:cNvPicPr>
          <p:nvPr/>
        </p:nvPicPr>
        <p:blipFill>
          <a:blip r:embed="rId2"/>
          <a:srcRect/>
          <a:stretch>
            <a:fillRect/>
          </a:stretch>
        </p:blipFill>
        <p:spPr bwMode="auto">
          <a:xfrm>
            <a:off x="0" y="0"/>
            <a:ext cx="9144000" cy="6926598"/>
          </a:xfrm>
          <a:prstGeom prst="rect">
            <a:avLst/>
          </a:prstGeom>
          <a:noFill/>
        </p:spPr>
      </p:pic>
    </p:spTree>
  </p:cSld>
  <p:clrMapOvr>
    <a:masterClrMapping/>
  </p:clrMapOvr>
  <p:transition advTm="5000"/>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Nueva carpeta\tumblr_m1bvzhg8Xf1r9oz7bo1_1280.png"/>
          <p:cNvPicPr>
            <a:picLocks noChangeAspect="1" noChangeArrowheads="1"/>
          </p:cNvPicPr>
          <p:nvPr/>
        </p:nvPicPr>
        <p:blipFill>
          <a:blip r:embed="rId2"/>
          <a:srcRect/>
          <a:stretch>
            <a:fillRect/>
          </a:stretch>
        </p:blipFill>
        <p:spPr bwMode="auto">
          <a:xfrm>
            <a:off x="-127118" y="0"/>
            <a:ext cx="9271118" cy="6858000"/>
          </a:xfrm>
          <a:prstGeom prst="rect">
            <a:avLst/>
          </a:prstGeom>
          <a:noFill/>
        </p:spPr>
      </p:pic>
    </p:spTree>
  </p:cSld>
  <p:clrMapOvr>
    <a:masterClrMapping/>
  </p:clrMapOvr>
  <p:transition advTm="5000"/>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rgbClr val="03D4A8"/>
            </a:gs>
            <a:gs pos="25000">
              <a:srgbClr val="21D6E0"/>
            </a:gs>
            <a:gs pos="75000">
              <a:srgbClr val="0087E6"/>
            </a:gs>
            <a:gs pos="100000">
              <a:srgbClr val="005CBF"/>
            </a:gs>
          </a:gsLst>
          <a:lin ang="5400000" scaled="0"/>
        </a:gradFill>
        <a:effectLst/>
      </p:bgPr>
    </p:bg>
    <p:spTree>
      <p:nvGrpSpPr>
        <p:cNvPr id="1" name=""/>
        <p:cNvGrpSpPr/>
        <p:nvPr/>
      </p:nvGrpSpPr>
      <p:grpSpPr>
        <a:xfrm>
          <a:off x="0" y="0"/>
          <a:ext cx="0" cy="0"/>
          <a:chOff x="0" y="0"/>
          <a:chExt cx="0" cy="0"/>
        </a:xfrm>
      </p:grpSpPr>
      <p:pic>
        <p:nvPicPr>
          <p:cNvPr id="39938" name="Picture 2" descr="C:\Documents and Settings\Dell\Escritorio\Nueva carpeta\Unbenannt-2.gif"/>
          <p:cNvPicPr>
            <a:picLocks noChangeAspect="1" noChangeArrowheads="1" noCrop="1"/>
          </p:cNvPicPr>
          <p:nvPr/>
        </p:nvPicPr>
        <p:blipFill>
          <a:blip r:embed="rId2"/>
          <a:srcRect/>
          <a:stretch>
            <a:fillRect/>
          </a:stretch>
        </p:blipFill>
        <p:spPr bwMode="auto">
          <a:xfrm>
            <a:off x="571472" y="928670"/>
            <a:ext cx="8081865" cy="4786346"/>
          </a:xfrm>
          <a:prstGeom prst="roundRect">
            <a:avLst/>
          </a:prstGeom>
          <a:noFill/>
        </p:spPr>
      </p:pic>
      <p:sp>
        <p:nvSpPr>
          <p:cNvPr id="4" name="3 Cinta perforada"/>
          <p:cNvSpPr/>
          <p:nvPr/>
        </p:nvSpPr>
        <p:spPr>
          <a:xfrm>
            <a:off x="5929322" y="3357562"/>
            <a:ext cx="45719" cy="71438"/>
          </a:xfrm>
          <a:prstGeom prst="flowChartPunchedTap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advTm="7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Dell\Escritorio\Nueva carpeta\tumblr_m1bvzhg8Xf1r9oz7bo1_1280.pn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921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922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922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9222" name="Image 2" descr="swirlrainbw3.gif"/>
          <p:cNvPicPr>
            <a:picLocks noChangeAspect="1"/>
          </p:cNvPicPr>
          <p:nvPr/>
        </p:nvPicPr>
        <p:blipFill>
          <a:blip r:embed="rId3"/>
          <a:srcRect/>
          <a:stretch>
            <a:fillRect/>
          </a:stretch>
        </p:blipFill>
        <p:spPr bwMode="auto">
          <a:xfrm rot="5400000">
            <a:off x="5715000" y="3394075"/>
            <a:ext cx="6858000" cy="69850"/>
          </a:xfrm>
          <a:prstGeom prst="rect">
            <a:avLst/>
          </a:prstGeom>
          <a:noFill/>
          <a:ln w="9525">
            <a:noFill/>
            <a:miter lim="800000"/>
            <a:headEnd/>
            <a:tailEnd/>
          </a:ln>
        </p:spPr>
      </p:pic>
      <p:pic>
        <p:nvPicPr>
          <p:cNvPr id="9223" name="Picture 7" descr="CARA"/>
          <p:cNvPicPr>
            <a:picLocks noChangeAspect="1" noChangeArrowheads="1"/>
          </p:cNvPicPr>
          <p:nvPr/>
        </p:nvPicPr>
        <p:blipFill>
          <a:blip r:embed="rId4" cstate="print"/>
          <a:srcRect/>
          <a:stretch>
            <a:fillRect/>
          </a:stretch>
        </p:blipFill>
        <p:spPr bwMode="auto">
          <a:xfrm>
            <a:off x="8234363" y="5872163"/>
            <a:ext cx="642937" cy="693737"/>
          </a:xfrm>
          <a:prstGeom prst="rect">
            <a:avLst/>
          </a:prstGeom>
          <a:noFill/>
          <a:ln w="38100">
            <a:solidFill>
              <a:srgbClr val="1CDEF8"/>
            </a:solidFill>
            <a:miter lim="800000"/>
            <a:headEnd/>
            <a:tailEnd/>
          </a:ln>
        </p:spPr>
      </p:pic>
      <p:sp>
        <p:nvSpPr>
          <p:cNvPr id="9224" name="WordArt 8" descr="rainbow"/>
          <p:cNvSpPr>
            <a:spLocks noChangeArrowheads="1" noChangeShapeType="1" noTextEdit="1"/>
          </p:cNvSpPr>
          <p:nvPr/>
        </p:nvSpPr>
        <p:spPr bwMode="auto">
          <a:xfrm>
            <a:off x="6786578" y="6072206"/>
            <a:ext cx="1323975" cy="428628"/>
          </a:xfrm>
          <a:prstGeom prst="rect">
            <a:avLst/>
          </a:prstGeom>
        </p:spPr>
        <p:txBody>
          <a:bodyPr wrap="none" fromWordArt="1">
            <a:prstTxWarp prst="textPlain">
              <a:avLst>
                <a:gd name="adj" fmla="val 50000"/>
              </a:avLst>
            </a:prstTxWarp>
          </a:bodyPr>
          <a:lstStyle/>
          <a:p>
            <a:pPr algn="ctr"/>
            <a:r>
              <a:rPr lang="es-ES" sz="3600" b="1" kern="10" dirty="0">
                <a:ln w="6350">
                  <a:solidFill>
                    <a:schemeClr val="hlink"/>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Arial"/>
                <a:cs typeface="Arial"/>
              </a:rPr>
              <a:t>JOSE LUIS</a:t>
            </a:r>
          </a:p>
        </p:txBody>
      </p:sp>
      <p:sp>
        <p:nvSpPr>
          <p:cNvPr id="9226" name="Text Box 10"/>
          <p:cNvSpPr txBox="1">
            <a:spLocks noChangeArrowheads="1"/>
          </p:cNvSpPr>
          <p:nvPr/>
        </p:nvSpPr>
        <p:spPr bwMode="auto">
          <a:xfrm flipH="1">
            <a:off x="1168400" y="6227763"/>
            <a:ext cx="184150" cy="366712"/>
          </a:xfrm>
          <a:prstGeom prst="rect">
            <a:avLst/>
          </a:prstGeom>
          <a:noFill/>
          <a:ln w="9525">
            <a:noFill/>
            <a:miter lim="800000"/>
            <a:headEnd/>
            <a:tailEnd/>
          </a:ln>
          <a:effectLst/>
        </p:spPr>
        <p:txBody>
          <a:bodyPr>
            <a:spAutoFit/>
          </a:bodyPr>
          <a:lstStyle/>
          <a:p>
            <a:endParaRPr lang="es-ES"/>
          </a:p>
        </p:txBody>
      </p:sp>
      <p:sp>
        <p:nvSpPr>
          <p:cNvPr id="12" name="WordArt 8" descr="rainbow"/>
          <p:cNvSpPr>
            <a:spLocks noChangeArrowheads="1" noChangeShapeType="1" noTextEdit="1"/>
          </p:cNvSpPr>
          <p:nvPr/>
        </p:nvSpPr>
        <p:spPr bwMode="auto">
          <a:xfrm>
            <a:off x="500034" y="428604"/>
            <a:ext cx="3500462" cy="1571636"/>
          </a:xfrm>
          <a:prstGeom prst="rect">
            <a:avLst/>
          </a:prstGeom>
        </p:spPr>
        <p:txBody>
          <a:bodyPr wrap="none" fromWordArt="1">
            <a:prstTxWarp prst="textPlain">
              <a:avLst>
                <a:gd name="adj" fmla="val 50000"/>
              </a:avLst>
            </a:prstTxWarp>
          </a:bodyPr>
          <a:lstStyle/>
          <a:p>
            <a:pPr algn="ctr"/>
            <a:r>
              <a:rPr lang="es-ES" sz="3600" b="1" kern="10" dirty="0" smtClean="0">
                <a:ln w="6350">
                  <a:solidFill>
                    <a:schemeClr val="hlink"/>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Arial"/>
                <a:cs typeface="Arial"/>
              </a:rPr>
              <a:t>UN FUERTE ABRAZO</a:t>
            </a:r>
          </a:p>
          <a:p>
            <a:pPr algn="ctr"/>
            <a:r>
              <a:rPr lang="es-ES" sz="3600" b="1" kern="10" dirty="0" smtClean="0">
                <a:ln w="6350">
                  <a:solidFill>
                    <a:schemeClr val="hlink"/>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Arial"/>
                <a:cs typeface="Arial"/>
              </a:rPr>
              <a:t> QUE TENGAS</a:t>
            </a:r>
          </a:p>
          <a:p>
            <a:pPr algn="ctr"/>
            <a:r>
              <a:rPr lang="es-ES" sz="3600" b="1" kern="10" dirty="0" smtClean="0">
                <a:ln w="6350">
                  <a:solidFill>
                    <a:schemeClr val="hlink"/>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Arial"/>
                <a:cs typeface="Arial"/>
              </a:rPr>
              <a:t> UN BUEN DIA</a:t>
            </a:r>
            <a:endParaRPr lang="es-ES" sz="3600" b="1" kern="10" dirty="0">
              <a:ln w="6350">
                <a:solidFill>
                  <a:schemeClr val="hlink"/>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Arial"/>
              <a:cs typeface="Arial"/>
            </a:endParaRPr>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0" fill="hold"/>
                                        <p:tgtEl>
                                          <p:spTgt spid="12"/>
                                        </p:tgtEl>
                                        <p:attrNameLst>
                                          <p:attrName>ppt_x</p:attrName>
                                        </p:attrNameLst>
                                      </p:cBhvr>
                                      <p:tavLst>
                                        <p:tav tm="0">
                                          <p:val>
                                            <p:strVal val="#ppt_x"/>
                                          </p:val>
                                        </p:tav>
                                        <p:tav tm="100000">
                                          <p:val>
                                            <p:strVal val="#ppt_x"/>
                                          </p:val>
                                        </p:tav>
                                      </p:tavLst>
                                    </p:anim>
                                    <p:anim calcmode="lin" valueType="num">
                                      <p:cBhvr additive="base">
                                        <p:cTn id="8" dur="50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4098"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4099"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4100"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4101" name="AutoShape 5"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4102"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4103"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4104"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4105"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4106"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4128" name="Text Box 32"/>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4129"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4130"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4152"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4153"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BAILAR SOBRE EL AGUA">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iseño predeterminado">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BAILAR SOBRE EL AGUA</Template>
  <TotalTime>1</TotalTime>
  <Words>270</Words>
  <Application>Microsoft Office PowerPoint</Application>
  <PresentationFormat>Presentación en pantalla (4:3)</PresentationFormat>
  <Paragraphs>41</Paragraphs>
  <Slides>39</Slides>
  <Notes>0</Notes>
  <HiddenSlides>0</HiddenSlides>
  <MMClips>0</MMClips>
  <ScaleCrop>false</ScaleCrop>
  <HeadingPairs>
    <vt:vector size="4" baseType="variant">
      <vt:variant>
        <vt:lpstr>Tema</vt:lpstr>
      </vt:variant>
      <vt:variant>
        <vt:i4>2</vt:i4>
      </vt:variant>
      <vt:variant>
        <vt:lpstr>Títulos de diapositiva</vt:lpstr>
      </vt:variant>
      <vt:variant>
        <vt:i4>39</vt:i4>
      </vt:variant>
    </vt:vector>
  </HeadingPairs>
  <TitlesOfParts>
    <vt:vector size="41" baseType="lpstr">
      <vt:lpstr>BAILAR SOBRE EL AGUA</vt:lpstr>
      <vt:lpstr>1_Diseño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1</cp:revision>
  <dcterms:created xsi:type="dcterms:W3CDTF">2013-04-22T14:05:56Z</dcterms:created>
  <dcterms:modified xsi:type="dcterms:W3CDTF">2013-04-22T14:06:58Z</dcterms:modified>
</cp:coreProperties>
</file>