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4"/>
  </p:notesMasterIdLst>
  <p:sldIdLst>
    <p:sldId id="462" r:id="rId3"/>
    <p:sldId id="445" r:id="rId4"/>
    <p:sldId id="440" r:id="rId5"/>
    <p:sldId id="441" r:id="rId6"/>
    <p:sldId id="444" r:id="rId7"/>
    <p:sldId id="436" r:id="rId8"/>
    <p:sldId id="314" r:id="rId9"/>
    <p:sldId id="480" r:id="rId10"/>
    <p:sldId id="339" r:id="rId11"/>
    <p:sldId id="492" r:id="rId12"/>
    <p:sldId id="379" r:id="rId13"/>
    <p:sldId id="475" r:id="rId14"/>
    <p:sldId id="448" r:id="rId15"/>
    <p:sldId id="437" r:id="rId16"/>
    <p:sldId id="493" r:id="rId17"/>
    <p:sldId id="450" r:id="rId18"/>
    <p:sldId id="359" r:id="rId19"/>
    <p:sldId id="256" r:id="rId20"/>
    <p:sldId id="452" r:id="rId21"/>
    <p:sldId id="496" r:id="rId22"/>
    <p:sldId id="497" r:id="rId23"/>
  </p:sldIdLst>
  <p:sldSz cx="9144000" cy="5715000" type="screen16x10"/>
  <p:notesSz cx="6858000" cy="9144000"/>
  <p:embeddedFontLst>
    <p:embeddedFont>
      <p:font typeface="Kristen ITC" panose="03050502040202030202" pitchFamily="66" charset="0"/>
      <p:regular r:id="rId25"/>
    </p:embeddedFont>
    <p:embeddedFont>
      <p:font typeface="Old English Text MT" panose="03040902040508030806" pitchFamily="66" charset="0"/>
      <p:regular r:id="rId26"/>
    </p:embeddedFont>
    <p:embeddedFont>
      <p:font typeface="Monotype Corsiva" panose="03010101010201010101" pitchFamily="66" charset="0"/>
      <p: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SWk9RdPULRxNGEybFIrqA==" hashData="W+cisx8Vtvpeu/v6u36CoNtBXUE="/>
  <p:extLst>
    <p:ext uri="{EFAFB233-063F-42B5-8137-9DF3F51BA10A}">
      <p15:sldGuideLst xmlns=""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80" d="100"/>
          <a:sy n="80" d="100"/>
        </p:scale>
        <p:origin x="-72" y="-222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775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C8997A-117E-4176-A990-D1CA5DB92BD3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4D01C-7C4C-437F-8D68-415A01732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2090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763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9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354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032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209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61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31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190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983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409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915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0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4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7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8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1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7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42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7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92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10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89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71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5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7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0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24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2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1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1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63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610C6-1DD8-4658-B761-A3C2DA881DA5}" type="datetimeFigureOut">
              <a:rPr lang="es-ES" smtClean="0"/>
              <a:t>19/01/2021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0774C-DC8A-46F2-A49E-046162235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1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8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954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audio" Target="../media/audio1.wav"/><Relationship Id="rId5" Type="http://schemas.openxmlformats.org/officeDocument/2006/relationships/image" Target="../media/image3.png"/><Relationship Id="rId10" Type="http://schemas.microsoft.com/office/2007/relationships/hdphoto" Target="../media/hdphoto2.wdp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2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gif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Users\Eleni\Desktop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Ilustración de dos lobos blancos y negros, camiseta con capucha de lobo  gris yin y ropa yang, lobo, animales, sombrero, perro como mamífero png |  Klipartz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52" l="4045" r="100000">
                        <a14:foregroundMark x1="56067" y1="15056" x2="70562" y2="48315"/>
                        <a14:foregroundMark x1="34831" y1="11236" x2="69551" y2="16742"/>
                        <a14:foregroundMark x1="45506" y1="7528" x2="62360" y2="11461"/>
                        <a14:foregroundMark x1="62360" y1="11461" x2="62809" y2="12472"/>
                        <a14:foregroundMark x1="71573" y1="11461" x2="68315" y2="17303"/>
                        <a14:foregroundMark x1="36517" y1="11236" x2="48539" y2="9775"/>
                        <a14:foregroundMark x1="25506" y1="16966" x2="33258" y2="11798"/>
                        <a14:backgroundMark x1="54045" y1="7303" x2="39326" y2="8764"/>
                        <a14:backgroundMark x1="36517" y1="9213" x2="20112" y2="18989"/>
                        <a14:backgroundMark x1="18315" y1="21461" x2="8090" y2="37303"/>
                        <a14:backgroundMark x1="7303" y1="38315" x2="5843" y2="63258"/>
                        <a14:backgroundMark x1="6854" y1="63483" x2="19101" y2="81461"/>
                        <a14:backgroundMark x1="19326" y1="81798" x2="25843" y2="859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624" y="350247"/>
            <a:ext cx="2016224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Ilustración de dos lobos blancos y negros, camiseta con capucha de lobo  gris yin y ropa yang, lobo, animales, sombrero, perro como mamífero png |  Klipartz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52" l="4045" r="100000">
                        <a14:foregroundMark x1="56067" y1="15056" x2="70562" y2="48315"/>
                        <a14:foregroundMark x1="34831" y1="11236" x2="69551" y2="16742"/>
                        <a14:foregroundMark x1="45506" y1="7528" x2="62360" y2="11461"/>
                        <a14:foregroundMark x1="62360" y1="11461" x2="62809" y2="12472"/>
                        <a14:foregroundMark x1="71573" y1="11461" x2="68315" y2="17303"/>
                        <a14:foregroundMark x1="36517" y1="11236" x2="48539" y2="9775"/>
                        <a14:foregroundMark x1="25506" y1="16966" x2="33258" y2="11798"/>
                        <a14:backgroundMark x1="54045" y1="7303" x2="39326" y2="8764"/>
                        <a14:backgroundMark x1="36517" y1="9213" x2="20112" y2="18989"/>
                        <a14:backgroundMark x1="18315" y1="21461" x2="8090" y2="37303"/>
                        <a14:backgroundMark x1="7303" y1="38315" x2="5843" y2="63258"/>
                        <a14:backgroundMark x1="6854" y1="63483" x2="19101" y2="81461"/>
                        <a14:backgroundMark x1="19326" y1="81798" x2="25843" y2="859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054" y="337220"/>
            <a:ext cx="2016224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Ilustración de dos lobos blancos y negros, camiseta con capucha de lobo  gris yin y ropa yang, lobo, animales, sombrero, perro como mamífero png |  Klipartz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52" l="4045" r="100000">
                        <a14:foregroundMark x1="56067" y1="15056" x2="70562" y2="48315"/>
                        <a14:foregroundMark x1="34831" y1="11236" x2="69551" y2="16742"/>
                        <a14:foregroundMark x1="45506" y1="7528" x2="62360" y2="11461"/>
                        <a14:foregroundMark x1="62360" y1="11461" x2="62809" y2="12472"/>
                        <a14:foregroundMark x1="71573" y1="11461" x2="68315" y2="17303"/>
                        <a14:foregroundMark x1="36517" y1="11236" x2="48539" y2="9775"/>
                        <a14:foregroundMark x1="25506" y1="16966" x2="33258" y2="11798"/>
                        <a14:backgroundMark x1="54045" y1="7303" x2="39326" y2="8764"/>
                        <a14:backgroundMark x1="36517" y1="9213" x2="20112" y2="18989"/>
                        <a14:backgroundMark x1="18315" y1="21461" x2="8090" y2="37303"/>
                        <a14:backgroundMark x1="7303" y1="38315" x2="5843" y2="63258"/>
                        <a14:backgroundMark x1="6854" y1="63483" x2="19101" y2="81461"/>
                        <a14:backgroundMark x1="19326" y1="81798" x2="25843" y2="859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111" y="2569468"/>
            <a:ext cx="2016224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lustración de dos lobos blancos y negros, camiseta con capucha de lobo  gris yin y ropa yang, lobo, animales, sombrero, perro como mamífero png |  Klipartz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52" l="4045" r="100000">
                        <a14:foregroundMark x1="56067" y1="15056" x2="70562" y2="48315"/>
                        <a14:foregroundMark x1="34831" y1="11236" x2="69551" y2="16742"/>
                        <a14:foregroundMark x1="45506" y1="7528" x2="62360" y2="11461"/>
                        <a14:foregroundMark x1="62360" y1="11461" x2="62809" y2="12472"/>
                        <a14:foregroundMark x1="71573" y1="11461" x2="68315" y2="17303"/>
                        <a14:foregroundMark x1="36517" y1="11236" x2="48539" y2="9775"/>
                        <a14:foregroundMark x1="25506" y1="16966" x2="33258" y2="11798"/>
                        <a14:backgroundMark x1="54045" y1="7303" x2="39326" y2="8764"/>
                        <a14:backgroundMark x1="36517" y1="9213" x2="20112" y2="18989"/>
                        <a14:backgroundMark x1="18315" y1="21461" x2="8090" y2="37303"/>
                        <a14:backgroundMark x1="7303" y1="38315" x2="5843" y2="63258"/>
                        <a14:backgroundMark x1="6854" y1="63483" x2="19101" y2="81461"/>
                        <a14:backgroundMark x1="19326" y1="81798" x2="25843" y2="859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044" y="2728089"/>
            <a:ext cx="2016224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C:\Users\Eleni\Desktop\El lobo-Helen\Diapositiva9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31" y="-32984"/>
            <a:ext cx="9171531" cy="574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28 Rectángulo"/>
          <p:cNvSpPr/>
          <p:nvPr/>
        </p:nvSpPr>
        <p:spPr>
          <a:xfrm>
            <a:off x="733402" y="219529"/>
            <a:ext cx="43043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spc="50" dirty="0">
                <a:ln w="28575">
                  <a:solidFill>
                    <a:srgbClr val="FF0000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BAILANDO </a:t>
            </a:r>
            <a:endParaRPr lang="es-ES" sz="4800" b="1" cap="none" spc="50" dirty="0">
              <a:ln w="28575">
                <a:solidFill>
                  <a:srgbClr val="FF0000"/>
                </a:solidFill>
                <a:prstDash val="solid"/>
              </a:ln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anose="03040902040508030806" pitchFamily="66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1141837" y="1345332"/>
            <a:ext cx="179408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50" dirty="0">
                <a:ln w="28575">
                  <a:solidFill>
                    <a:srgbClr val="FF0000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CON</a:t>
            </a:r>
          </a:p>
        </p:txBody>
      </p:sp>
      <p:sp>
        <p:nvSpPr>
          <p:cNvPr id="31" name="30 Rectángulo"/>
          <p:cNvSpPr/>
          <p:nvPr/>
        </p:nvSpPr>
        <p:spPr>
          <a:xfrm>
            <a:off x="667347" y="2395835"/>
            <a:ext cx="27430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50" dirty="0">
                <a:ln w="28575">
                  <a:solidFill>
                    <a:srgbClr val="FF0000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LOBOS</a:t>
            </a:r>
          </a:p>
        </p:txBody>
      </p:sp>
      <p:pic>
        <p:nvPicPr>
          <p:cNvPr id="35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2917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24" y="4945732"/>
            <a:ext cx="1465400" cy="73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158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494">
        <p14:vortex dir="r"/>
        <p:sndAc>
          <p:stSnd loop="1">
            <p:snd r:embed="rId2" name="Banda Sonora Bailando Con Lobos(1).wav"/>
          </p:stSnd>
        </p:sndAc>
      </p:transition>
    </mc:Choice>
    <mc:Fallback xmlns="">
      <p:transition spd="slow" advTm="22494">
        <p:fade/>
        <p:sndAc>
          <p:stSnd loop="1">
            <p:snd r:embed="rId11" name="Banda Sonora Bailando Con Lobos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48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82138" y="2421108"/>
            <a:ext cx="45719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 charset="0"/>
              </a:rPr>
              <a:t>La mirada del lobo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 charset="0"/>
              </a:rPr>
              <a:t>penetra hasta nuestra alma. </a:t>
            </a:r>
          </a:p>
        </p:txBody>
      </p:sp>
      <p:pic>
        <p:nvPicPr>
          <p:cNvPr id="4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484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31586" y="0"/>
            <a:ext cx="9004909" cy="5881836"/>
            <a:chOff x="9485" y="0"/>
            <a:chExt cx="9134515" cy="5715000"/>
          </a:xfrm>
        </p:grpSpPr>
        <p:pic>
          <p:nvPicPr>
            <p:cNvPr id="3074" name="Picture 2" descr="🎶 Freak on a Leash 🎶 | Vive El Rock Amin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85" y="0"/>
              <a:ext cx="457276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🎶 Freak on a Leash 🎶 | Vive El Rock Amin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8305" y="0"/>
              <a:ext cx="4915695" cy="56228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C:\Users\Eleni\Desktop\bellisima\0000F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943" y="1"/>
            <a:ext cx="9184943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7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9008">
        <p14:vortex dir="r"/>
      </p:transition>
    </mc:Choice>
    <mc:Fallback xmlns="">
      <p:transition spd="slow" advTm="49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4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chemeClr val="accent1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El lobo-Helen\Diapositiva1.JPG">
            <a:extLst>
              <a:ext uri="{FF2B5EF4-FFF2-40B4-BE49-F238E27FC236}">
                <a16:creationId xmlns="" xmlns:a16="http://schemas.microsoft.com/office/drawing/2014/main" id="{97525CB0-97F5-4BB2-BDD2-C2310AC3C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bellisima\000000a.jpg">
            <a:extLst>
              <a:ext uri="{FF2B5EF4-FFF2-40B4-BE49-F238E27FC236}">
                <a16:creationId xmlns="" xmlns:a16="http://schemas.microsoft.com/office/drawing/2014/main" id="{16796EC3-9411-4ECC-A6DD-E87F2D392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6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316EC4A9-6CAA-4453-9D4E-CC12FCCEB760}"/>
              </a:ext>
            </a:extLst>
          </p:cNvPr>
          <p:cNvSpPr txBox="1"/>
          <p:nvPr/>
        </p:nvSpPr>
        <p:spPr>
          <a:xfrm>
            <a:off x="611560" y="396535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como el lobo,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fuerte en la soledad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solidario en el grupo</a:t>
            </a:r>
          </a:p>
        </p:txBody>
      </p:sp>
      <p:pic>
        <p:nvPicPr>
          <p:cNvPr id="8" name="Picture 2" descr="C:\Users\Eleni\Desktop\bellisima\000000a.jpg">
            <a:extLst>
              <a:ext uri="{FF2B5EF4-FFF2-40B4-BE49-F238E27FC236}">
                <a16:creationId xmlns="" xmlns:a16="http://schemas.microsoft.com/office/drawing/2014/main" id="{961BDAA5-8188-44D8-9D8D-683D44DBF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4" y="0"/>
            <a:ext cx="915400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22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608">
        <p14:vortex dir="r"/>
      </p:transition>
    </mc:Choice>
    <mc:Fallback xmlns="">
      <p:transition spd="slow" advTm="28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>
              <a:lumMod val="75000"/>
            </a:schemeClr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"/>
          <a:stretch/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3" descr="C:\Users\Eleni\Desktop\El lobo-Helen\Diapositiva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" y="-11258"/>
            <a:ext cx="9143152" cy="572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11560" y="408163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ln w="3175">
                  <a:solidFill>
                    <a:srgbClr val="FF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las noches de luna llena las lobas salen a pasear para poder sus secretos a la luna contar</a:t>
            </a:r>
          </a:p>
        </p:txBody>
      </p:sp>
      <p:pic>
        <p:nvPicPr>
          <p:cNvPr id="11" name="Picture 61" descr="C:\Users\Eleni\Desktop\El lobo-Helen\Diapositiva9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85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758">
        <p14:vortex dir="r"/>
      </p:transition>
    </mc:Choice>
    <mc:Fallback xmlns="">
      <p:transition spd="slow" advTm="39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10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2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2779"/>
            <a:ext cx="9144000" cy="5712222"/>
            <a:chOff x="0" y="2779"/>
            <a:chExt cx="9144000" cy="5712222"/>
          </a:xfrm>
        </p:grpSpPr>
        <p:pic>
          <p:nvPicPr>
            <p:cNvPr id="2050" name="Picture 2" descr="Pin by patricia gamallo on El aire del agua | Stars at night, Star gif, Gif  background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80"/>
              <a:ext cx="4644008" cy="5712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Pin by patricia gamallo on El aire del agua | Stars at night, Star gif, Gif  background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2943" y="2779"/>
              <a:ext cx="4531057" cy="57122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4" y="-2"/>
            <a:ext cx="9157254" cy="5809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854135" y="625252"/>
            <a:ext cx="30243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Mientras el lobo no tenga a su luna, seguirá aullando a las estrellas.</a:t>
            </a:r>
          </a:p>
        </p:txBody>
      </p:sp>
      <p:pic>
        <p:nvPicPr>
          <p:cNvPr id="11" name="Picture 2" descr="C:\Users\Eleni\Desktop\bellisima\000000a.jpg">
            <a:extLst>
              <a:ext uri="{FF2B5EF4-FFF2-40B4-BE49-F238E27FC236}">
                <a16:creationId xmlns="" xmlns:a16="http://schemas.microsoft.com/office/drawing/2014/main" id="{ADEC3238-4958-409E-8589-D897411A9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80"/>
            <a:ext cx="9157253" cy="580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42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472">
        <p14:vortex dir="r"/>
      </p:transition>
    </mc:Choice>
    <mc:Fallback xmlns="">
      <p:transition spd="slow" advTm="34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19 Imágenes con Movimiento de Estrell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5" descr="19 Imágenes con Movimiento de Estrell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AutoShape 8" descr="19 Imágenes con Movimiento de Estrella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AutoShape 10" descr="19 Imágenes con Movimiento de Estrella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AutoShape 12" descr="19 Imágenes con Movimiento de Estrella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AutoShape 14" descr="19 Imágenes con Movimiento de Estrellas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88" name="Picture 16" descr="Stars Glitter GIF - Stars Glitter Gb - Descubre &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0055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Stars Glitter GIF - Stars Glitter Gb - Descubre &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136" y="1"/>
            <a:ext cx="485938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80" y="7938"/>
            <a:ext cx="9292800" cy="57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1733534" y="4300000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luna también lloraba, pero el lobo nunca lo supo. </a:t>
            </a:r>
          </a:p>
        </p:txBody>
      </p:sp>
      <p:pic>
        <p:nvPicPr>
          <p:cNvPr id="16" name="Picture 2" descr="C:\Users\Eleni\Desktop\bellisima\0000M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80" y="0"/>
            <a:ext cx="9292799" cy="572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2 Grupo"/>
          <p:cNvGrpSpPr/>
          <p:nvPr/>
        </p:nvGrpSpPr>
        <p:grpSpPr>
          <a:xfrm>
            <a:off x="-396552" y="9070"/>
            <a:ext cx="9716345" cy="5799799"/>
            <a:chOff x="-396552" y="-198013"/>
            <a:chExt cx="9716345" cy="5799799"/>
          </a:xfrm>
        </p:grpSpPr>
        <p:pic>
          <p:nvPicPr>
            <p:cNvPr id="17" name="Picture 12" descr="C:\Users\Eleni\Desktop\El lobo-Helen\Diapositiva45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62357" y="-198013"/>
              <a:ext cx="9582150" cy="5799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Libres Relatos: La hija de los lobos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6552" y="1"/>
              <a:ext cx="3672408" cy="3631790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3089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707">
        <p14:vortex dir="d"/>
      </p:transition>
    </mc:Choice>
    <mc:Fallback xmlns="">
      <p:transition spd="slow" advTm="297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-238844"/>
            <a:ext cx="9936089" cy="6038643"/>
            <a:chOff x="0" y="-94828"/>
            <a:chExt cx="9936089" cy="5894627"/>
          </a:xfrm>
        </p:grpSpPr>
        <p:pic>
          <p:nvPicPr>
            <p:cNvPr id="2" name="Picture 11" descr="C:\Users\Eleni\Desktop\El lobo-Helen\Diapositiva4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582150" cy="5799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4101155_36216.gif (500×498) | Wolves photography, Wolf pictures, Wolf photos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7" y="-94828"/>
              <a:ext cx="5940152" cy="5894627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7 Rectángulo"/>
          <p:cNvSpPr/>
          <p:nvPr/>
        </p:nvSpPr>
        <p:spPr>
          <a:xfrm>
            <a:off x="76675" y="337220"/>
            <a:ext cx="48609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 no puedes enfrentar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los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lobos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entres en el bosque. </a:t>
            </a:r>
          </a:p>
        </p:txBody>
      </p:sp>
      <p:pic>
        <p:nvPicPr>
          <p:cNvPr id="9" name="Picture 2" descr="C:\Users\Eleni\Desktop\bellisima\000Añ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" y="-180102"/>
            <a:ext cx="9572003" cy="597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bellisima\0000M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" y="-180103"/>
            <a:ext cx="9572003" cy="597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tars 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21" y="-238844"/>
            <a:ext cx="4587125" cy="603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tars 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522" y="-180103"/>
            <a:ext cx="5160626" cy="59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50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751">
        <p14:vortex dir="r"/>
      </p:transition>
    </mc:Choice>
    <mc:Fallback xmlns="">
      <p:transition spd="slow" advTm="367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20006" y="-1"/>
            <a:ext cx="9582150" cy="5799799"/>
            <a:chOff x="0" y="0"/>
            <a:chExt cx="9582150" cy="5799799"/>
          </a:xfrm>
        </p:grpSpPr>
        <p:pic>
          <p:nvPicPr>
            <p:cNvPr id="2" name="Picture 27" descr="C:\Users\Eleni\Desktop\El lobo-Helen\Diapositiva6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582150" cy="5799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Latest Lobo GIFs | Gfycat"/>
            <p:cNvPicPr>
              <a:picLocks noChangeAspect="1" noChangeArrowheads="1" noCrop="1"/>
            </p:cNvPicPr>
            <p:nvPr/>
          </p:nvPicPr>
          <p:blipFill>
            <a:blip r:embed="rId3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6489" y="193204"/>
              <a:ext cx="5389171" cy="3528392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Rectángulo"/>
          <p:cNvSpPr/>
          <p:nvPr/>
        </p:nvSpPr>
        <p:spPr>
          <a:xfrm>
            <a:off x="1770459" y="4356020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 mejor vivir en medio de lobos que de personas... por lo menos sabes qué esperar de los lobos.</a:t>
            </a:r>
          </a:p>
        </p:txBody>
      </p:sp>
      <p:grpSp>
        <p:nvGrpSpPr>
          <p:cNvPr id="8" name="7 Grupo"/>
          <p:cNvGrpSpPr/>
          <p:nvPr/>
        </p:nvGrpSpPr>
        <p:grpSpPr>
          <a:xfrm>
            <a:off x="-217746" y="0"/>
            <a:ext cx="9779889" cy="5799797"/>
            <a:chOff x="-7060" y="-1"/>
            <a:chExt cx="9589210" cy="8542637"/>
          </a:xfrm>
        </p:grpSpPr>
        <p:pic>
          <p:nvPicPr>
            <p:cNvPr id="9" name="Picture 30" descr="C:\Users\Eleni\Desktop\El lobo-Helen\Diapositiva6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9582150" cy="85426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allen1956's Animated Gif | Wolf spirit animal, Wolf pictures, Magical wol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9794" y="2125657"/>
              <a:ext cx="1658430" cy="2211241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allen1956's Animated Gif | Wolf spirit animal, Wolf pictures, Magical wol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350024" y="2769251"/>
              <a:ext cx="1509549" cy="2012733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allen1956's Animated Gif | Wolf spirit animal, Wolf pictures, Magical wol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4448" y="2769251"/>
              <a:ext cx="1567702" cy="2090270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allen1956's Animated Gif | Wolf spirit animal, Wolf pictures, Magical wol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7060" y="1849388"/>
              <a:ext cx="1667383" cy="2223178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746" y="0"/>
            <a:ext cx="9779890" cy="579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tars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1" y="-47415"/>
            <a:ext cx="5221937" cy="576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tars 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-47415"/>
            <a:ext cx="4896544" cy="584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28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8229">
        <p14:vortex dir="r"/>
      </p:transition>
    </mc:Choice>
    <mc:Fallback xmlns="">
      <p:transition spd="slow" advTm="382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4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0066FF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234"/>
            <a:ext cx="9144000" cy="574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40089" y="409228"/>
            <a:ext cx="28917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Aprende a ser como el lobo: agresivo, </a:t>
            </a:r>
            <a:endParaRPr lang="es-ES" sz="4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pero </a:t>
            </a:r>
            <a:r>
              <a:rPr lang="es-ES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también paciente, según se necesite</a:t>
            </a:r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5" name="Picture 2" descr="C:\Users\Eleni\Desktop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234"/>
            <a:ext cx="9143999" cy="574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bellisima\0000F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558"/>
            <a:ext cx="9144000" cy="586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2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8924">
        <p14:vortex dir="d"/>
      </p:transition>
    </mc:Choice>
    <mc:Fallback xmlns="">
      <p:transition spd="slow" advTm="389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9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9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5" descr="C:\Users\Eleni\Desktop\El lobo-Helen\Diapositiva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4828"/>
            <a:ext cx="9259023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503" y="265212"/>
            <a:ext cx="6172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 uno corre con los lobos, uno debe de aullar con la manada. </a:t>
            </a:r>
          </a:p>
        </p:txBody>
      </p:sp>
      <p:pic>
        <p:nvPicPr>
          <p:cNvPr id="6" name="Picture 2" descr="C:\Users\Eleni\Desktop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12" y="-238844"/>
            <a:ext cx="9268115" cy="595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bellisima\000Añ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29565"/>
            <a:ext cx="9252520" cy="594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via GIPHY | Snow gif, Dark background wallpaper, Cute 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12" y="-229565"/>
            <a:ext cx="4329572" cy="582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via GIPHY | Snow gif, Dark background wallpaper, Cute 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-229565"/>
            <a:ext cx="4932040" cy="594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88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040">
        <p14:vortex dir="r"/>
      </p:transition>
    </mc:Choice>
    <mc:Fallback xmlns="">
      <p:transition spd="slow" advTm="33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00B05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4"/>
            <a:ext cx="9144000" cy="57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851920" y="120005"/>
            <a:ext cx="54726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Aunque el lobo usualmente trabaja solo, el lobo es el animal más unido de todos. No encontrarás a un lobo que abandone a un compañero herido.</a:t>
            </a:r>
          </a:p>
        </p:txBody>
      </p:sp>
      <p:pic>
        <p:nvPicPr>
          <p:cNvPr id="6" name="Picture 2" descr="C:\Users\Eleni\Desktop\El lobo-Helen\Diapositiva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38"/>
            <a:ext cx="9144000" cy="571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0" descr="C:\Users\Eleni\Desktop\El lobo-Helen\Diapositiva9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" y="1224"/>
            <a:ext cx="9141929" cy="57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285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688">
        <p14:vortex dir="r"/>
      </p:transition>
    </mc:Choice>
    <mc:Fallback xmlns="">
      <p:transition spd="slow" advTm="336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12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8" descr="C:\Users\Eleni\Desktop\El lobo-Helen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56951" y="4239299"/>
            <a:ext cx="82300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onotype Corsiva" panose="03010101010201010101" pitchFamily="66" charset="0"/>
                <a:cs typeface="Arial" charset="0"/>
              </a:rPr>
              <a:t>Prefiero vivir unas horas como lobo que cien años como oveja.</a:t>
            </a:r>
          </a:p>
        </p:txBody>
      </p:sp>
      <p:pic>
        <p:nvPicPr>
          <p:cNvPr id="9" name="Picture 2" descr="C:\Users\Eleni\Desktop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76"/>
            <a:ext cx="9144000" cy="583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Gifs Sin Fondo | Wiki | •Anime Edition• Amin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38" y="0"/>
            <a:ext cx="4728754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Gifs Sin Fondo | Wiki | •Anime Edition• Amin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464777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17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588">
        <p14:vortex dir="u"/>
      </p:transition>
    </mc:Choice>
    <mc:Fallback xmlns="">
      <p:transition spd="slow" advTm="365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9" descr="C:\Users\Eleni\Desktop\El lobo-Helen\Diapositiva1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148064" y="1055115"/>
            <a:ext cx="32806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Haz como el lobo. Cuando te rechacen, actúa sin miedo a pelear y sin miedo a perder. Inspira lealtad y protege a los demás.</a:t>
            </a:r>
          </a:p>
        </p:txBody>
      </p:sp>
      <p:pic>
        <p:nvPicPr>
          <p:cNvPr id="7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1" descr="C:\Users\Eleni\Desktop\El lobo-Helen\Diapositiva8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0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293">
        <p14:vortex dir="r"/>
      </p:transition>
    </mc:Choice>
    <mc:Fallback xmlns="">
      <p:transition spd="slow" advTm="432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7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2">
              <a:lumMod val="50000"/>
            </a:schemeClr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7" descr="C:\Users\Eleni\Desktop\El lobo-Helen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23528" y="265212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Nadie lo sabe, pero fue el lobo quién enseñó a Caperucita Roja a caminar sola sin tener miedo a perderse.</a:t>
            </a:r>
          </a:p>
        </p:txBody>
      </p:sp>
      <p:pic>
        <p:nvPicPr>
          <p:cNvPr id="8" name="Picture 2" descr="C:\Users\Eleni\Desktop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5" descr="C:\Users\Eleni\Desktop\El lobo-Helen\Diapositiva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6" y="1"/>
            <a:ext cx="914971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98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732">
        <p14:vortex dir="r"/>
      </p:transition>
    </mc:Choice>
    <mc:Fallback xmlns="">
      <p:transition spd="slow" advTm="347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10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0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00B05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bellisima\000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089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23728" y="4111797"/>
            <a:ext cx="61358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 charset="0"/>
              </a:rPr>
              <a:t>El lobo se vestía con piel de cordero y el rebaño consentía el engaño</a:t>
            </a:r>
            <a:endParaRPr lang="es-ES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3" descr="C:\Users\Eleni\Desktop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" y="-25036"/>
            <a:ext cx="9144000" cy="583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bellisima\0000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036"/>
            <a:ext cx="9144000" cy="583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217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0">
        <p14:vortex dir="d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1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Eleni\Desktop\El lobo-Helen\Diapositiva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3355"/>
            <a:ext cx="9697566" cy="579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69902" y="265212"/>
            <a:ext cx="2736304" cy="3332326"/>
          </a:xfrm>
          <a:prstGeom prst="rect">
            <a:avLst/>
          </a:prstGeom>
        </p:spPr>
        <p:txBody>
          <a:bodyPr wrap="square" lIns="99697" tIns="49849" rIns="99697" bIns="49849">
            <a:spAutoFit/>
          </a:bodyPr>
          <a:lstStyle/>
          <a:p>
            <a:r>
              <a:rPr lang="es-ES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fortaleza de la manada recae en el lobo, y la fortaleza del lobo es ir en manada. </a:t>
            </a:r>
          </a:p>
        </p:txBody>
      </p:sp>
      <p:pic>
        <p:nvPicPr>
          <p:cNvPr id="5" name="Picture 41" descr="C:\Users\Eleni\Desktop\El lobo-Helen\Diapositiva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3355"/>
            <a:ext cx="9697566" cy="579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49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252">
        <p14:vortex dir="r"/>
      </p:transition>
    </mc:Choice>
    <mc:Fallback xmlns="">
      <p:transition spd="slow" advTm="262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00206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86" y="-94828"/>
            <a:ext cx="9161686" cy="582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483768" y="166780"/>
            <a:ext cx="65162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vez los lobos son peligrosos, pero si te detienes a mirarlos, te darás cuenta de que son hermosos como una rosa: cruel apariencia, hermosa esencia.</a:t>
            </a:r>
          </a:p>
        </p:txBody>
      </p:sp>
      <p:pic>
        <p:nvPicPr>
          <p:cNvPr id="6" name="Picture 14" descr="C:\Users\Eleni\Desktop\El lobo-Helen\Diapositiva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86" y="-94829"/>
            <a:ext cx="9270206" cy="582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2" descr="C:\Users\Eleni\Desktop\El lobo-Helen\Diapositiva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86" y="-121687"/>
            <a:ext cx="9284516" cy="583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78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077">
        <p14:vortex dir="r"/>
      </p:transition>
    </mc:Choice>
    <mc:Fallback xmlns="">
      <p:transition spd="slow" advTm="350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00B05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5" descr="C:\Users\Eleni\Desktop\El lobo-Helen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41537" y="193204"/>
            <a:ext cx="64629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 ovejas pasan toda su vida temiendo al lobo, pero es el pastor quien se las come.</a:t>
            </a:r>
          </a:p>
        </p:txBody>
      </p:sp>
      <p:pic>
        <p:nvPicPr>
          <p:cNvPr id="6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97"/>
            <a:ext cx="9144000" cy="5827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49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472">
        <p14:vortex/>
      </p:transition>
    </mc:Choice>
    <mc:Fallback xmlns="">
      <p:transition spd="slow" advTm="28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bellisima\000Añ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4" y="0"/>
            <a:ext cx="9146933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940151" y="409228"/>
            <a:ext cx="2915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CÓDIGO DEL LOBO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859513" y="944642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Protege a tu familia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Honra a los más ancianos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940152" y="1775639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940151" y="1760601"/>
            <a:ext cx="32038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Enseña a los más jóvenes</a:t>
            </a:r>
          </a:p>
          <a:p>
            <a:endParaRPr lang="es-ES" sz="2000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940152" y="2247935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fiel  a tus amigos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Trabaja en equipo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Expresa tu opinión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Mantén tu posición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Juega mientras puedas 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Siempre deja tu marca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12" name="11 Grupo"/>
          <p:cNvGrpSpPr/>
          <p:nvPr/>
        </p:nvGrpSpPr>
        <p:grpSpPr>
          <a:xfrm>
            <a:off x="0" y="0"/>
            <a:ext cx="9146934" cy="5863215"/>
            <a:chOff x="0" y="-8517"/>
            <a:chExt cx="9759722" cy="6647873"/>
          </a:xfrm>
        </p:grpSpPr>
        <p:pic>
          <p:nvPicPr>
            <p:cNvPr id="13" name="Picture 2" descr="C:\Users\Eleni\Desktop\bellisima\000000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8517"/>
              <a:ext cx="9759722" cy="64886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Foto animada | Dibujos bonitos de animales, Fondo de pantalla lobo,  Animales de anime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900" y="2888180"/>
              <a:ext cx="2656741" cy="3751176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8635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77">
        <p14:vortex dir="r"/>
      </p:transition>
    </mc:Choice>
    <mc:Fallback xmlns="">
      <p:transition spd="slow" advTm="33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1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4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8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Fondo azul de destello de brote estelar | Vector Gra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7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900368" y="4945732"/>
            <a:ext cx="5442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 DEFIENDO AL LOBO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2917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274" y="4994166"/>
            <a:ext cx="1195794" cy="597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26297"/>
            <a:ext cx="1232373" cy="101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El lobo-Helen\Diapositiva5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71025" cy="571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0003" y="326297"/>
            <a:ext cx="2179097" cy="1824220"/>
          </a:xfrm>
          <a:prstGeom prst="rect">
            <a:avLst/>
          </a:prstGeom>
        </p:spPr>
        <p:txBody>
          <a:bodyPr wrap="square" lIns="99697" tIns="49849" rIns="99697" bIns="49849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 charset="0"/>
              </a:rPr>
              <a:t>Tengo un corazón de lobo y un lobo en el corazón.</a:t>
            </a:r>
          </a:p>
        </p:txBody>
      </p:sp>
    </p:spTree>
    <p:extLst>
      <p:ext uri="{BB962C8B-B14F-4D97-AF65-F5344CB8AC3E}">
        <p14:creationId xmlns:p14="http://schemas.microsoft.com/office/powerpoint/2010/main" val="299794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15">
        <p14:vortex dir="r"/>
      </p:transition>
    </mc:Choice>
    <mc:Fallback xmlns="">
      <p:transition spd="slow" advTm="270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6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6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9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6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30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31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7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7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596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443">
        <p14:vortex dir="r"/>
      </p:transition>
    </mc:Choice>
    <mc:Fallback xmlns="">
      <p:transition spd="slow" advTm="74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2354</TotalTime>
  <Words>383</Words>
  <Application>Microsoft Office PowerPoint</Application>
  <PresentationFormat>Presentación en pantalla (16:10)</PresentationFormat>
  <Paragraphs>39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Kristen ITC</vt:lpstr>
      <vt:lpstr>Old English Text MT</vt:lpstr>
      <vt:lpstr>Monotype Corsiva</vt:lpstr>
      <vt:lpstr>Calibri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Bailando con Lobos</dc:title>
  <dc:creator>Usuario;Helen VC</dc:creator>
  <cp:keywords>Proteger al Lobo</cp:keywords>
  <cp:lastModifiedBy>Usuario</cp:lastModifiedBy>
  <cp:revision>188</cp:revision>
  <dcterms:created xsi:type="dcterms:W3CDTF">2021-01-03T17:34:29Z</dcterms:created>
  <dcterms:modified xsi:type="dcterms:W3CDTF">2021-01-19T22:30:35Z</dcterms:modified>
</cp:coreProperties>
</file>