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336" r:id="rId3"/>
    <p:sldId id="341" r:id="rId4"/>
    <p:sldId id="264" r:id="rId5"/>
    <p:sldId id="269" r:id="rId6"/>
    <p:sldId id="276" r:id="rId7"/>
    <p:sldId id="279" r:id="rId8"/>
    <p:sldId id="257" r:id="rId9"/>
    <p:sldId id="265" r:id="rId10"/>
    <p:sldId id="280" r:id="rId11"/>
    <p:sldId id="288" r:id="rId12"/>
    <p:sldId id="291" r:id="rId13"/>
    <p:sldId id="299" r:id="rId14"/>
    <p:sldId id="303" r:id="rId15"/>
    <p:sldId id="305" r:id="rId16"/>
    <p:sldId id="309" r:id="rId17"/>
    <p:sldId id="313" r:id="rId18"/>
    <p:sldId id="321" r:id="rId19"/>
    <p:sldId id="327" r:id="rId20"/>
    <p:sldId id="328" r:id="rId21"/>
    <p:sldId id="329" r:id="rId22"/>
    <p:sldId id="333" r:id="rId23"/>
    <p:sldId id="353" r:id="rId24"/>
    <p:sldId id="361" r:id="rId25"/>
    <p:sldId id="358" r:id="rId26"/>
    <p:sldId id="356" r:id="rId27"/>
    <p:sldId id="362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yOgY63ffaJS/SK9ULHx2Q==" hashData="e34aCOHcne4b/KXbDWZMG0CfPy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74" autoAdjust="0"/>
    <p:restoredTop sz="94684" autoAdjust="0"/>
  </p:normalViewPr>
  <p:slideViewPr>
    <p:cSldViewPr>
      <p:cViewPr>
        <p:scale>
          <a:sx n="70" d="100"/>
          <a:sy n="70" d="100"/>
        </p:scale>
        <p:origin x="-43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2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C4DD5-A70F-4C86-B09F-E3F28C754A1F}" type="datetimeFigureOut">
              <a:rPr lang="es-ES" smtClean="0"/>
              <a:t>02/09/2015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584371-4B4D-44E6-9031-4205A0BF2DD7}" type="slidenum">
              <a:rPr lang="es-ES" smtClean="0"/>
              <a:t>‹Nº›</a:t>
            </a:fld>
            <a:endParaRPr lang="es-ES"/>
          </a:p>
        </p:txBody>
      </p:sp>
      <p:pic>
        <p:nvPicPr>
          <p:cNvPr id="5" name="Picture 6" descr="http://www.portaleureka.com/accesible/images/stories/articulos/mitologia/aguila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42" b="100000" l="0" r="9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79995"/>
            <a:ext cx="428625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451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8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634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324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012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158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022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990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60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5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351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50"/>
            <a:ext cx="54864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420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532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51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51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816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C4DD5-A70F-4C86-B09F-E3F28C754A1F}" type="datetimeFigureOut">
              <a:rPr lang="es-ES" smtClean="0"/>
              <a:t>02/09/2015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84371-4B4D-44E6-9031-4205A0BF2DD7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http://www.fondospantallagratis.es/wp-content/uploads/2010/10/sol-sobre-nubes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68" y="0"/>
            <a:ext cx="9173467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gifss.es/aves/aguilas/Aguila-01.gif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99271"/>
            <a:ext cx="3278857" cy="291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www.portaleureka.com/accesible/images/stories/articulos/mitologia/aguila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42" b="100000" l="0" r="9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05" y="1178829"/>
            <a:ext cx="428625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 userDrawn="1"/>
        </p:nvSpPr>
        <p:spPr>
          <a:xfrm>
            <a:off x="683568" y="5810896"/>
            <a:ext cx="918109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11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Diseño Helen</a:t>
            </a:r>
            <a:endParaRPr lang="es-ES" sz="11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1" name="Picture 6" descr="http://www.portaleureka.com/accesible/images/stories/articulos/mitologia/aguila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42" b="100000" l="0" r="9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79995"/>
            <a:ext cx="428625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7487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6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894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gif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png"/><Relationship Id="rId5" Type="http://schemas.openxmlformats.org/officeDocument/2006/relationships/image" Target="../media/image2.gif"/><Relationship Id="rId4" Type="http://schemas.openxmlformats.org/officeDocument/2006/relationships/image" Target="../media/image5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5.png"/><Relationship Id="rId10" Type="http://schemas.openxmlformats.org/officeDocument/2006/relationships/image" Target="../media/image8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 rot="160467">
            <a:off x="2283828" y="322349"/>
            <a:ext cx="2670743" cy="1117007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4000" b="1" dirty="0" smtClean="0">
                <a:ln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AVES</a:t>
            </a:r>
            <a:endParaRPr lang="es-ES" sz="4000" b="1" dirty="0">
              <a:ln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 rot="20360851">
            <a:off x="658387" y="3402164"/>
            <a:ext cx="3348372" cy="128395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4000" b="1" dirty="0">
                <a:ln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R</a:t>
            </a:r>
            <a:r>
              <a:rPr lang="es-ES" sz="4000" b="1" dirty="0" smtClean="0">
                <a:ln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APACES</a:t>
            </a:r>
            <a:endParaRPr lang="es-ES" sz="4000" b="1" dirty="0">
              <a:ln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1026" name="Picture 2" descr="http://www.gifss.es/aves/aguilas/Aguila-01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199" y="3573016"/>
            <a:ext cx="238125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 rot="160467">
            <a:off x="6828735" y="6159737"/>
            <a:ext cx="1830736" cy="599745"/>
          </a:xfrm>
          <a:prstGeom prst="rect">
            <a:avLst/>
          </a:prstGeom>
          <a:noFill/>
        </p:spPr>
        <p:txBody>
          <a:bodyPr wrap="square" rtlCol="0">
            <a:prstTxWarp prst="textPlain">
              <a:avLst>
                <a:gd name="adj" fmla="val 47691"/>
              </a:avLst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4000" b="1" dirty="0" smtClean="0">
                <a:ln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HELEN</a:t>
            </a:r>
            <a:endParaRPr lang="es-ES" sz="4000" b="1" dirty="0">
              <a:ln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rot="160467">
            <a:off x="3116547" y="6213194"/>
            <a:ext cx="25769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AUTOMÁTICO</a:t>
            </a:r>
            <a:endParaRPr lang="es-ES" sz="2800" b="1" dirty="0">
              <a:ln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46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3058">
        <p14:ripple/>
        <p:sndAc>
          <p:stSnd loop="1">
            <p:snd r:embed="rId2" name="01_El condor pasa -  Inti Illimani 1.wav"/>
          </p:stSnd>
        </p:sndAc>
      </p:transition>
    </mc:Choice>
    <mc:Fallback xmlns="">
      <p:transition spd="slow" advTm="33058">
        <p:fade/>
        <p:sndAc>
          <p:stSnd loop="1">
            <p:snd r:embed="rId6" name="01_El condor pasa -  Inti Illimani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0"/>
                            </p:stCondLst>
                            <p:childTnLst>
                              <p:par>
                                <p:cTn id="2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ondospantallagratis.es/wp-content/uploads/2010/10/sol-sobre-nub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67" y="0"/>
            <a:ext cx="9144000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gifss.es/aves/aguilas/Aguila-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503" y="2683828"/>
            <a:ext cx="3278857" cy="291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ww.portaleureka.com/accesible/images/stories/articulos/mitologia/aguil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42" b="100000" l="0" r="98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91" y="197754"/>
            <a:ext cx="428625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89136" y="5595453"/>
            <a:ext cx="918109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11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Diseño Helen</a:t>
            </a:r>
            <a:endParaRPr lang="es-ES" sz="11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6" name="Picture 8" descr="C:\Users\Eleni\Desktop\Aves rapaces\Diapositiva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67" y="-1"/>
            <a:ext cx="9173467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72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4158">
        <p:blinds dir="vert"/>
      </p:transition>
    </mc:Choice>
    <mc:Fallback xmlns="">
      <p:transition spd="slow" advTm="3415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C:\Users\Eleni\Desktop\Aves rapaces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7842"/>
            <a:ext cx="9252520" cy="70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140" y="-4875"/>
            <a:ext cx="9271140" cy="703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33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544">
        <p14:ripple/>
      </p:transition>
    </mc:Choice>
    <mc:Fallback xmlns="">
      <p:transition spd="slow" advTm="285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Aves rapaces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97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Aves rapaces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71" y="23858"/>
            <a:ext cx="9144000" cy="7087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Aves rapaces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26408"/>
            <a:ext cx="9221349" cy="7084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79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608">
        <p14:flip dir="l"/>
      </p:transition>
    </mc:Choice>
    <mc:Fallback xmlns="">
      <p:transition spd="slow" advTm="316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Aves rapaces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Aves rapaces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2"/>
            <a:ext cx="9144000" cy="70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Aves rapaces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42"/>
            <a:ext cx="9144000" cy="70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Aves rapaces\Diapositiva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3741" cy="7133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18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9306">
        <p:dissolve/>
      </p:transition>
    </mc:Choice>
    <mc:Fallback xmlns="">
      <p:transition spd="slow" advTm="3930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Aves rapaces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04" y="0"/>
            <a:ext cx="9165704" cy="693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Aves rapaces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04" y="0"/>
            <a:ext cx="9165704" cy="693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Aves rapaces\Diapositiva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93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6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007">
        <p14:glitter pattern="hexagon"/>
      </p:transition>
    </mc:Choice>
    <mc:Fallback xmlns="">
      <p:transition spd="slow" advTm="32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Aves rapaces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7842"/>
            <a:ext cx="9252520" cy="70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Aves rapaces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084" y="7842"/>
            <a:ext cx="9266083" cy="70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Aves rapaces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484" y="7842"/>
            <a:ext cx="9291484" cy="70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Users\Eleni\Desktop\Aves rapaces\Diapositiva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484" y="7842"/>
            <a:ext cx="9291483" cy="70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8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213">
        <p:checker dir="vert"/>
      </p:transition>
    </mc:Choice>
    <mc:Fallback xmlns="">
      <p:transition spd="slow" advTm="41213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Aves rapaces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7842"/>
            <a:ext cx="9252520" cy="70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Aves rapaces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872"/>
            <a:ext cx="9324528" cy="70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Aves rapaces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09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05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848">
        <p14:honeycomb/>
      </p:transition>
    </mc:Choice>
    <mc:Fallback xmlns="">
      <p:transition spd="slow" advTm="288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Aves rapaces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3" descr="C:\Users\Eleni\Desktop\Aves rapaces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Aves rapaces\Diapositiva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06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3077">
        <p14:switch dir="r"/>
      </p:transition>
    </mc:Choice>
    <mc:Fallback xmlns="">
      <p:transition spd="slow" advTm="330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Aves rapaces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7150"/>
            <a:ext cx="9324528" cy="710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Aves rapaces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7150"/>
            <a:ext cx="9324528" cy="7158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Aves rapaces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57150"/>
            <a:ext cx="9324528" cy="7230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Eleni\Desktop\Aves rapaces\Diapositiva3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85700"/>
            <a:ext cx="9324528" cy="725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38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508">
        <p14:doors dir="vert"/>
      </p:transition>
    </mc:Choice>
    <mc:Fallback xmlns="">
      <p:transition spd="slow" advTm="405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Aves rapaces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0"/>
            <a:ext cx="94388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Aves rapaces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0"/>
            <a:ext cx="94388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Aves rapaces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0"/>
            <a:ext cx="94388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Eleni\Desktop\Aves rapaces\Diapositiva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0"/>
            <a:ext cx="9438827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Aves rapaces\Diapositiva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7" y="0"/>
            <a:ext cx="957706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51477">
        <p14:honeycomb/>
      </p:transition>
    </mc:Choice>
    <mc:Fallback xmlns="">
      <p:transition spd="slow" advTm="514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Aves rapaces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Aves rapaces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6318"/>
            <a:ext cx="9324528" cy="712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Aves rapaces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6318"/>
            <a:ext cx="9324528" cy="712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Aves rapaces\Diapositiva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554" y="-26318"/>
            <a:ext cx="9327554" cy="712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62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9991">
        <p14:window dir="vert"/>
      </p:transition>
    </mc:Choice>
    <mc:Fallback xmlns="">
      <p:transition spd="slow" advTm="399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5" descr="C:\Users\Eleni\Desktop\Aves rapaces\Diapositiva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4" descr="C:\Users\Eleni\Desktop\Aves rapaces\Diapositiva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59376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8" descr="C:\Users\Eleni\Desktop\Aves rapaces\Diapositiva6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59376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6" descr="C:\Users\Eleni\Desktop\Aves rapaces\Diapositiva6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11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7896">
        <p14:switch dir="r"/>
      </p:transition>
    </mc:Choice>
    <mc:Fallback xmlns="">
      <p:transition spd="slow" advTm="378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3" descr="C:\Users\Eleni\Desktop\Aves rapaces\Diapositiva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9" descr="C:\Users\Eleni\Desktop\Aves rapaces\Diapositiva6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9"/>
          <a:stretch/>
        </p:blipFill>
        <p:spPr bwMode="auto">
          <a:xfrm>
            <a:off x="-180528" y="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03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579">
        <p14:prism isContent="1"/>
      </p:transition>
    </mc:Choice>
    <mc:Fallback xmlns="">
      <p:transition spd="slow" advTm="225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9" descr="C:\Users\Eleni\Desktop\Aves rapaces\Diapositiva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8" descr="C:\Users\Eleni\Desktop\Aves rapaces\Diapositiva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86509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7" descr="C:\Users\Eleni\Desktop\Aves rapaces\Diapositiva5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865096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847">
        <p14:ferris dir="l"/>
      </p:transition>
    </mc:Choice>
    <mc:Fallback xmlns="">
      <p:transition spd="slow" advTm="318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6" descr="C:\Users\Eleni\Desktop\Aves rapaces\Diapositiva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-1"/>
            <a:ext cx="9159376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5" descr="C:\Users\Eleni\Desktop\Aves rapaces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12948"/>
            <a:ext cx="9159376" cy="701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2" descr="C:\Users\Eleni\Desktop\Aves rapaces\Diapositiva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76" y="0"/>
            <a:ext cx="9144000" cy="7029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15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window dir="vert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Aves rapaces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61552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Aves rapaces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130" y="0"/>
            <a:ext cx="9426154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0" descr="C:\Users\Eleni\Desktop\Aves rapaces\Diapositiva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61552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1" descr="C:\Users\Eleni\Desktop\Aves rapaces\Diapositiva5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61552" cy="704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90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7806">
        <p14:doors dir="vert"/>
      </p:transition>
    </mc:Choice>
    <mc:Fallback xmlns="">
      <p:transition spd="slow" advTm="37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300" accel="100000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accel="50000" fill="hold">
                                          <p:stCondLst>
                                            <p:cond delay="5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accel="50000" fill="hold">
                                          <p:stCondLst>
                                            <p:cond delay="5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RAPACES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agui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aguil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50" y="372"/>
            <a:ext cx="9353550" cy="718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leni\Desktop\ultimo escritorio\bellisima\aguil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50" y="-34652"/>
            <a:ext cx="9353550" cy="7216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51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1336">
        <p14:window dir="vert"/>
      </p:transition>
    </mc:Choice>
    <mc:Fallback xmlns="">
      <p:transition spd="slow" advTm="413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8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RAPACES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RAPACES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4" descr="C:\Users\Eleni\Desktop\Aves rapaces\Diapositiva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06" y="0"/>
            <a:ext cx="950463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87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1205">
        <p14:prism dir="r" isContent="1"/>
      </p:transition>
    </mc:Choice>
    <mc:Fallback xmlns="">
      <p:transition spd="slow" advTm="312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leni\Desktop\ultimo escritorio\bellisima\0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2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Eleni\Desktop\RAPACES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2820"/>
            <a:ext cx="9324526" cy="705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39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082">
        <p14:ferris dir="l"/>
      </p:transition>
    </mc:Choice>
    <mc:Fallback xmlns="">
      <p:transition spd="slow" advTm="240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RAPACES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RAPACES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194" y="0"/>
            <a:ext cx="935419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RAPACES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438" y="0"/>
            <a:ext cx="936443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RAPACES\Diapositiva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438" y="14244"/>
            <a:ext cx="9364438" cy="701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88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6819">
        <p14:doors dir="vert"/>
      </p:transition>
    </mc:Choice>
    <mc:Fallback xmlns="">
      <p:transition spd="slow" advTm="368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1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Aguilas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5582"/>
            <a:ext cx="9252520" cy="701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Aguilas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08854" cy="701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Aguilas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5582"/>
            <a:ext cx="9408853" cy="701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Aguilas\Diapositiv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9" y="0"/>
            <a:ext cx="9480861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leni\Desktop\Aguilas\Diapositiva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5582"/>
            <a:ext cx="9480860" cy="701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900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5210">
        <p14:prism/>
      </p:transition>
    </mc:Choice>
    <mc:Fallback xmlns="">
      <p:transition spd="slow" advTm="452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3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Aguilas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468"/>
            <a:ext cx="9252520" cy="701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Aguilas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0467"/>
            <a:ext cx="9252520" cy="7026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07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Aguilas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Aguilas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7"/>
            <a:ext cx="9144000" cy="701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Aguilas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5582"/>
            <a:ext cx="9324528" cy="701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067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003">
        <p14:switch dir="r"/>
      </p:transition>
    </mc:Choice>
    <mc:Fallback xmlns="">
      <p:transition spd="slow" advTm="280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Aguilas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340" y="0"/>
            <a:ext cx="9375340" cy="720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1597010" cy="132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 rot="160467">
            <a:off x="6828735" y="6279263"/>
            <a:ext cx="1830736" cy="599745"/>
          </a:xfrm>
          <a:prstGeom prst="rect">
            <a:avLst/>
          </a:prstGeom>
          <a:noFill/>
        </p:spPr>
        <p:txBody>
          <a:bodyPr wrap="square" rtlCol="0">
            <a:prstTxWarp prst="textPlain">
              <a:avLst>
                <a:gd name="adj" fmla="val 47691"/>
              </a:avLst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4000" b="1" dirty="0" smtClean="0">
                <a:ln>
                  <a:solidFill>
                    <a:srgbClr val="FF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HELEN</a:t>
            </a:r>
            <a:endParaRPr lang="es-ES" sz="4000" b="1" dirty="0">
              <a:ln>
                <a:solidFill>
                  <a:srgbClr val="FF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6" name="Picture 2" descr="http://www.gifss.es/aves/aguilas/Aguila-01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606869"/>
            <a:ext cx="1512168" cy="134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340" y="0"/>
            <a:ext cx="9375340" cy="7207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717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0"/>
    </mc:Choice>
    <mc:Fallback xmlns="">
      <p:transition spd="slow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000"/>
                            </p:stCondLst>
                            <p:childTnLst>
                              <p:par>
                                <p:cTn id="2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6228973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1189</TotalTime>
  <Words>23</Words>
  <Application>Microsoft Office PowerPoint</Application>
  <PresentationFormat>Presentación en pantalla (4:3)</PresentationFormat>
  <Paragraphs>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VC</dc:creator>
  <cp:lastModifiedBy>Usuario</cp:lastModifiedBy>
  <cp:revision>86</cp:revision>
  <dcterms:created xsi:type="dcterms:W3CDTF">2015-05-11T16:20:28Z</dcterms:created>
  <dcterms:modified xsi:type="dcterms:W3CDTF">2015-09-01T22:38:44Z</dcterms:modified>
</cp:coreProperties>
</file>