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2" r:id="rId3"/>
    <p:sldId id="321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3" r:id="rId6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4" autoAdjust="0"/>
    <p:restoredTop sz="94660"/>
  </p:normalViewPr>
  <p:slideViewPr>
    <p:cSldViewPr snapToGrid="0">
      <p:cViewPr varScale="1">
        <p:scale>
          <a:sx n="34" d="100"/>
          <a:sy n="34" d="100"/>
        </p:scale>
        <p:origin x="-84" y="-15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0668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28894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40880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74858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63795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17163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98533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49885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40816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21851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61955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60A61-128B-4485-A813-14120A219EDE}" type="datetimeFigureOut">
              <a:rPr lang="es-CO" smtClean="0"/>
              <a:pPr/>
              <a:t>24/03/2016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6EE7D-61D2-4625-8331-DB3F54BEBD2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4791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36576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Rectángulo 2"/>
          <p:cNvSpPr/>
          <p:nvPr/>
        </p:nvSpPr>
        <p:spPr>
          <a:xfrm>
            <a:off x="11826240" y="0"/>
            <a:ext cx="36576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Rectángulo 3"/>
          <p:cNvSpPr/>
          <p:nvPr/>
        </p:nvSpPr>
        <p:spPr>
          <a:xfrm>
            <a:off x="0" y="-65314"/>
            <a:ext cx="12192000" cy="3396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Rectángulo 4"/>
          <p:cNvSpPr/>
          <p:nvPr/>
        </p:nvSpPr>
        <p:spPr>
          <a:xfrm>
            <a:off x="0" y="6518366"/>
            <a:ext cx="12192000" cy="33963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6" name="Rectángulo 5"/>
          <p:cNvSpPr/>
          <p:nvPr/>
        </p:nvSpPr>
        <p:spPr>
          <a:xfrm>
            <a:off x="365760" y="274320"/>
            <a:ext cx="11460480" cy="624404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0267" y="545342"/>
            <a:ext cx="10071465" cy="5767316"/>
          </a:xfrm>
          <a:prstGeom prst="rect">
            <a:avLst/>
          </a:prstGeom>
        </p:spPr>
      </p:pic>
      <p:pic>
        <p:nvPicPr>
          <p:cNvPr id="8" name="la_paloma_guarumera_alfredo_gutierrez (1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5327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 rot="19748545">
            <a:off x="10057195" y="5432740"/>
            <a:ext cx="16153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Una creación de: 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Jeremías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Candelo</a:t>
            </a:r>
            <a:r>
              <a:rPr lang="es-CO" sz="1000" b="1" i="1" dirty="0" smtClean="0">
                <a:solidFill>
                  <a:schemeClr val="bg1"/>
                </a:solidFill>
              </a:rPr>
              <a:t> Valencia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endParaRPr lang="es-CO" sz="1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95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77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049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773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789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782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541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02206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9710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35509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84334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92058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45203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16182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16412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51192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39193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25960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29804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37102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80356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44726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61996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97513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11767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34661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70444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28469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7087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82144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00030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25477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35545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69275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6465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40222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13239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24481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3933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60037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61671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875480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169216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7639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387295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544266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878827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558658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961912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06881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69475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850336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766960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497805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071870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357903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728547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454644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072418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395619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873494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239133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065596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961906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989078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27</Words>
  <Application>Microsoft Office PowerPoint</Application>
  <PresentationFormat>Personalizado</PresentationFormat>
  <Paragraphs>5</Paragraphs>
  <Slides>67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11</cp:revision>
  <dcterms:created xsi:type="dcterms:W3CDTF">2016-03-21T01:04:01Z</dcterms:created>
  <dcterms:modified xsi:type="dcterms:W3CDTF">2016-03-24T10:38:17Z</dcterms:modified>
</cp:coreProperties>
</file>