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WCNT3KEVcvqaRVm2NOycA==" hashData="s8TBwAalts+IzBOuwtxIhEdaId4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2" autoAdjust="0"/>
    <p:restoredTop sz="94660"/>
  </p:normalViewPr>
  <p:slideViewPr>
    <p:cSldViewPr snapToGrid="0">
      <p:cViewPr varScale="1">
        <p:scale>
          <a:sx n="37" d="100"/>
          <a:sy n="37" d="100"/>
        </p:scale>
        <p:origin x="-72" y="-15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5AB7-40D1-40E2-B6E9-CC2B33900100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9486-1646-4C7B-AD4F-A4E196C456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97795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5AB7-40D1-40E2-B6E9-CC2B33900100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9486-1646-4C7B-AD4F-A4E196C456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65451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5AB7-40D1-40E2-B6E9-CC2B33900100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9486-1646-4C7B-AD4F-A4E196C456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51667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5AB7-40D1-40E2-B6E9-CC2B33900100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9486-1646-4C7B-AD4F-A4E196C456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87975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5AB7-40D1-40E2-B6E9-CC2B33900100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9486-1646-4C7B-AD4F-A4E196C456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53242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5AB7-40D1-40E2-B6E9-CC2B33900100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9486-1646-4C7B-AD4F-A4E196C456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01313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5AB7-40D1-40E2-B6E9-CC2B33900100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9486-1646-4C7B-AD4F-A4E196C456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63125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5AB7-40D1-40E2-B6E9-CC2B33900100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9486-1646-4C7B-AD4F-A4E196C456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5135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5AB7-40D1-40E2-B6E9-CC2B33900100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9486-1646-4C7B-AD4F-A4E196C456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43306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5AB7-40D1-40E2-B6E9-CC2B33900100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9486-1646-4C7B-AD4F-A4E196C456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05780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5AB7-40D1-40E2-B6E9-CC2B33900100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9486-1646-4C7B-AD4F-A4E196C456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01482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75AB7-40D1-40E2-B6E9-CC2B33900100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E9486-1646-4C7B-AD4F-A4E196C456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14970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 rot="1470124">
            <a:off x="10197111" y="341706"/>
            <a:ext cx="18684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i="1" dirty="0" smtClean="0"/>
              <a:t>Una creación de: </a:t>
            </a:r>
          </a:p>
          <a:p>
            <a:pPr algn="ctr"/>
            <a:r>
              <a:rPr lang="es-CO" sz="1200" i="1" dirty="0" smtClean="0"/>
              <a:t>Jeremías </a:t>
            </a:r>
            <a:r>
              <a:rPr lang="es-CO" sz="1200" i="1" dirty="0" err="1" smtClean="0"/>
              <a:t>Candelo</a:t>
            </a:r>
            <a:r>
              <a:rPr lang="es-CO" sz="1200" i="1" dirty="0" smtClean="0"/>
              <a:t> Valencia</a:t>
            </a:r>
          </a:p>
          <a:p>
            <a:pPr algn="ctr"/>
            <a:r>
              <a:rPr lang="es-CO" sz="1200" i="1" dirty="0" smtClean="0"/>
              <a:t>Para: mis </a:t>
            </a:r>
            <a:r>
              <a:rPr lang="es-CO" sz="1200" i="1" dirty="0" err="1" smtClean="0"/>
              <a:t>pps</a:t>
            </a:r>
            <a:r>
              <a:rPr lang="es-CO" sz="1200" i="1" dirty="0" smtClean="0"/>
              <a:t> </a:t>
            </a:r>
          </a:p>
          <a:p>
            <a:pPr algn="ctr"/>
            <a:r>
              <a:rPr lang="es-CO" sz="1200" i="1" dirty="0" smtClean="0"/>
              <a:t>Música: Dime pajarito-Jaime llanos </a:t>
            </a:r>
            <a:r>
              <a:rPr lang="es-CO" sz="1200" i="1" dirty="0" err="1" smtClean="0"/>
              <a:t>Gonsález</a:t>
            </a:r>
            <a:r>
              <a:rPr lang="es-CO" sz="1200" i="1" dirty="0" smtClean="0"/>
              <a:t> </a:t>
            </a:r>
            <a:endParaRPr lang="es-CO" sz="1200" i="1" dirty="0"/>
          </a:p>
        </p:txBody>
      </p:sp>
      <p:pic>
        <p:nvPicPr>
          <p:cNvPr id="3" name="dime_pajaritojaime_llanos_gonzales_1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6602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333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2198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8499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45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534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412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91303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0812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6314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0182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48476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54173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20216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5194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91111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007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54267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28110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61914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6685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25235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17284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52320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87798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07621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86086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41785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22683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22540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16369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81684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38282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39096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7547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61776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10457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64016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36204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17373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76488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97228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80799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67869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758216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98444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40833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0"/>
            <a:ext cx="89296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98103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557759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66897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672430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934859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474068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234842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922090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07120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0"/>
            <a:ext cx="89296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664165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058677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772050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915692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733232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967045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733472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817280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23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33</Words>
  <Application>Microsoft Office PowerPoint</Application>
  <PresentationFormat>Personalizado</PresentationFormat>
  <Paragraphs>6</Paragraphs>
  <Slides>66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11</cp:revision>
  <dcterms:created xsi:type="dcterms:W3CDTF">2016-03-28T23:01:15Z</dcterms:created>
  <dcterms:modified xsi:type="dcterms:W3CDTF">2016-03-29T18:33:14Z</dcterms:modified>
</cp:coreProperties>
</file>