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0" r:id="rId3"/>
    <p:sldId id="331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5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4" r:id="rId41"/>
    <p:sldId id="282" r:id="rId42"/>
    <p:sldId id="283" r:id="rId43"/>
    <p:sldId id="281" r:id="rId44"/>
    <p:sldId id="285" r:id="rId45"/>
    <p:sldId id="286" r:id="rId46"/>
    <p:sldId id="287" r:id="rId47"/>
    <p:sldId id="288" r:id="rId48"/>
    <p:sldId id="289" r:id="rId49"/>
    <p:sldId id="290" r:id="rId50"/>
    <p:sldId id="291" r:id="rId51"/>
    <p:sldId id="292" r:id="rId52"/>
    <p:sldId id="293" r:id="rId53"/>
    <p:sldId id="294" r:id="rId54"/>
    <p:sldId id="295" r:id="rId55"/>
    <p:sldId id="296" r:id="rId56"/>
    <p:sldId id="297" r:id="rId57"/>
    <p:sldId id="298" r:id="rId58"/>
    <p:sldId id="299" r:id="rId59"/>
    <p:sldId id="300" r:id="rId60"/>
    <p:sldId id="301" r:id="rId61"/>
    <p:sldId id="302" r:id="rId62"/>
    <p:sldId id="303" r:id="rId63"/>
    <p:sldId id="304" r:id="rId64"/>
    <p:sldId id="305" r:id="rId65"/>
    <p:sldId id="306" r:id="rId66"/>
    <p:sldId id="307" r:id="rId67"/>
    <p:sldId id="308" r:id="rId68"/>
    <p:sldId id="309" r:id="rId69"/>
    <p:sldId id="310" r:id="rId70"/>
    <p:sldId id="311" r:id="rId71"/>
    <p:sldId id="346" r:id="rId7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896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852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7528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5219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633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9811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190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2494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293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4075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57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DA8E2-C156-48B1-88D0-EEF7704B07A7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64FCD-67A2-4958-828A-D2E43F1F1F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61490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312389">
            <a:off x="9804943" y="5499155"/>
            <a:ext cx="1790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smtClean="0"/>
              <a:t>Cielito lindo-Instrumental</a:t>
            </a:r>
            <a:endParaRPr lang="es-CO" sz="1000" b="1" i="1" dirty="0"/>
          </a:p>
        </p:txBody>
      </p:sp>
      <p:sp>
        <p:nvSpPr>
          <p:cNvPr id="7" name="Rectángulo 6"/>
          <p:cNvSpPr/>
          <p:nvPr/>
        </p:nvSpPr>
        <p:spPr>
          <a:xfrm>
            <a:off x="3048001" y="1305340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i="1" dirty="0"/>
              <a:t>La fauna de Costa Rica tiene una alta diversidad biológica de aves, resultado de la ubicación y origen geológico del país. La diversidad de aves se divide en cuatro provincias ornitológicas: Tierras Altas, Vertiente del Caribe, Pacífico Norte y Pacífico Sur. Entre los factores que afectan las aves están la alta deforestación, el desarrollo urbanístico, los drenajes de zonas inundadas y la contaminación de los </a:t>
            </a:r>
            <a:r>
              <a:rPr lang="es-CO" i="1" dirty="0" smtClean="0"/>
              <a:t>ríos. El </a:t>
            </a:r>
            <a:r>
              <a:rPr lang="es-CO" i="1" dirty="0" err="1"/>
              <a:t>yigüirro</a:t>
            </a:r>
            <a:r>
              <a:rPr lang="es-CO" i="1" dirty="0"/>
              <a:t> </a:t>
            </a:r>
            <a:r>
              <a:rPr lang="es-CO" i="1" dirty="0" err="1"/>
              <a:t>Turdus</a:t>
            </a:r>
            <a:r>
              <a:rPr lang="es-CO" i="1" dirty="0"/>
              <a:t> </a:t>
            </a:r>
            <a:r>
              <a:rPr lang="es-CO" i="1" dirty="0" err="1"/>
              <a:t>Grayi</a:t>
            </a:r>
            <a:r>
              <a:rPr lang="es-CO" i="1" dirty="0"/>
              <a:t>, es uno de los mejor conocidos porque, aparte de su abundancia, es muy notable por su canto a principios de la época lluviosa y es el Ave Nacional de Costa Rica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La enorme gama de colores en sus plumajes, como también sus innumerables e increíbles cantos hacen que las aves sean admiradas por turistas extranjeros y nacionales. En los parques nacionales y áreas silvestres abundan las aves</a:t>
            </a:r>
            <a:r>
              <a:rPr lang="es-CO" i="1" dirty="0" smtClean="0"/>
              <a:t>.</a:t>
            </a:r>
            <a:endParaRPr lang="es-CO" i="1" dirty="0"/>
          </a:p>
        </p:txBody>
      </p:sp>
      <p:pic>
        <p:nvPicPr>
          <p:cNvPr id="8" name="Cielito_Lindo_Instrumental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4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74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58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2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1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67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9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9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3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66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2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6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879102" y="6070210"/>
            <a:ext cx="1448972" cy="1899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 flipH="1">
            <a:off x="6386732" y="6133514"/>
            <a:ext cx="492370" cy="126609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561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2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1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36763" y="6006902"/>
            <a:ext cx="1899140" cy="2532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>
            <a:off x="4135902" y="6006903"/>
            <a:ext cx="618978" cy="253219"/>
          </a:xfrm>
          <a:prstGeom prst="rtTriangl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0634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6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2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2293034" y="4881490"/>
            <a:ext cx="1885071" cy="1378634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987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31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6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20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51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49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39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1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146387" y="5992837"/>
            <a:ext cx="1153551" cy="253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 flipH="1">
            <a:off x="6738423" y="5992837"/>
            <a:ext cx="407963" cy="25321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007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10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02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5121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75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033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0254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114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474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6096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8242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7215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1439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484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846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4943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747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4001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593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41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0031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275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916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0381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973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40868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184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5388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39307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55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277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316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063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7639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9636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7348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9171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3189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79314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274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34219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79295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4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180</Words>
  <Application>Microsoft Office PowerPoint</Application>
  <PresentationFormat>Panorámica</PresentationFormat>
  <Paragraphs>7</Paragraphs>
  <Slides>71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71</vt:i4>
      </vt:variant>
    </vt:vector>
  </HeadingPairs>
  <TitlesOfParts>
    <vt:vector size="76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12</cp:revision>
  <dcterms:created xsi:type="dcterms:W3CDTF">2017-01-02T22:08:15Z</dcterms:created>
  <dcterms:modified xsi:type="dcterms:W3CDTF">2017-01-28T12:30:19Z</dcterms:modified>
</cp:coreProperties>
</file>