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4471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04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91467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6374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214082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16348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2495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07520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29458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16964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326744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A31CB-92E5-4619-B5F3-91BE7951D4FF}" type="datetimeFigureOut">
              <a:rPr lang="es-CO" smtClean="0"/>
              <a:t>28/01/2017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621294-EFCE-4B6C-BF55-DDE9FB7B495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918917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985674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771336" y="1582340"/>
            <a:ext cx="644300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 smtClean="0"/>
              <a:t>La fauna de Costa Rica tiene una alta diversidad biológica de aves, resultado de la ubicación y origen geológico del país. La diversidad de aves se divide en cuatro provincias ornitológicas: Tierras Altas, Vertiente del Caribe, Pacífico Norte y Pacífico Sur. Entre los factores que afectan las aves están la alta deforestación, el desarrollo urbanístico, los drenajes de zonas inundadas y la contaminación de los </a:t>
            </a:r>
            <a:r>
              <a:rPr lang="es-CO" i="1" dirty="0" smtClean="0"/>
              <a:t>ríos. El </a:t>
            </a:r>
            <a:r>
              <a:rPr lang="es-CO" i="1" dirty="0" err="1" smtClean="0"/>
              <a:t>yigüirro</a:t>
            </a:r>
            <a:r>
              <a:rPr lang="es-CO" i="1" dirty="0" smtClean="0"/>
              <a:t> </a:t>
            </a:r>
            <a:r>
              <a:rPr lang="es-CO" i="1" dirty="0" err="1" smtClean="0"/>
              <a:t>Turdus</a:t>
            </a:r>
            <a:r>
              <a:rPr lang="es-CO" i="1" dirty="0" smtClean="0"/>
              <a:t> </a:t>
            </a:r>
            <a:r>
              <a:rPr lang="es-CO" i="1" dirty="0" err="1" smtClean="0"/>
              <a:t>Grayi</a:t>
            </a:r>
            <a:r>
              <a:rPr lang="es-CO" i="1" dirty="0" smtClean="0"/>
              <a:t>, es uno de los mejor conocidos porque, aparte de su abundancia, es muy notable por su canto a principios de la época lluviosa y es el Ave Nacional de Costa Rica</a:t>
            </a:r>
            <a:r>
              <a:rPr lang="es-CO" i="1" dirty="0" smtClean="0"/>
              <a:t>.</a:t>
            </a:r>
          </a:p>
          <a:p>
            <a:pPr algn="ctr"/>
            <a:r>
              <a:rPr lang="es-CO" i="1" dirty="0"/>
              <a:t>La enorme gama de colores en sus plumajes, como también sus innumerables e increíbles cantos hacen que las aves sean admiradas por turistas extranjeros y nacionales. En los parques nacionales y áreas silvestres abundan las aves</a:t>
            </a:r>
            <a:r>
              <a:rPr lang="es-CO" i="1" dirty="0" smtClean="0"/>
              <a:t>.</a:t>
            </a:r>
            <a:endParaRPr lang="es-CO" i="1" dirty="0"/>
          </a:p>
        </p:txBody>
      </p:sp>
      <p:sp>
        <p:nvSpPr>
          <p:cNvPr id="4" name="CuadroTexto 3"/>
          <p:cNvSpPr txBox="1"/>
          <p:nvPr/>
        </p:nvSpPr>
        <p:spPr>
          <a:xfrm rot="312389">
            <a:off x="9481384" y="5646438"/>
            <a:ext cx="17907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Jaime Llano- Lucerito</a:t>
            </a:r>
            <a:endParaRPr lang="es-CO" sz="1000" b="1" i="1" dirty="0"/>
          </a:p>
        </p:txBody>
      </p:sp>
      <p:pic>
        <p:nvPicPr>
          <p:cNvPr id="6" name="jaime_llano_---_lucerito_fantacia_nocturn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jaime_llano_---_lucerito_fantacia_nocturna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411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62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999" showWhenStopped="0">
                <p:cTn id="13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2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16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35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89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266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74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67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65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1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703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445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40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1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46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0841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379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369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661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781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59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096086" y="6119446"/>
            <a:ext cx="1364566" cy="337625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4" name="Triángulo rectángulo 3"/>
          <p:cNvSpPr/>
          <p:nvPr/>
        </p:nvSpPr>
        <p:spPr>
          <a:xfrm>
            <a:off x="3460652" y="6119445"/>
            <a:ext cx="562708" cy="337625"/>
          </a:xfrm>
          <a:prstGeom prst="rtTriangl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77901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72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476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43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190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440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320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441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59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27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53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801858" y="6006905"/>
            <a:ext cx="10325687" cy="47830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96666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96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69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95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2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07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4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96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9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75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83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1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9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34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629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14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1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10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05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15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833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78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472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78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4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249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06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8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6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7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90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757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024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latin typeface="Kristen ITC" panose="03050502040202030202" pitchFamily="66" charset="0"/>
              </a:rPr>
              <a:t> </a:t>
            </a:r>
            <a:br>
              <a:rPr lang="es-ES" sz="4800" dirty="0">
                <a:latin typeface="Kristen ITC" panose="03050502040202030202" pitchFamily="66" charset="0"/>
              </a:rPr>
            </a:br>
            <a:r>
              <a:rPr lang="es-ES" sz="4400" dirty="0"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181</Words>
  <Application>Microsoft Office PowerPoint</Application>
  <PresentationFormat>Panorámica</PresentationFormat>
  <Paragraphs>7</Paragraphs>
  <Slides>65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65</vt:i4>
      </vt:variant>
    </vt:vector>
  </HeadingPairs>
  <TitlesOfParts>
    <vt:vector size="70" baseType="lpstr">
      <vt:lpstr>Arial</vt:lpstr>
      <vt:lpstr>Calibri</vt:lpstr>
      <vt:lpstr>Calibri Light</vt:lpstr>
      <vt:lpstr>Kristen ITC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jeremías candelo valencia</cp:lastModifiedBy>
  <cp:revision>13</cp:revision>
  <dcterms:created xsi:type="dcterms:W3CDTF">2017-01-02T16:43:46Z</dcterms:created>
  <dcterms:modified xsi:type="dcterms:W3CDTF">2017-01-28T11:57:05Z</dcterms:modified>
</cp:coreProperties>
</file>