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  <p:sldMasterId id="2147485093" r:id="rId4"/>
  </p:sldMasterIdLst>
  <p:notesMasterIdLst>
    <p:notesMasterId r:id="rId27"/>
  </p:notesMasterIdLst>
  <p:sldIdLst>
    <p:sldId id="475" r:id="rId5"/>
    <p:sldId id="478" r:id="rId6"/>
    <p:sldId id="479" r:id="rId7"/>
    <p:sldId id="480" r:id="rId8"/>
    <p:sldId id="481" r:id="rId9"/>
    <p:sldId id="482" r:id="rId10"/>
    <p:sldId id="483" r:id="rId11"/>
    <p:sldId id="484" r:id="rId12"/>
    <p:sldId id="485" r:id="rId13"/>
    <p:sldId id="486" r:id="rId14"/>
    <p:sldId id="487" r:id="rId15"/>
    <p:sldId id="488" r:id="rId16"/>
    <p:sldId id="489" r:id="rId17"/>
    <p:sldId id="490" r:id="rId18"/>
    <p:sldId id="491" r:id="rId19"/>
    <p:sldId id="492" r:id="rId20"/>
    <p:sldId id="493" r:id="rId21"/>
    <p:sldId id="494" r:id="rId22"/>
    <p:sldId id="495" r:id="rId23"/>
    <p:sldId id="477" r:id="rId24"/>
    <p:sldId id="447" r:id="rId25"/>
    <p:sldId id="440" r:id="rId26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2" d="100"/>
          <a:sy n="92" d="100"/>
        </p:scale>
        <p:origin x="-49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07/07/2015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07/07/2015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microsoft.com/office/2007/relationships/hdphoto" Target="../media/hdphoto17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1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8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323528" y="4096692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70" y="4443772"/>
            <a:ext cx="1186782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9201668" y="358125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Multimedia\Imagenes\Fondos\Imagen6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30" y="1151731"/>
            <a:ext cx="8314134" cy="2572147"/>
          </a:xfrm>
          <a:prstGeom prst="rect">
            <a:avLst/>
          </a:prstGeom>
          <a:noFill/>
          <a:ln w="95250">
            <a:noFill/>
          </a:ln>
          <a:scene3d>
            <a:camera prst="orthographicFront"/>
            <a:lightRig rig="threePt" dir="t"/>
          </a:scene3d>
          <a:sp3d extrusionH="254000" prstMaterial="dkEdge">
            <a:bevelT w="190500" h="190500"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971600" y="1568281"/>
            <a:ext cx="7200800" cy="172354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MX" sz="3600" kern="1800" dirty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imágenes </a:t>
            </a:r>
            <a:r>
              <a:rPr lang="es-MX" sz="3600" kern="1800" dirty="0" smtClean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sz="3600" kern="1800" dirty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te harán </a:t>
            </a:r>
            <a:endParaRPr lang="es-MX" sz="3600" kern="1800" dirty="0" smtClean="0">
              <a:ln w="11430"/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3600" kern="1800" dirty="0" smtClean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sz="3600" kern="1800" dirty="0" smtClean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desear </a:t>
            </a:r>
            <a:r>
              <a:rPr lang="es-MX" sz="3600" kern="1800" dirty="0" smtClean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poner </a:t>
            </a:r>
            <a:r>
              <a:rPr lang="es-MX" sz="3600" kern="1800" dirty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un pie en el agua</a:t>
            </a:r>
            <a:r>
              <a:rPr lang="es-MX" sz="3600" kern="1800" dirty="0" smtClean="0">
                <a:ln w="11430"/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16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Durante tus </a:t>
            </a:r>
            <a:r>
              <a:rPr lang="es-MX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vacaciones en </a:t>
            </a:r>
            <a:r>
              <a:rPr lang="es-MX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 playa, </a:t>
            </a:r>
            <a:r>
              <a:rPr lang="es-MX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en el </a:t>
            </a:r>
            <a:r>
              <a:rPr lang="es-MX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lago o </a:t>
            </a:r>
            <a:r>
              <a:rPr lang="es-MX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 riachuelo</a:t>
            </a:r>
            <a:r>
              <a:rPr lang="es-MX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…</a:t>
            </a:r>
            <a:endParaRPr lang="es-MX" sz="1600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715885" y="123478"/>
            <a:ext cx="77122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Aventuras </a:t>
            </a:r>
            <a:r>
              <a:rPr lang="es-E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Aquaticas</a:t>
            </a:r>
            <a:r>
              <a:rPr lang="es-E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</a:t>
            </a:r>
            <a:endParaRPr lang="es-E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5869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/>
        <p:sndAc>
          <p:stSnd loop="1">
            <p:snd r:embed="rId4" name="Ema - Pidele Al Tiempo Que Vuelva 1 .wav"/>
          </p:stSnd>
        </p:sndAc>
      </p:transition>
    </mc:Choice>
    <mc:Fallback>
      <p:transition spd="slow" advTm="0">
        <p:fade/>
        <p:sndAc>
          <p:stSnd loop="1">
            <p:snd r:embed="rId4" name="Ema - Pidele Al Tiempo Que Vuelva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02 -0.02839 L -0.52448 0.17747 L -1.01424 0.18179 " pathEditMode="relative" rAng="0" ptsTypes="FAF">
                                      <p:cBhvr>
                                        <p:cTn id="6" dur="2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104" y="104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3" presetClass="path" presetSubtype="0" accel="50000" decel="5000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animMotion origin="layout" path="M -2.22222E-6 -4.19753E-6 L -0.46267 0.0142 " pathEditMode="relative" rAng="0" ptsTypes="AA">
                                      <p:cBhvr>
                                        <p:cTn id="44" dur="1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71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uiExpand="1" build="p"/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naconda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9502"/>
            <a:ext cx="6049156" cy="4464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6192688" cy="4680520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60232" y="1779662"/>
            <a:ext cx="2483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Una sesión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de </a:t>
            </a:r>
            <a:r>
              <a:rPr lang="es-MX" sz="2400" dirty="0">
                <a:latin typeface="Times New Roman"/>
                <a:ea typeface="Times New Roman"/>
              </a:rPr>
              <a:t>fotos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Profundamente</a:t>
            </a: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 </a:t>
            </a:r>
            <a:r>
              <a:rPr lang="es-MX" sz="2400" dirty="0">
                <a:latin typeface="Times New Roman"/>
                <a:ea typeface="Times New Roman"/>
              </a:rPr>
              <a:t>peligrosa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97546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lgas comunes, no me siento más tranquilo por eso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1" y="267494"/>
            <a:ext cx="7060611" cy="4608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0" y="195486"/>
            <a:ext cx="7060611" cy="4752527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419622"/>
            <a:ext cx="1691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Son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solo </a:t>
            </a:r>
            <a:r>
              <a:rPr lang="es-MX" sz="2400" dirty="0">
                <a:latin typeface="Times New Roman"/>
                <a:ea typeface="Times New Roman"/>
              </a:rPr>
              <a:t>algas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de </a:t>
            </a:r>
            <a:r>
              <a:rPr lang="es-MX" sz="2400" dirty="0">
                <a:latin typeface="Times New Roman"/>
                <a:ea typeface="Times New Roman"/>
              </a:rPr>
              <a:t>mar,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pero </a:t>
            </a:r>
            <a:r>
              <a:rPr lang="es-MX" sz="2400" dirty="0">
                <a:latin typeface="Times New Roman"/>
                <a:ea typeface="Times New Roman"/>
              </a:rPr>
              <a:t>aun </a:t>
            </a:r>
            <a:r>
              <a:rPr lang="es-MX" sz="2400" dirty="0" err="1">
                <a:latin typeface="Times New Roman"/>
                <a:ea typeface="Times New Roman"/>
              </a:rPr>
              <a:t>asi</a:t>
            </a:r>
            <a:r>
              <a:rPr lang="es-MX" sz="2400" dirty="0">
                <a:latin typeface="Times New Roman"/>
                <a:ea typeface="Times New Roman"/>
              </a:rPr>
              <a:t>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¡¡ no </a:t>
            </a:r>
            <a:r>
              <a:rPr lang="es-MX" sz="2400" dirty="0">
                <a:latin typeface="Times New Roman"/>
                <a:ea typeface="Times New Roman"/>
              </a:rPr>
              <a:t>entres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al agua !!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73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875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mino hacia el abismo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7494"/>
            <a:ext cx="6341989" cy="4608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7"/>
            <a:ext cx="6480720" cy="4752527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76256" y="2139702"/>
            <a:ext cx="22677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Casi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en </a:t>
            </a:r>
            <a:r>
              <a:rPr lang="es-MX" sz="2400" dirty="0">
                <a:latin typeface="Times New Roman"/>
                <a:ea typeface="Times New Roman"/>
              </a:rPr>
              <a:t>el pozo negro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0289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rrera de supervivencia.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81" y="267494"/>
            <a:ext cx="6441083" cy="468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81" y="195486"/>
            <a:ext cx="6513091" cy="475252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419622"/>
            <a:ext cx="2195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Una competencia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por </a:t>
            </a:r>
            <a:r>
              <a:rPr lang="es-MX" sz="2400" dirty="0">
                <a:latin typeface="Times New Roman"/>
                <a:ea typeface="Times New Roman"/>
              </a:rPr>
              <a:t>la supervivencia,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a </a:t>
            </a:r>
            <a:r>
              <a:rPr lang="es-MX" sz="2400" dirty="0">
                <a:latin typeface="Times New Roman"/>
                <a:ea typeface="Times New Roman"/>
              </a:rPr>
              <a:t>que no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me alcanzas…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655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íbreme de ver algo ASÍ en vivo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07" r="21913"/>
          <a:stretch/>
        </p:blipFill>
        <p:spPr bwMode="auto">
          <a:xfrm>
            <a:off x="395536" y="195487"/>
            <a:ext cx="3679747" cy="4752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3816424" cy="475252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11960" y="2139702"/>
            <a:ext cx="49323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¡ Dios </a:t>
            </a:r>
            <a:r>
              <a:rPr lang="es-MX" sz="2400" dirty="0" err="1" smtClean="0">
                <a:latin typeface="Times New Roman"/>
                <a:ea typeface="Times New Roman"/>
              </a:rPr>
              <a:t>mio</a:t>
            </a:r>
            <a:r>
              <a:rPr lang="es-MX" sz="2400" dirty="0" smtClean="0">
                <a:latin typeface="Times New Roman"/>
                <a:ea typeface="Times New Roman"/>
              </a:rPr>
              <a:t> ! </a:t>
            </a:r>
          </a:p>
          <a:p>
            <a:pPr algn="ctr"/>
            <a:r>
              <a:rPr lang="es-MX" sz="2400" dirty="0" err="1" smtClean="0">
                <a:latin typeface="Times New Roman"/>
                <a:ea typeface="Times New Roman"/>
              </a:rPr>
              <a:t>libranos</a:t>
            </a:r>
            <a:r>
              <a:rPr lang="es-MX" sz="2400" dirty="0" smtClean="0">
                <a:latin typeface="Times New Roman"/>
                <a:ea typeface="Times New Roman"/>
              </a:rPr>
              <a:t> </a:t>
            </a:r>
            <a:r>
              <a:rPr lang="es-MX" sz="2400" dirty="0">
                <a:latin typeface="Times New Roman"/>
                <a:ea typeface="Times New Roman"/>
              </a:rPr>
              <a:t>de encontrarnos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con </a:t>
            </a:r>
            <a:r>
              <a:rPr lang="es-MX" sz="2400" dirty="0">
                <a:latin typeface="Times New Roman"/>
                <a:ea typeface="Times New Roman"/>
              </a:rPr>
              <a:t>algo así.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3797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os mío, casi me desmayo al ver esto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4416" y="267494"/>
            <a:ext cx="7404048" cy="4639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416" y="195486"/>
            <a:ext cx="7460998" cy="471187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36512" y="2139702"/>
            <a:ext cx="14036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Mas feo 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y </a:t>
            </a:r>
            <a:r>
              <a:rPr lang="es-MX" sz="2400" dirty="0">
                <a:latin typeface="Times New Roman"/>
                <a:ea typeface="Times New Roman"/>
              </a:rPr>
              <a:t>me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desmayo</a:t>
            </a:r>
            <a:r>
              <a:rPr lang="es-MX" sz="2400" dirty="0">
                <a:latin typeface="Times New Roman"/>
                <a:ea typeface="Times New Roman"/>
              </a:rPr>
              <a:t>.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1138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agradable sorpresa.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945"/>
            <a:ext cx="6450095" cy="4687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53" y="195486"/>
            <a:ext cx="6522103" cy="475252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86204" y="1947485"/>
            <a:ext cx="22943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¡¡¡ Un encuentro</a:t>
            </a: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Inesperado !!!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080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 más pesado en la vida es la ballena azul. El resto  son boberías.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24" y="188937"/>
            <a:ext cx="6493248" cy="4718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5486"/>
            <a:ext cx="6552728" cy="471187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7238" y="1947485"/>
            <a:ext cx="22029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Mira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lo </a:t>
            </a:r>
            <a:r>
              <a:rPr lang="es-MX" sz="2400" dirty="0">
                <a:latin typeface="Times New Roman"/>
                <a:ea typeface="Times New Roman"/>
              </a:rPr>
              <a:t>que viene ahí..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8288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ndíbulas Asesina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2845"/>
            <a:ext cx="6336704" cy="4638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6408712" cy="471187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04247" y="1947485"/>
            <a:ext cx="23397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Su </a:t>
            </a:r>
            <a:r>
              <a:rPr lang="es-MX" sz="2400" dirty="0">
                <a:latin typeface="Times New Roman"/>
                <a:ea typeface="Times New Roman"/>
              </a:rPr>
              <a:t>reflejo </a:t>
            </a:r>
            <a:endParaRPr lang="es-MX" sz="2400" dirty="0" smtClean="0">
              <a:latin typeface="Times New Roman"/>
              <a:ea typeface="Times New Roman"/>
            </a:endParaRPr>
          </a:p>
          <a:p>
            <a:pPr algn="ctr"/>
            <a:r>
              <a:rPr lang="es-MX" sz="2400" dirty="0" smtClean="0">
                <a:latin typeface="Times New Roman"/>
                <a:ea typeface="Times New Roman"/>
              </a:rPr>
              <a:t>en </a:t>
            </a:r>
            <a:r>
              <a:rPr lang="es-MX" sz="2400" dirty="0">
                <a:latin typeface="Times New Roman"/>
                <a:ea typeface="Times New Roman"/>
              </a:rPr>
              <a:t>el agua asusta..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0160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dusa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014" y="195486"/>
            <a:ext cx="6438441" cy="467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5486"/>
            <a:ext cx="6552728" cy="4741945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" y="2067694"/>
            <a:ext cx="212372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Por poco pesco esta </a:t>
            </a:r>
            <a:r>
              <a:rPr lang="es-MX" sz="2400" dirty="0" err="1" smtClean="0">
                <a:latin typeface="Times New Roman"/>
                <a:ea typeface="Times New Roman"/>
                <a:cs typeface="Times New Roman"/>
              </a:rPr>
              <a:t>meduza</a:t>
            </a: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…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8165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ounsyacu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7494"/>
            <a:ext cx="7848872" cy="4417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5486"/>
            <a:ext cx="7992888" cy="4489029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4731990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Times New Roman"/>
                <a:ea typeface="Times New Roman"/>
              </a:rPr>
              <a:t>Este es un lago muy </a:t>
            </a:r>
            <a:r>
              <a:rPr lang="es-MX" sz="2400" dirty="0" smtClean="0">
                <a:latin typeface="Times New Roman"/>
                <a:ea typeface="Times New Roman"/>
              </a:rPr>
              <a:t>tranquilo… </a:t>
            </a:r>
            <a:r>
              <a:rPr lang="es-MX" sz="2400" dirty="0">
                <a:latin typeface="Times New Roman"/>
                <a:ea typeface="Times New Roman"/>
              </a:rPr>
              <a:t>sin sus habitantes!</a:t>
            </a:r>
            <a:endParaRPr lang="es-MX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5458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otencialmente mortal encuentro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77" y="260945"/>
            <a:ext cx="6365565" cy="4625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6457222" cy="475252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76255" y="2067694"/>
            <a:ext cx="2267745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>
                <a:latin typeface="Times New Roman"/>
                <a:ea typeface="Times New Roman"/>
                <a:cs typeface="Times New Roman"/>
              </a:rPr>
              <a:t>Meditación peligrosa..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628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7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Que sorpresa!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5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01748"/>
            <a:ext cx="7143750" cy="408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4" y="433532"/>
            <a:ext cx="7143751" cy="4154442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82092" y="4659982"/>
            <a:ext cx="2379819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¿ Ahora 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me </a:t>
            </a: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ves ?.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312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7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Qué tierno este pulpo…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658" y="257522"/>
            <a:ext cx="6974763" cy="4649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658" y="195486"/>
            <a:ext cx="7031814" cy="471187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" y="2139702"/>
            <a:ext cx="1691679" cy="1070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err="1">
                <a:latin typeface="Times New Roman"/>
                <a:ea typeface="Times New Roman"/>
                <a:cs typeface="Times New Roman"/>
              </a:rPr>
              <a:t>Abrazooo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 </a:t>
            </a:r>
            <a:endParaRPr lang="es-MX" sz="2400" dirty="0"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pulpo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33584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jolote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3986"/>
            <a:ext cx="6336704" cy="4702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6408712" cy="475252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22504" y="1267182"/>
            <a:ext cx="2286000" cy="2728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>
                <a:latin typeface="Times New Roman"/>
                <a:ea typeface="Times New Roman"/>
                <a:cs typeface="Times New Roman"/>
              </a:rPr>
              <a:t>Muy lindo </a:t>
            </a:r>
            <a:endParaRPr lang="es-MX" sz="2400" dirty="0" smtClean="0"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Pero…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te </a:t>
            </a: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gustaría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tocarlo </a:t>
            </a:r>
            <a:endParaRPr lang="es-MX" sz="2400" dirty="0" smtClean="0"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los pies..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189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625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nimal-ancestral-aterrador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7493"/>
            <a:ext cx="7568589" cy="4413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5486"/>
            <a:ext cx="7704856" cy="4485662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24668" y="4681148"/>
            <a:ext cx="5094664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Este </a:t>
            </a: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gusano </a:t>
            </a: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no es ni común </a:t>
            </a:r>
            <a:r>
              <a:rPr lang="es-MX" sz="2400" dirty="0">
                <a:latin typeface="Times New Roman"/>
                <a:ea typeface="Times New Roman"/>
                <a:cs typeface="Times New Roman"/>
              </a:rPr>
              <a:t>ni corriente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1105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eza-terrorifica-del-tiburon-anguila_19456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69" y="252190"/>
            <a:ext cx="6172803" cy="4667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68" y="195486"/>
            <a:ext cx="6172803" cy="4724176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2283718"/>
            <a:ext cx="2555776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400" dirty="0"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sz="2400" dirty="0" err="1" smtClean="0">
                <a:latin typeface="Times New Roman"/>
                <a:ea typeface="Times New Roman"/>
                <a:cs typeface="Times New Roman"/>
              </a:rPr>
              <a:t>feoo</a:t>
            </a:r>
            <a:r>
              <a:rPr lang="es-MX" sz="2400" dirty="0" smtClean="0">
                <a:latin typeface="Times New Roman"/>
                <a:ea typeface="Times New Roman"/>
                <a:cs typeface="Times New Roman"/>
              </a:rPr>
              <a:t>…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5917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12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Mis PPS\Mispps para subir\11429465_933724219984452_4032723784967509408_n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5000" contras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166" y="123478"/>
            <a:ext cx="516627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Multimedia\Imagenes\Fondos\Imagen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5486"/>
            <a:ext cx="5328592" cy="4752528"/>
          </a:xfrm>
          <a:prstGeom prst="rect">
            <a:avLst/>
          </a:prstGeom>
          <a:noFill/>
          <a:ln w="180975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scene3d>
            <a:camera prst="orthographicFront"/>
            <a:lightRig rig="threePt" dir="t"/>
          </a:scene3d>
          <a:sp3d extrusionH="254000" contourW="12700">
            <a:bevelT w="190500" h="190500" prst="hardEdge"/>
            <a:contourClr>
              <a:srgbClr val="0000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1024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Pidele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al tiempo que vuelva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The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Mixer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Electronic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Sound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780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542732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9229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8.33333E-7 -6.17284E-7 L -0.79913 0.01389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19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174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3" grpId="0"/>
      <p:bldP spid="9" grpId="0"/>
      <p:bldP spid="10" grpId="0"/>
      <p:bldP spid="11" grpId="0"/>
      <p:bldP spid="15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wedge/>
      </p:transition>
    </mc:Choice>
    <mc:Fallback>
      <p:transition spd="slow" advClick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232</Words>
  <Application>Microsoft Office PowerPoint</Application>
  <PresentationFormat>Presentación en pantalla (16:9)</PresentationFormat>
  <Paragraphs>93</Paragraphs>
  <Slides>22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1_Diseño predeterminado</vt:lpstr>
      <vt:lpstr>1_Tema de Office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vacaciones....</dc:title>
  <dc:creator>Eaglenest</dc:creator>
  <cp:lastModifiedBy>Eaglenest</cp:lastModifiedBy>
  <cp:revision>157</cp:revision>
  <dcterms:created xsi:type="dcterms:W3CDTF">2015-03-21T13:32:37Z</dcterms:created>
  <dcterms:modified xsi:type="dcterms:W3CDTF">2015-07-07T13:13:54Z</dcterms:modified>
</cp:coreProperties>
</file>