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368" r:id="rId3"/>
    <p:sldId id="371" r:id="rId4"/>
    <p:sldId id="273" r:id="rId5"/>
    <p:sldId id="265" r:id="rId6"/>
    <p:sldId id="297" r:id="rId7"/>
    <p:sldId id="369" r:id="rId8"/>
    <p:sldId id="314" r:id="rId9"/>
    <p:sldId id="359" r:id="rId10"/>
    <p:sldId id="261" r:id="rId11"/>
    <p:sldId id="283" r:id="rId12"/>
    <p:sldId id="372" r:id="rId13"/>
  </p:sldIdLst>
  <p:sldSz cx="10801350" cy="7021513"/>
  <p:notesSz cx="6858000" cy="9144000"/>
  <p:defaultTextStyle>
    <a:defPPr>
      <a:defRPr lang="es-ES"/>
    </a:defPPr>
    <a:lvl1pPr marL="0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9122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18245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27367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36491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45612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54735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63857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72979" algn="l" defTabSz="101824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ITQicUSzJlWI516ruogLw==" hashData="s6yhxBFFCDEICDRC7nQY/s0sHr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62" y="-108"/>
      </p:cViewPr>
      <p:guideLst>
        <p:guide orient="horz" pos="2212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38A101-F04F-471E-B8C3-3AF8E2A8348E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92163" y="685800"/>
            <a:ext cx="5273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7A662-C1D0-4DC0-A2C6-2F55009B91E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2015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81222"/>
            <a:ext cx="9181148" cy="150507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978857"/>
            <a:ext cx="7560945" cy="17943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9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8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7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6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56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54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63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729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8446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5435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511973"/>
            <a:ext cx="9181148" cy="1394550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976019"/>
            <a:ext cx="9181148" cy="1535955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912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824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2736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364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456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547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638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729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3201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638355"/>
            <a:ext cx="4770596" cy="4633874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638355"/>
            <a:ext cx="4770596" cy="4633874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5323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71714"/>
            <a:ext cx="4772472" cy="655016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9122" indent="0">
              <a:buNone/>
              <a:defRPr sz="2200" b="1"/>
            </a:lvl2pPr>
            <a:lvl3pPr marL="1018245" indent="0">
              <a:buNone/>
              <a:defRPr sz="2000" b="1"/>
            </a:lvl3pPr>
            <a:lvl4pPr marL="1527367" indent="0">
              <a:buNone/>
              <a:defRPr sz="1800" b="1"/>
            </a:lvl4pPr>
            <a:lvl5pPr marL="2036491" indent="0">
              <a:buNone/>
              <a:defRPr sz="1800" b="1"/>
            </a:lvl5pPr>
            <a:lvl6pPr marL="2545612" indent="0">
              <a:buNone/>
              <a:defRPr sz="1800" b="1"/>
            </a:lvl6pPr>
            <a:lvl7pPr marL="3054735" indent="0">
              <a:buNone/>
              <a:defRPr sz="1800" b="1"/>
            </a:lvl7pPr>
            <a:lvl8pPr marL="3563857" indent="0">
              <a:buNone/>
              <a:defRPr sz="1800" b="1"/>
            </a:lvl8pPr>
            <a:lvl9pPr marL="407297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226731"/>
            <a:ext cx="4772472" cy="4045497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571714"/>
            <a:ext cx="4774347" cy="655016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9122" indent="0">
              <a:buNone/>
              <a:defRPr sz="2200" b="1"/>
            </a:lvl2pPr>
            <a:lvl3pPr marL="1018245" indent="0">
              <a:buNone/>
              <a:defRPr sz="2000" b="1"/>
            </a:lvl3pPr>
            <a:lvl4pPr marL="1527367" indent="0">
              <a:buNone/>
              <a:defRPr sz="1800" b="1"/>
            </a:lvl4pPr>
            <a:lvl5pPr marL="2036491" indent="0">
              <a:buNone/>
              <a:defRPr sz="1800" b="1"/>
            </a:lvl5pPr>
            <a:lvl6pPr marL="2545612" indent="0">
              <a:buNone/>
              <a:defRPr sz="1800" b="1"/>
            </a:lvl6pPr>
            <a:lvl7pPr marL="3054735" indent="0">
              <a:buNone/>
              <a:defRPr sz="1800" b="1"/>
            </a:lvl7pPr>
            <a:lvl8pPr marL="3563857" indent="0">
              <a:buNone/>
              <a:defRPr sz="1800" b="1"/>
            </a:lvl8pPr>
            <a:lvl9pPr marL="407297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226731"/>
            <a:ext cx="4774347" cy="4045497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8631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372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7767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79560"/>
            <a:ext cx="3553570" cy="118975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9" y="279562"/>
            <a:ext cx="6038255" cy="5992667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469317"/>
            <a:ext cx="3553570" cy="4802910"/>
          </a:xfrm>
        </p:spPr>
        <p:txBody>
          <a:bodyPr/>
          <a:lstStyle>
            <a:lvl1pPr marL="0" indent="0">
              <a:buNone/>
              <a:defRPr sz="1600"/>
            </a:lvl1pPr>
            <a:lvl2pPr marL="509122" indent="0">
              <a:buNone/>
              <a:defRPr sz="1300"/>
            </a:lvl2pPr>
            <a:lvl3pPr marL="1018245" indent="0">
              <a:buNone/>
              <a:defRPr sz="1100"/>
            </a:lvl3pPr>
            <a:lvl4pPr marL="1527367" indent="0">
              <a:buNone/>
              <a:defRPr sz="1000"/>
            </a:lvl4pPr>
            <a:lvl5pPr marL="2036491" indent="0">
              <a:buNone/>
              <a:defRPr sz="1000"/>
            </a:lvl5pPr>
            <a:lvl6pPr marL="2545612" indent="0">
              <a:buNone/>
              <a:defRPr sz="1000"/>
            </a:lvl6pPr>
            <a:lvl7pPr marL="3054735" indent="0">
              <a:buNone/>
              <a:defRPr sz="1000"/>
            </a:lvl7pPr>
            <a:lvl8pPr marL="3563857" indent="0">
              <a:buNone/>
              <a:defRPr sz="1000"/>
            </a:lvl8pPr>
            <a:lvl9pPr marL="407297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3894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915060"/>
            <a:ext cx="6480810" cy="58025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27385"/>
            <a:ext cx="6480810" cy="4212908"/>
          </a:xfrm>
        </p:spPr>
        <p:txBody>
          <a:bodyPr/>
          <a:lstStyle>
            <a:lvl1pPr marL="0" indent="0">
              <a:buNone/>
              <a:defRPr sz="3600"/>
            </a:lvl1pPr>
            <a:lvl2pPr marL="509122" indent="0">
              <a:buNone/>
              <a:defRPr sz="3100"/>
            </a:lvl2pPr>
            <a:lvl3pPr marL="1018245" indent="0">
              <a:buNone/>
              <a:defRPr sz="2700"/>
            </a:lvl3pPr>
            <a:lvl4pPr marL="1527367" indent="0">
              <a:buNone/>
              <a:defRPr sz="2200"/>
            </a:lvl4pPr>
            <a:lvl5pPr marL="2036491" indent="0">
              <a:buNone/>
              <a:defRPr sz="2200"/>
            </a:lvl5pPr>
            <a:lvl6pPr marL="2545612" indent="0">
              <a:buNone/>
              <a:defRPr sz="2200"/>
            </a:lvl6pPr>
            <a:lvl7pPr marL="3054735" indent="0">
              <a:buNone/>
              <a:defRPr sz="2200"/>
            </a:lvl7pPr>
            <a:lvl8pPr marL="3563857" indent="0">
              <a:buNone/>
              <a:defRPr sz="2200"/>
            </a:lvl8pPr>
            <a:lvl9pPr marL="4072979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495310"/>
            <a:ext cx="6480810" cy="824052"/>
          </a:xfrm>
        </p:spPr>
        <p:txBody>
          <a:bodyPr/>
          <a:lstStyle>
            <a:lvl1pPr marL="0" indent="0">
              <a:buNone/>
              <a:defRPr sz="1600"/>
            </a:lvl1pPr>
            <a:lvl2pPr marL="509122" indent="0">
              <a:buNone/>
              <a:defRPr sz="1300"/>
            </a:lvl2pPr>
            <a:lvl3pPr marL="1018245" indent="0">
              <a:buNone/>
              <a:defRPr sz="1100"/>
            </a:lvl3pPr>
            <a:lvl4pPr marL="1527367" indent="0">
              <a:buNone/>
              <a:defRPr sz="1000"/>
            </a:lvl4pPr>
            <a:lvl5pPr marL="2036491" indent="0">
              <a:buNone/>
              <a:defRPr sz="1000"/>
            </a:lvl5pPr>
            <a:lvl6pPr marL="2545612" indent="0">
              <a:buNone/>
              <a:defRPr sz="1000"/>
            </a:lvl6pPr>
            <a:lvl7pPr marL="3054735" indent="0">
              <a:buNone/>
              <a:defRPr sz="1000"/>
            </a:lvl7pPr>
            <a:lvl8pPr marL="3563857" indent="0">
              <a:buNone/>
              <a:defRPr sz="1000"/>
            </a:lvl8pPr>
            <a:lvl9pPr marL="407297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0991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1934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81188"/>
            <a:ext cx="2430304" cy="599104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81188"/>
            <a:ext cx="7110889" cy="599104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0401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81236"/>
            <a:ext cx="9181148" cy="1505074"/>
          </a:xfrm>
          <a:prstGeom prst="rect">
            <a:avLst/>
          </a:prstGeom>
        </p:spPr>
        <p:txBody>
          <a:bodyPr lIns="101577" tIns="50786" rIns="101577" bIns="507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978858"/>
            <a:ext cx="7560945" cy="1794388"/>
          </a:xfrm>
          <a:prstGeom prst="rect">
            <a:avLst/>
          </a:prstGeom>
        </p:spPr>
        <p:txBody>
          <a:bodyPr lIns="101577" tIns="50786" rIns="101577" bIns="50786"/>
          <a:lstStyle>
            <a:lvl1pPr marL="0" indent="0" algn="ctr">
              <a:buNone/>
              <a:defRPr/>
            </a:lvl1pPr>
            <a:lvl2pPr marL="507878" indent="0" algn="ctr">
              <a:buNone/>
              <a:defRPr/>
            </a:lvl2pPr>
            <a:lvl3pPr marL="1015763" indent="0" algn="ctr">
              <a:buNone/>
              <a:defRPr/>
            </a:lvl3pPr>
            <a:lvl4pPr marL="1523642" indent="0" algn="ctr">
              <a:buNone/>
              <a:defRPr/>
            </a:lvl4pPr>
            <a:lvl5pPr marL="2031521" indent="0" algn="ctr">
              <a:buNone/>
              <a:defRPr/>
            </a:lvl5pPr>
            <a:lvl6pPr marL="2539413" indent="0" algn="ctr">
              <a:buNone/>
              <a:defRPr/>
            </a:lvl6pPr>
            <a:lvl7pPr marL="3047284" indent="0" algn="ctr">
              <a:buNone/>
              <a:defRPr/>
            </a:lvl7pPr>
            <a:lvl8pPr marL="3555159" indent="0" algn="ctr">
              <a:buNone/>
              <a:defRPr/>
            </a:lvl8pPr>
            <a:lvl9pPr marL="406304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051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1214"/>
            <a:ext cx="9721215" cy="1170253"/>
          </a:xfrm>
          <a:prstGeom prst="rect">
            <a:avLst/>
          </a:prstGeom>
        </p:spPr>
        <p:txBody>
          <a:bodyPr lIns="101577" tIns="50786" rIns="101577" bIns="507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638354"/>
            <a:ext cx="9721215" cy="4633875"/>
          </a:xfrm>
          <a:prstGeom prst="rect">
            <a:avLst/>
          </a:prstGeom>
        </p:spPr>
        <p:txBody>
          <a:bodyPr lIns="101577" tIns="50786" rIns="101577" bIns="5078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0131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511977"/>
            <a:ext cx="9181148" cy="1394552"/>
          </a:xfrm>
          <a:prstGeom prst="rect">
            <a:avLst/>
          </a:prstGeom>
        </p:spPr>
        <p:txBody>
          <a:bodyPr lIns="101577" tIns="50786" rIns="101577" bIns="50786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976021"/>
            <a:ext cx="9181148" cy="1535955"/>
          </a:xfrm>
          <a:prstGeom prst="rect">
            <a:avLst/>
          </a:prstGeom>
        </p:spPr>
        <p:txBody>
          <a:bodyPr lIns="101577" tIns="50786" rIns="101577" bIns="50786" anchor="b"/>
          <a:lstStyle>
            <a:lvl1pPr marL="0" indent="0">
              <a:buNone/>
              <a:defRPr sz="2200"/>
            </a:lvl1pPr>
            <a:lvl2pPr marL="507878" indent="0">
              <a:buNone/>
              <a:defRPr sz="2000"/>
            </a:lvl2pPr>
            <a:lvl3pPr marL="1015763" indent="0">
              <a:buNone/>
              <a:defRPr sz="1800"/>
            </a:lvl3pPr>
            <a:lvl4pPr marL="1523642" indent="0">
              <a:buNone/>
              <a:defRPr sz="1600"/>
            </a:lvl4pPr>
            <a:lvl5pPr marL="2031521" indent="0">
              <a:buNone/>
              <a:defRPr sz="1600"/>
            </a:lvl5pPr>
            <a:lvl6pPr marL="2539413" indent="0">
              <a:buNone/>
              <a:defRPr sz="1600"/>
            </a:lvl6pPr>
            <a:lvl7pPr marL="3047284" indent="0">
              <a:buNone/>
              <a:defRPr sz="1600"/>
            </a:lvl7pPr>
            <a:lvl8pPr marL="3555159" indent="0">
              <a:buNone/>
              <a:defRPr sz="1600"/>
            </a:lvl8pPr>
            <a:lvl9pPr marL="4063044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854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1214"/>
            <a:ext cx="9721215" cy="1170253"/>
          </a:xfrm>
          <a:prstGeom prst="rect">
            <a:avLst/>
          </a:prstGeom>
        </p:spPr>
        <p:txBody>
          <a:bodyPr lIns="101577" tIns="50786" rIns="101577" bIns="507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638354"/>
            <a:ext cx="4770596" cy="4633875"/>
          </a:xfrm>
          <a:prstGeom prst="rect">
            <a:avLst/>
          </a:prstGeom>
        </p:spPr>
        <p:txBody>
          <a:bodyPr lIns="101577" tIns="50786" rIns="101577" bIns="50786"/>
          <a:lstStyle>
            <a:lvl1pPr>
              <a:defRPr sz="3100"/>
            </a:lvl1pPr>
            <a:lvl2pPr>
              <a:defRPr sz="28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638354"/>
            <a:ext cx="4770596" cy="4633875"/>
          </a:xfrm>
          <a:prstGeom prst="rect">
            <a:avLst/>
          </a:prstGeom>
        </p:spPr>
        <p:txBody>
          <a:bodyPr lIns="101577" tIns="50786" rIns="101577" bIns="50786"/>
          <a:lstStyle>
            <a:lvl1pPr>
              <a:defRPr sz="3100"/>
            </a:lvl1pPr>
            <a:lvl2pPr>
              <a:defRPr sz="28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8061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1214"/>
            <a:ext cx="9721215" cy="1170253"/>
          </a:xfrm>
          <a:prstGeom prst="rect">
            <a:avLst/>
          </a:prstGeom>
        </p:spPr>
        <p:txBody>
          <a:bodyPr lIns="101577" tIns="50786" rIns="101577" bIns="50786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571715"/>
            <a:ext cx="4772472" cy="655018"/>
          </a:xfrm>
          <a:prstGeom prst="rect">
            <a:avLst/>
          </a:prstGeom>
        </p:spPr>
        <p:txBody>
          <a:bodyPr lIns="101577" tIns="50786" rIns="101577" bIns="50786" anchor="b"/>
          <a:lstStyle>
            <a:lvl1pPr marL="0" indent="0">
              <a:buNone/>
              <a:defRPr sz="2800" b="1"/>
            </a:lvl1pPr>
            <a:lvl2pPr marL="507878" indent="0">
              <a:buNone/>
              <a:defRPr sz="2200" b="1"/>
            </a:lvl2pPr>
            <a:lvl3pPr marL="1015763" indent="0">
              <a:buNone/>
              <a:defRPr sz="2000" b="1"/>
            </a:lvl3pPr>
            <a:lvl4pPr marL="1523642" indent="0">
              <a:buNone/>
              <a:defRPr sz="1800" b="1"/>
            </a:lvl4pPr>
            <a:lvl5pPr marL="2031521" indent="0">
              <a:buNone/>
              <a:defRPr sz="1800" b="1"/>
            </a:lvl5pPr>
            <a:lvl6pPr marL="2539413" indent="0">
              <a:buNone/>
              <a:defRPr sz="1800" b="1"/>
            </a:lvl6pPr>
            <a:lvl7pPr marL="3047284" indent="0">
              <a:buNone/>
              <a:defRPr sz="1800" b="1"/>
            </a:lvl7pPr>
            <a:lvl8pPr marL="3555159" indent="0">
              <a:buNone/>
              <a:defRPr sz="1800" b="1"/>
            </a:lvl8pPr>
            <a:lvl9pPr marL="4063044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226735"/>
            <a:ext cx="4772472" cy="4045497"/>
          </a:xfrm>
          <a:prstGeom prst="rect">
            <a:avLst/>
          </a:prstGeom>
        </p:spPr>
        <p:txBody>
          <a:bodyPr lIns="101577" tIns="50786" rIns="101577" bIns="50786"/>
          <a:lstStyle>
            <a:lvl1pPr>
              <a:defRPr sz="28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0" y="1571715"/>
            <a:ext cx="4774347" cy="655018"/>
          </a:xfrm>
          <a:prstGeom prst="rect">
            <a:avLst/>
          </a:prstGeom>
        </p:spPr>
        <p:txBody>
          <a:bodyPr lIns="101577" tIns="50786" rIns="101577" bIns="50786" anchor="b"/>
          <a:lstStyle>
            <a:lvl1pPr marL="0" indent="0">
              <a:buNone/>
              <a:defRPr sz="2800" b="1"/>
            </a:lvl1pPr>
            <a:lvl2pPr marL="507878" indent="0">
              <a:buNone/>
              <a:defRPr sz="2200" b="1"/>
            </a:lvl2pPr>
            <a:lvl3pPr marL="1015763" indent="0">
              <a:buNone/>
              <a:defRPr sz="2000" b="1"/>
            </a:lvl3pPr>
            <a:lvl4pPr marL="1523642" indent="0">
              <a:buNone/>
              <a:defRPr sz="1800" b="1"/>
            </a:lvl4pPr>
            <a:lvl5pPr marL="2031521" indent="0">
              <a:buNone/>
              <a:defRPr sz="1800" b="1"/>
            </a:lvl5pPr>
            <a:lvl6pPr marL="2539413" indent="0">
              <a:buNone/>
              <a:defRPr sz="1800" b="1"/>
            </a:lvl6pPr>
            <a:lvl7pPr marL="3047284" indent="0">
              <a:buNone/>
              <a:defRPr sz="1800" b="1"/>
            </a:lvl7pPr>
            <a:lvl8pPr marL="3555159" indent="0">
              <a:buNone/>
              <a:defRPr sz="1800" b="1"/>
            </a:lvl8pPr>
            <a:lvl9pPr marL="4063044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0" y="2226735"/>
            <a:ext cx="4774347" cy="4045497"/>
          </a:xfrm>
          <a:prstGeom prst="rect">
            <a:avLst/>
          </a:prstGeom>
        </p:spPr>
        <p:txBody>
          <a:bodyPr lIns="101577" tIns="50786" rIns="101577" bIns="50786"/>
          <a:lstStyle>
            <a:lvl1pPr>
              <a:defRPr sz="28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133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1214"/>
            <a:ext cx="9721215" cy="1170253"/>
          </a:xfrm>
          <a:prstGeom prst="rect">
            <a:avLst/>
          </a:prstGeom>
        </p:spPr>
        <p:txBody>
          <a:bodyPr lIns="101577" tIns="50786" rIns="101577" bIns="507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6229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7965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79593"/>
            <a:ext cx="3553570" cy="1189757"/>
          </a:xfrm>
          <a:prstGeom prst="rect">
            <a:avLst/>
          </a:prstGeom>
        </p:spPr>
        <p:txBody>
          <a:bodyPr lIns="101577" tIns="50786" rIns="101577" bIns="50786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79565"/>
            <a:ext cx="6038255" cy="5992666"/>
          </a:xfrm>
          <a:prstGeom prst="rect">
            <a:avLst/>
          </a:prstGeom>
        </p:spPr>
        <p:txBody>
          <a:bodyPr lIns="101577" tIns="50786" rIns="101577" bIns="50786"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469350"/>
            <a:ext cx="3553570" cy="4802910"/>
          </a:xfrm>
          <a:prstGeom prst="rect">
            <a:avLst/>
          </a:prstGeom>
        </p:spPr>
        <p:txBody>
          <a:bodyPr lIns="101577" tIns="50786" rIns="101577" bIns="50786"/>
          <a:lstStyle>
            <a:lvl1pPr marL="0" indent="0">
              <a:buNone/>
              <a:defRPr sz="1600"/>
            </a:lvl1pPr>
            <a:lvl2pPr marL="507878" indent="0">
              <a:buNone/>
              <a:defRPr sz="1300"/>
            </a:lvl2pPr>
            <a:lvl3pPr marL="1015763" indent="0">
              <a:buNone/>
              <a:defRPr sz="1200"/>
            </a:lvl3pPr>
            <a:lvl4pPr marL="1523642" indent="0">
              <a:buNone/>
              <a:defRPr sz="1000"/>
            </a:lvl4pPr>
            <a:lvl5pPr marL="2031521" indent="0">
              <a:buNone/>
              <a:defRPr sz="1000"/>
            </a:lvl5pPr>
            <a:lvl6pPr marL="2539413" indent="0">
              <a:buNone/>
              <a:defRPr sz="1000"/>
            </a:lvl6pPr>
            <a:lvl7pPr marL="3047284" indent="0">
              <a:buNone/>
              <a:defRPr sz="1000"/>
            </a:lvl7pPr>
            <a:lvl8pPr marL="3555159" indent="0">
              <a:buNone/>
              <a:defRPr sz="1000"/>
            </a:lvl8pPr>
            <a:lvl9pPr marL="4063044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7048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4915060"/>
            <a:ext cx="6480810" cy="580255"/>
          </a:xfrm>
          <a:prstGeom prst="rect">
            <a:avLst/>
          </a:prstGeom>
        </p:spPr>
        <p:txBody>
          <a:bodyPr lIns="101577" tIns="50786" rIns="101577" bIns="50786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27385"/>
            <a:ext cx="6480810" cy="4212908"/>
          </a:xfrm>
          <a:prstGeom prst="rect">
            <a:avLst/>
          </a:prstGeom>
        </p:spPr>
        <p:txBody>
          <a:bodyPr lIns="101577" tIns="50786" rIns="101577" bIns="50786"/>
          <a:lstStyle>
            <a:lvl1pPr marL="0" indent="0">
              <a:buNone/>
              <a:defRPr sz="3600"/>
            </a:lvl1pPr>
            <a:lvl2pPr marL="507878" indent="0">
              <a:buNone/>
              <a:defRPr sz="3100"/>
            </a:lvl2pPr>
            <a:lvl3pPr marL="1015763" indent="0">
              <a:buNone/>
              <a:defRPr sz="2800"/>
            </a:lvl3pPr>
            <a:lvl4pPr marL="1523642" indent="0">
              <a:buNone/>
              <a:defRPr sz="2200"/>
            </a:lvl4pPr>
            <a:lvl5pPr marL="2031521" indent="0">
              <a:buNone/>
              <a:defRPr sz="2200"/>
            </a:lvl5pPr>
            <a:lvl6pPr marL="2539413" indent="0">
              <a:buNone/>
              <a:defRPr sz="2200"/>
            </a:lvl6pPr>
            <a:lvl7pPr marL="3047284" indent="0">
              <a:buNone/>
              <a:defRPr sz="2200"/>
            </a:lvl7pPr>
            <a:lvl8pPr marL="3555159" indent="0">
              <a:buNone/>
              <a:defRPr sz="2200"/>
            </a:lvl8pPr>
            <a:lvl9pPr marL="4063044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495352"/>
            <a:ext cx="6480810" cy="824053"/>
          </a:xfrm>
          <a:prstGeom prst="rect">
            <a:avLst/>
          </a:prstGeom>
        </p:spPr>
        <p:txBody>
          <a:bodyPr lIns="101577" tIns="50786" rIns="101577" bIns="50786"/>
          <a:lstStyle>
            <a:lvl1pPr marL="0" indent="0">
              <a:buNone/>
              <a:defRPr sz="1600"/>
            </a:lvl1pPr>
            <a:lvl2pPr marL="507878" indent="0">
              <a:buNone/>
              <a:defRPr sz="1300"/>
            </a:lvl2pPr>
            <a:lvl3pPr marL="1015763" indent="0">
              <a:buNone/>
              <a:defRPr sz="1200"/>
            </a:lvl3pPr>
            <a:lvl4pPr marL="1523642" indent="0">
              <a:buNone/>
              <a:defRPr sz="1000"/>
            </a:lvl4pPr>
            <a:lvl5pPr marL="2031521" indent="0">
              <a:buNone/>
              <a:defRPr sz="1000"/>
            </a:lvl5pPr>
            <a:lvl6pPr marL="2539413" indent="0">
              <a:buNone/>
              <a:defRPr sz="1000"/>
            </a:lvl6pPr>
            <a:lvl7pPr marL="3047284" indent="0">
              <a:buNone/>
              <a:defRPr sz="1000"/>
            </a:lvl7pPr>
            <a:lvl8pPr marL="3555159" indent="0">
              <a:buNone/>
              <a:defRPr sz="1000"/>
            </a:lvl8pPr>
            <a:lvl9pPr marL="4063044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8729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1214"/>
            <a:ext cx="9721215" cy="1170253"/>
          </a:xfrm>
          <a:prstGeom prst="rect">
            <a:avLst/>
          </a:prstGeom>
        </p:spPr>
        <p:txBody>
          <a:bodyPr lIns="101577" tIns="50786" rIns="101577" bIns="507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638354"/>
            <a:ext cx="9721215" cy="4633875"/>
          </a:xfrm>
          <a:prstGeom prst="rect">
            <a:avLst/>
          </a:prstGeom>
        </p:spPr>
        <p:txBody>
          <a:bodyPr vert="eaVert" lIns="101577" tIns="50786" rIns="101577" bIns="5078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8237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81227"/>
            <a:ext cx="2430304" cy="5991041"/>
          </a:xfrm>
          <a:prstGeom prst="rect">
            <a:avLst/>
          </a:prstGeom>
        </p:spPr>
        <p:txBody>
          <a:bodyPr vert="eaVert" lIns="101577" tIns="50786" rIns="101577" bIns="507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81227"/>
            <a:ext cx="7110889" cy="5991041"/>
          </a:xfrm>
          <a:prstGeom prst="rect">
            <a:avLst/>
          </a:prstGeom>
        </p:spPr>
        <p:txBody>
          <a:bodyPr vert="eaVert" lIns="101577" tIns="50786" rIns="101577" bIns="5078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716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9" y="281186"/>
            <a:ext cx="9721215" cy="1170252"/>
          </a:xfrm>
          <a:prstGeom prst="rect">
            <a:avLst/>
          </a:prstGeom>
        </p:spPr>
        <p:txBody>
          <a:bodyPr vert="horz" lIns="101824" tIns="50912" rIns="101824" bIns="50912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9" y="1638355"/>
            <a:ext cx="9721215" cy="4633874"/>
          </a:xfrm>
          <a:prstGeom prst="rect">
            <a:avLst/>
          </a:prstGeom>
        </p:spPr>
        <p:txBody>
          <a:bodyPr vert="horz" lIns="101824" tIns="50912" rIns="101824" bIns="50912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9" y="6507904"/>
            <a:ext cx="2520315" cy="373831"/>
          </a:xfrm>
          <a:prstGeom prst="rect">
            <a:avLst/>
          </a:prstGeom>
        </p:spPr>
        <p:txBody>
          <a:bodyPr vert="horz" lIns="101824" tIns="50912" rIns="101824" bIns="5091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EF56C-EA25-4DDF-B1FE-059B67CF5D05}" type="datetimeFigureOut">
              <a:rPr lang="es-ES" smtClean="0"/>
              <a:t>03/11/2018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507904"/>
            <a:ext cx="3420428" cy="373831"/>
          </a:xfrm>
          <a:prstGeom prst="rect">
            <a:avLst/>
          </a:prstGeom>
        </p:spPr>
        <p:txBody>
          <a:bodyPr vert="horz" lIns="101824" tIns="50912" rIns="101824" bIns="5091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9" y="6507904"/>
            <a:ext cx="2520315" cy="373831"/>
          </a:xfrm>
          <a:prstGeom prst="rect">
            <a:avLst/>
          </a:prstGeom>
        </p:spPr>
        <p:txBody>
          <a:bodyPr vert="horz" lIns="101824" tIns="50912" rIns="101824" bIns="5091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E18C6-F07C-457D-9356-299CA278F5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7822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1824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1842" indent="-38184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7323" indent="-318202" algn="l" defTabSz="1018245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72807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81929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1050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0174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09296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18418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27541" indent="-254562" algn="l" defTabSz="10182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122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245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367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6491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5612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4735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3857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2979" algn="l" defTabSz="101824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394141"/>
            <a:ext cx="2520315" cy="487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577" tIns="50786" rIns="101577" bIns="50786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1576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677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7878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1576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2364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31521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0913" indent="-380913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25307" indent="-317428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69709" indent="-25394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777581" indent="-253940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85464" indent="-25394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93346" indent="-25394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301221" indent="-25394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809112" indent="-25394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316987" indent="-25394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157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7878" algn="l" defTabSz="10157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5763" algn="l" defTabSz="10157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3642" algn="l" defTabSz="10157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1521" algn="l" defTabSz="10157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9413" algn="l" defTabSz="10157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7284" algn="l" defTabSz="10157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55159" algn="l" defTabSz="10157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63044" algn="l" defTabSz="10157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otoñ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147"/>
            <a:ext cx="10824298" cy="703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807" y="3743529"/>
            <a:ext cx="5073932" cy="218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31" y="76200"/>
            <a:ext cx="4751071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114" y="2928867"/>
            <a:ext cx="4392487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4545" y="762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6497" y="895213"/>
            <a:ext cx="4438370" cy="5696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4135" y="3211513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La belleza del otoño-H\Diapositiva13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146"/>
            <a:ext cx="10824298" cy="703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98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83">
        <p:sndAc>
          <p:stSnd loop="1">
            <p:snd r:embed="rId2" name="Natalie Cole - Autumn Leaves (320  kbps) (mp3xfree.me).wav"/>
          </p:stSnd>
        </p:sndAc>
      </p:transition>
    </mc:Choice>
    <mc:Fallback xmlns="">
      <p:transition spd="slow" advTm="13583">
        <p:sndAc>
          <p:stSnd loop="1">
            <p:snd r:embed="rId7" name="Natalie Cole - Autumn Leaves (320  kbps) (mp3xfree.m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3" descr="C:\Users\Eleni\Desktop\La belleza del otoño-H\Diapositiva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4" y="1588"/>
            <a:ext cx="10801350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3" descr="C:\Users\Eleni\Desktop\La belleza del otoño-H\Diapositiva6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3941" y="1588"/>
            <a:ext cx="10945291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1" descr="C:\Users\Eleni\Desktop\La belleza del otoño-H\Diapositiva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3941" y="1588"/>
            <a:ext cx="10945291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83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4504">
        <p14:honeycomb/>
      </p:transition>
    </mc:Choice>
    <mc:Fallback xmlns="">
      <p:transition spd="slow" advTm="245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8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1" descr="C:\Users\Eleni\Desktop\La belleza del otoño-H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 rot="462935">
            <a:off x="3367629" y="2315608"/>
            <a:ext cx="6655738" cy="34163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MS PGothic" panose="020B0600070205080204" pitchFamily="34" charset="-128"/>
              </a:rPr>
              <a:t>No hay mejor momento que el otoño para empezar a olvidar las cosas que nos molestan. Dejar que se suelten de nosotros como las hojas secas, pensar en volver a bailar, disfrutar de cada momento de sol, que todavía calienta, calentar el cuerpo y el espíritu con sus rayos, antes de que se vaya a dormir y se convierta en una débil bombilla en el cielo.</a:t>
            </a:r>
            <a:br>
              <a:rPr lang="es-ES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MS PGothic" panose="020B0600070205080204" pitchFamily="34" charset="-128"/>
              </a:rPr>
            </a:br>
            <a:r>
              <a:rPr lang="es-ES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ea typeface="MS PGothic" panose="020B0600070205080204" pitchFamily="34" charset="-128"/>
              </a:rPr>
              <a:t>(Paulo Coelho)</a:t>
            </a:r>
          </a:p>
        </p:txBody>
      </p:sp>
      <p:pic>
        <p:nvPicPr>
          <p:cNvPr id="6" name="Picture 10" descr="C:\Users\Eleni\Desktop\La belleza del otoño-H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4" y="1588"/>
            <a:ext cx="10801350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63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7000">
        <p14:vortex dir="r"/>
      </p:transition>
    </mc:Choice>
    <mc:Fallback xmlns=""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878" y="0"/>
            <a:ext cx="1081322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 rot="21411593">
            <a:off x="9450483" y="6262382"/>
            <a:ext cx="714415" cy="653424"/>
          </a:xfrm>
          <a:prstGeom prst="rect">
            <a:avLst/>
          </a:prstGeom>
          <a:blipFill dpi="0" rotWithShape="1">
            <a:blip r:embed="rId3" cstate="email">
              <a:alphaModFix amt="66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2000" contrast="4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18" descr="C:\Users\Eleni\Desktop\La belleza del otoño-H\Diapositiva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3941" y="-1"/>
            <a:ext cx="10945291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Eleni\Desktop\ultimo escritorio\bellisima\a otoñ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3941" y="-12700"/>
            <a:ext cx="10945291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48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462">
        <p14:vortex/>
      </p:transition>
    </mc:Choice>
    <mc:Fallback xmlns="">
      <p:transition spd="slow" advTm="184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La belleza del otoño-H\Diapositiva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4" y="1588"/>
            <a:ext cx="10801350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C:\Users\Eleni\Desktop\La belleza del otoño-H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3727"/>
            <a:ext cx="10801350" cy="7045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9" descr="C:\Users\Eleni\Desktop\La belleza del otoño-H\Diapositiva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3727"/>
            <a:ext cx="10817899" cy="7045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8" descr="C:\Users\Eleni\Desktop\La belleza del otoño-H\Diapositiva7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10817899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59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6829">
        <p14:vortex dir="d"/>
      </p:transition>
    </mc:Choice>
    <mc:Fallback xmlns="">
      <p:transition spd="slow" advTm="368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ultimo escritorio\bellisima\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218" y="-1"/>
            <a:ext cx="1083456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218" y="762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7723" y="82758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3322" y="82758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131" y="3211513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4531" y="3211513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Resultado de imagen de gifs de letras de otoño 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867" y="3211513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1" descr="C:\Users\Eleni\Desktop\La belleza del otoño-H\Diapositiva7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218" y="1588"/>
            <a:ext cx="10834568" cy="701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5" descr="C:\Users\Eleni\Desktop\La belleza del otoño-H\Diapositiva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218" y="0"/>
            <a:ext cx="10867786" cy="702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Eleni\Desktop\La belleza del otoño-H\Diapositiva21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63308" y="-2"/>
            <a:ext cx="10897876" cy="718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42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33678">
        <p14:honeycomb/>
      </p:transition>
    </mc:Choice>
    <mc:Fallback xmlns="">
      <p:transition spd="slow" advTm="336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5" descr="C:\Users\Eleni\Desktop\La belleza del otoño-H\Diapositiva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801350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848804" y="2574652"/>
            <a:ext cx="35283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 w="635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“El otoño devuelve a la tierra las hojas que ella le prestó en verano.”</a:t>
            </a:r>
            <a:br>
              <a:rPr lang="es-ES" sz="2800" b="1" dirty="0">
                <a:ln w="635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</a:br>
            <a:endParaRPr lang="es-ES" sz="2800" b="1" dirty="0">
              <a:ln w="6350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6" name="Picture 19" descr="C:\Users\Eleni\Desktop\La belleza del otoño-H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otoño 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10801350" cy="705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7" descr="C:\Users\Eleni\Desktop\La belleza del otoño-H\Diapositiva6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4" y="1588"/>
            <a:ext cx="10801350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85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29"/>
    </mc:Choice>
    <mc:Fallback xmlns="">
      <p:transition spd="slow" advTm="395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8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ultimo escritorio\bellisima\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2" y="-14183"/>
            <a:ext cx="10801350" cy="7035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o noch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2" y="-14183"/>
            <a:ext cx="10801350" cy="7035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Resultado de imagen de gif de lluvia png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2647" y="1"/>
            <a:ext cx="5224971" cy="674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Resultado de imagen de gif de lluvia png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07" y="0"/>
            <a:ext cx="5514975" cy="6901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69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909">
        <p14:vortex dir="r"/>
      </p:transition>
    </mc:Choice>
    <mc:Fallback xmlns="">
      <p:transition spd="slow" advTm="179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3" descr="C:\Users\Eleni\Desktop\La belleza del otoño-H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5904731" y="558428"/>
            <a:ext cx="4464496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Harrington" panose="04040505050A02020702" pitchFamily="82" charset="0"/>
              </a:rPr>
              <a:t>Los arboles de mi calle</a:t>
            </a:r>
          </a:p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Harrington" panose="04040505050A02020702" pitchFamily="82" charset="0"/>
              </a:rPr>
              <a:t>se están poniendo dorados ;</a:t>
            </a:r>
          </a:p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Harrington" panose="04040505050A02020702" pitchFamily="82" charset="0"/>
              </a:rPr>
              <a:t>el otoño de otros años</a:t>
            </a:r>
          </a:p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Harrington" panose="04040505050A02020702" pitchFamily="82" charset="0"/>
              </a:rPr>
              <a:t>ha vuelto y los ha pintado.</a:t>
            </a:r>
          </a:p>
          <a:p>
            <a:endParaRPr lang="es-ES" sz="2400" b="1" dirty="0">
              <a:solidFill>
                <a:schemeClr val="accent6">
                  <a:lumMod val="50000"/>
                </a:schemeClr>
              </a:solidFill>
              <a:latin typeface="Harrington" panose="04040505050A02020702" pitchFamily="82" charset="0"/>
            </a:endParaRPr>
          </a:p>
          <a:p>
            <a:endParaRPr lang="es-ES" sz="2400" b="1" dirty="0" smtClean="0">
              <a:solidFill>
                <a:schemeClr val="accent6">
                  <a:lumMod val="50000"/>
                </a:schemeClr>
              </a:solidFill>
              <a:latin typeface="Harrington" panose="04040505050A02020702" pitchFamily="82" charset="0"/>
            </a:endParaRPr>
          </a:p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Harrington" panose="04040505050A02020702" pitchFamily="82" charset="0"/>
              </a:rPr>
              <a:t>Pronto caerán sus hojas </a:t>
            </a:r>
          </a:p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Harrington" panose="04040505050A02020702" pitchFamily="82" charset="0"/>
              </a:rPr>
              <a:t>y el viento las llevará,</a:t>
            </a:r>
          </a:p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Harrington" panose="04040505050A02020702" pitchFamily="82" charset="0"/>
              </a:rPr>
              <a:t>y cuando acabe el otoño</a:t>
            </a:r>
          </a:p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latin typeface="Harrington" panose="04040505050A02020702" pitchFamily="82" charset="0"/>
              </a:rPr>
              <a:t>ni una hoja quedara.</a:t>
            </a:r>
            <a:endParaRPr lang="es-ES" sz="2400" b="1" dirty="0">
              <a:solidFill>
                <a:schemeClr val="accent6">
                  <a:lumMod val="50000"/>
                </a:schemeClr>
              </a:solidFill>
              <a:latin typeface="Harrington" panose="04040505050A02020702" pitchFamily="82" charset="0"/>
            </a:endParaRPr>
          </a:p>
        </p:txBody>
      </p:sp>
      <p:pic>
        <p:nvPicPr>
          <p:cNvPr id="8" name="Picture 2" descr="C:\Users\Eleni\Desktop\ultimo escritorio\bellisima\otoño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813" y="-2"/>
            <a:ext cx="10848976" cy="7183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506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2906">
        <p14:glitter pattern="hexagon"/>
      </p:transition>
    </mc:Choice>
    <mc:Fallback xmlns="">
      <p:transition spd="slow" advTm="229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801350" cy="701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8" descr="C:\Users\Eleni\Desktop\La belleza del otoño-H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7099"/>
            <a:ext cx="10801350" cy="704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ultimo escritorio\bellisima\otoño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481" y="-29408"/>
            <a:ext cx="10846960" cy="704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915" y="3222724"/>
            <a:ext cx="1718662" cy="142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93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5284">
        <p14:glitter dir="u"/>
      </p:transition>
    </mc:Choice>
    <mc:Fallback xmlns="">
      <p:transition spd="slow" advTm="252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38381"/>
            <a:ext cx="10801350" cy="23405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1565" tIns="50780" rIns="101565" bIns="50780" anchor="ctr"/>
          <a:lstStyle/>
          <a:p>
            <a:pPr defTabSz="101564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72409"/>
            <a:ext cx="10801350" cy="514911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1565" tIns="50780" rIns="101565" bIns="50780" anchor="ctr"/>
          <a:lstStyle/>
          <a:p>
            <a:pPr algn="ctr" defTabSz="101564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2"/>
            <a:ext cx="5760720" cy="159934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50422"/>
            <a:ext cx="10801350" cy="2641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1565" tIns="50780" rIns="101565" bIns="50780">
            <a:spAutoFit/>
          </a:bodyPr>
          <a:lstStyle/>
          <a:p>
            <a:pPr algn="ctr" defTabSz="1015641" fontAlgn="base">
              <a:spcBef>
                <a:spcPct val="50000"/>
              </a:spcBef>
              <a:spcAft>
                <a:spcPct val="0"/>
              </a:spcAft>
            </a:pPr>
            <a:r>
              <a:rPr lang="es-ES" sz="67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3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3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9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4837053"/>
            <a:ext cx="3150394" cy="179532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1565" tIns="50780" rIns="101565" bIns="50780">
            <a:spAutoFit/>
          </a:bodyPr>
          <a:lstStyle/>
          <a:p>
            <a:pPr algn="ctr" defTabSz="1015641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15641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290944"/>
            <a:ext cx="2790349" cy="241852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4993078"/>
            <a:ext cx="1440180" cy="101422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042688"/>
            <a:ext cx="630079" cy="54611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588806"/>
            <a:ext cx="630079" cy="54611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134920"/>
            <a:ext cx="630079" cy="54611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681038"/>
            <a:ext cx="630079" cy="5461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62286120"/>
      </p:ext>
    </p:extLst>
  </p:cSld>
  <p:clrMapOvr>
    <a:masterClrMapping/>
  </p:clrMapOvr>
  <p:transition spd="slow" advTm="10877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147</Words>
  <Application>Microsoft Office PowerPoint</Application>
  <PresentationFormat>Personalizado</PresentationFormat>
  <Paragraphs>14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</dc:title>
  <dc:creator>HelenVC</dc:creator>
  <cp:lastModifiedBy>Usuario</cp:lastModifiedBy>
  <cp:revision>62</cp:revision>
  <dcterms:created xsi:type="dcterms:W3CDTF">2018-10-08T15:11:19Z</dcterms:created>
  <dcterms:modified xsi:type="dcterms:W3CDTF">2018-11-03T19:44:03Z</dcterms:modified>
</cp:coreProperties>
</file>