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3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4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theme/theme5.xml" ContentType="application/vnd.openxmlformats-officedocument.theme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theme/theme6.xml" ContentType="application/vnd.openxmlformats-officedocument.theme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theme/theme7.xml" ContentType="application/vnd.openxmlformats-officedocument.theme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theme/theme8.xml" ContentType="application/vnd.openxmlformats-officedocument.theme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theme/theme9.xml" ContentType="application/vnd.openxmlformats-officedocument.theme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theme/theme10.xml" ContentType="application/vnd.openxmlformats-officedocument.theme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1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theme/theme12.xml" ContentType="application/vnd.openxmlformats-officedocument.theme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theme/theme13.xml" ContentType="application/vnd.openxmlformats-officedocument.theme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theme/theme14.xml" ContentType="application/vnd.openxmlformats-officedocument.theme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theme/theme15.xml" ContentType="application/vnd.openxmlformats-officedocument.theme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theme/theme1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 autoCompressPictures="0">
  <p:sldMasterIdLst>
    <p:sldMasterId id="2147483797" r:id="rId1"/>
    <p:sldMasterId id="2147483815" r:id="rId2"/>
    <p:sldMasterId id="2147483833" r:id="rId3"/>
    <p:sldMasterId id="2147483851" r:id="rId4"/>
    <p:sldMasterId id="2147483869" r:id="rId5"/>
    <p:sldMasterId id="2147483887" r:id="rId6"/>
    <p:sldMasterId id="2147483905" r:id="rId7"/>
    <p:sldMasterId id="2147483923" r:id="rId8"/>
    <p:sldMasterId id="2147483941" r:id="rId9"/>
    <p:sldMasterId id="2147483959" r:id="rId10"/>
    <p:sldMasterId id="2147483977" r:id="rId11"/>
    <p:sldMasterId id="2147483995" r:id="rId12"/>
    <p:sldMasterId id="2147484013" r:id="rId13"/>
    <p:sldMasterId id="2147484031" r:id="rId14"/>
    <p:sldMasterId id="2147484067" r:id="rId15"/>
    <p:sldMasterId id="2147484085" r:id="rId16"/>
  </p:sldMasterIdLst>
  <p:sldIdLst>
    <p:sldId id="256" r:id="rId17"/>
    <p:sldId id="258" r:id="rId18"/>
    <p:sldId id="291" r:id="rId19"/>
    <p:sldId id="293" r:id="rId20"/>
    <p:sldId id="296" r:id="rId21"/>
    <p:sldId id="297" r:id="rId22"/>
    <p:sldId id="298" r:id="rId23"/>
    <p:sldId id="299" r:id="rId24"/>
    <p:sldId id="300" r:id="rId25"/>
    <p:sldId id="264" r:id="rId26"/>
    <p:sldId id="301" r:id="rId27"/>
    <p:sldId id="302" r:id="rId28"/>
    <p:sldId id="304" r:id="rId29"/>
    <p:sldId id="305" r:id="rId30"/>
    <p:sldId id="307" r:id="rId31"/>
    <p:sldId id="309" r:id="rId32"/>
    <p:sldId id="266" r:id="rId33"/>
    <p:sldId id="310" r:id="rId34"/>
    <p:sldId id="313" r:id="rId35"/>
    <p:sldId id="314" r:id="rId36"/>
    <p:sldId id="315" r:id="rId37"/>
    <p:sldId id="316" r:id="rId38"/>
    <p:sldId id="317" r:id="rId39"/>
    <p:sldId id="318" r:id="rId40"/>
    <p:sldId id="267" r:id="rId41"/>
    <p:sldId id="268" r:id="rId42"/>
    <p:sldId id="269" r:id="rId43"/>
    <p:sldId id="270" r:id="rId44"/>
    <p:sldId id="271" r:id="rId45"/>
    <p:sldId id="273" r:id="rId46"/>
    <p:sldId id="274" r:id="rId47"/>
    <p:sldId id="275" r:id="rId48"/>
    <p:sldId id="281" r:id="rId49"/>
    <p:sldId id="282" r:id="rId50"/>
    <p:sldId id="283" r:id="rId51"/>
    <p:sldId id="284" r:id="rId52"/>
    <p:sldId id="286" r:id="rId53"/>
    <p:sldId id="287" r:id="rId54"/>
    <p:sldId id="289" r:id="rId55"/>
    <p:sldId id="261" r:id="rId56"/>
    <p:sldId id="319" r:id="rId57"/>
  </p:sldIdLst>
  <p:sldSz cx="12192000" cy="6858000"/>
  <p:notesSz cx="6858000" cy="9144000"/>
  <p:embeddedFontLst>
    <p:embeddedFont>
      <p:font typeface="Banff" panose="020B0604020202020204"/>
      <p:regular r:id="rId58"/>
    </p:embeddedFont>
    <p:embeddedFont>
      <p:font typeface="Bookman Old Style" panose="02050604050505020204" pitchFamily="18" charset="0"/>
      <p:regular r:id="rId59"/>
      <p:bold r:id="rId60"/>
      <p:italic r:id="rId61"/>
      <p:boldItalic r:id="rId62"/>
    </p:embeddedFont>
    <p:embeddedFont>
      <p:font typeface="Calibri" panose="020F0502020204030204" pitchFamily="34" charset="0"/>
      <p:regular r:id="rId63"/>
      <p:bold r:id="rId64"/>
      <p:italic r:id="rId65"/>
      <p:boldItalic r:id="rId66"/>
    </p:embeddedFont>
    <p:embeddedFont>
      <p:font typeface="Calisto MT" panose="02040603050505030304" pitchFamily="18" charset="0"/>
      <p:regular r:id="rId67"/>
      <p:bold r:id="rId68"/>
      <p:italic r:id="rId69"/>
      <p:boldItalic r:id="rId70"/>
    </p:embeddedFont>
    <p:embeddedFont>
      <p:font typeface="Cancun" pitchFamily="2" charset="0"/>
      <p:regular r:id="rId71"/>
    </p:embeddedFont>
    <p:embeddedFont>
      <p:font typeface="Kristen ITC" panose="03050502040202030202" pitchFamily="66" charset="0"/>
      <p:regular r:id="rId72"/>
    </p:embeddedFont>
    <p:embeddedFont>
      <p:font typeface="Monotype Corsiva" panose="03010101010201010101" pitchFamily="66" charset="0"/>
      <p:italic r:id="rId73"/>
    </p:embeddedFont>
    <p:embeddedFont>
      <p:font typeface="Rockwell" panose="02060603020205020403" pitchFamily="18" charset="0"/>
      <p:regular r:id="rId74"/>
      <p:bold r:id="rId75"/>
      <p:italic r:id="rId76"/>
      <p:boldItalic r:id="rId77"/>
    </p:embeddedFont>
    <p:embeddedFont>
      <p:font typeface="Wingdings 2" panose="05020102010507070707" pitchFamily="18" charset="2"/>
      <p:regular r:id="rId7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g4rfYSA9a9vu/N9lU2lGw==" hashData="EoMuJuxS9uogELfQ4ZOtoHELXxZUnDV7vuDINYRruwkyWHIKNEEpMrAjpNSpZmO+BkMuEhpyfJz2XEYjZZgjwA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9B14"/>
    <a:srgbClr val="CF9E6A"/>
    <a:srgbClr val="FFA9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20" y="600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2331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2.xml"/><Relationship Id="rId26" Type="http://schemas.openxmlformats.org/officeDocument/2006/relationships/slide" Target="slides/slide10.xml"/><Relationship Id="rId39" Type="http://schemas.openxmlformats.org/officeDocument/2006/relationships/slide" Target="slides/slide23.xml"/><Relationship Id="rId21" Type="http://schemas.openxmlformats.org/officeDocument/2006/relationships/slide" Target="slides/slide5.xml"/><Relationship Id="rId34" Type="http://schemas.openxmlformats.org/officeDocument/2006/relationships/slide" Target="slides/slide18.xml"/><Relationship Id="rId42" Type="http://schemas.openxmlformats.org/officeDocument/2006/relationships/slide" Target="slides/slide26.xml"/><Relationship Id="rId47" Type="http://schemas.openxmlformats.org/officeDocument/2006/relationships/slide" Target="slides/slide31.xml"/><Relationship Id="rId50" Type="http://schemas.openxmlformats.org/officeDocument/2006/relationships/slide" Target="slides/slide34.xml"/><Relationship Id="rId55" Type="http://schemas.openxmlformats.org/officeDocument/2006/relationships/slide" Target="slides/slide39.xml"/><Relationship Id="rId63" Type="http://schemas.openxmlformats.org/officeDocument/2006/relationships/font" Target="fonts/font6.fntdata"/><Relationship Id="rId68" Type="http://schemas.openxmlformats.org/officeDocument/2006/relationships/font" Target="fonts/font11.fntdata"/><Relationship Id="rId76" Type="http://schemas.openxmlformats.org/officeDocument/2006/relationships/font" Target="fonts/font19.fntdata"/><Relationship Id="rId7" Type="http://schemas.openxmlformats.org/officeDocument/2006/relationships/slideMaster" Target="slideMasters/slideMaster7.xml"/><Relationship Id="rId71" Type="http://schemas.openxmlformats.org/officeDocument/2006/relationships/font" Target="fonts/font14.fntdata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13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8.xml"/><Relationship Id="rId32" Type="http://schemas.openxmlformats.org/officeDocument/2006/relationships/slide" Target="slides/slide16.xml"/><Relationship Id="rId37" Type="http://schemas.openxmlformats.org/officeDocument/2006/relationships/slide" Target="slides/slide21.xml"/><Relationship Id="rId40" Type="http://schemas.openxmlformats.org/officeDocument/2006/relationships/slide" Target="slides/slide24.xml"/><Relationship Id="rId45" Type="http://schemas.openxmlformats.org/officeDocument/2006/relationships/slide" Target="slides/slide29.xml"/><Relationship Id="rId53" Type="http://schemas.openxmlformats.org/officeDocument/2006/relationships/slide" Target="slides/slide37.xml"/><Relationship Id="rId58" Type="http://schemas.openxmlformats.org/officeDocument/2006/relationships/font" Target="fonts/font1.fntdata"/><Relationship Id="rId66" Type="http://schemas.openxmlformats.org/officeDocument/2006/relationships/font" Target="fonts/font9.fntdata"/><Relationship Id="rId74" Type="http://schemas.openxmlformats.org/officeDocument/2006/relationships/font" Target="fonts/font17.fntdata"/><Relationship Id="rId79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61" Type="http://schemas.openxmlformats.org/officeDocument/2006/relationships/font" Target="fonts/font4.fntdata"/><Relationship Id="rId82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3.xml"/><Relationship Id="rId31" Type="http://schemas.openxmlformats.org/officeDocument/2006/relationships/slide" Target="slides/slide15.xml"/><Relationship Id="rId44" Type="http://schemas.openxmlformats.org/officeDocument/2006/relationships/slide" Target="slides/slide28.xml"/><Relationship Id="rId52" Type="http://schemas.openxmlformats.org/officeDocument/2006/relationships/slide" Target="slides/slide36.xml"/><Relationship Id="rId60" Type="http://schemas.openxmlformats.org/officeDocument/2006/relationships/font" Target="fonts/font3.fntdata"/><Relationship Id="rId65" Type="http://schemas.openxmlformats.org/officeDocument/2006/relationships/font" Target="fonts/font8.fntdata"/><Relationship Id="rId73" Type="http://schemas.openxmlformats.org/officeDocument/2006/relationships/font" Target="fonts/font16.fntdata"/><Relationship Id="rId78" Type="http://schemas.openxmlformats.org/officeDocument/2006/relationships/font" Target="fonts/font21.fntdata"/><Relationship Id="rId8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6.xml"/><Relationship Id="rId27" Type="http://schemas.openxmlformats.org/officeDocument/2006/relationships/slide" Target="slides/slide11.xml"/><Relationship Id="rId30" Type="http://schemas.openxmlformats.org/officeDocument/2006/relationships/slide" Target="slides/slide14.xml"/><Relationship Id="rId35" Type="http://schemas.openxmlformats.org/officeDocument/2006/relationships/slide" Target="slides/slide19.xml"/><Relationship Id="rId43" Type="http://schemas.openxmlformats.org/officeDocument/2006/relationships/slide" Target="slides/slide27.xml"/><Relationship Id="rId48" Type="http://schemas.openxmlformats.org/officeDocument/2006/relationships/slide" Target="slides/slide32.xml"/><Relationship Id="rId56" Type="http://schemas.openxmlformats.org/officeDocument/2006/relationships/slide" Target="slides/slide40.xml"/><Relationship Id="rId64" Type="http://schemas.openxmlformats.org/officeDocument/2006/relationships/font" Target="fonts/font7.fntdata"/><Relationship Id="rId69" Type="http://schemas.openxmlformats.org/officeDocument/2006/relationships/font" Target="fonts/font12.fntdata"/><Relationship Id="rId77" Type="http://schemas.openxmlformats.org/officeDocument/2006/relationships/font" Target="fonts/font20.fntdata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5.xml"/><Relationship Id="rId72" Type="http://schemas.openxmlformats.org/officeDocument/2006/relationships/font" Target="fonts/font15.fntdata"/><Relationship Id="rId80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1.xml"/><Relationship Id="rId25" Type="http://schemas.openxmlformats.org/officeDocument/2006/relationships/slide" Target="slides/slide9.xml"/><Relationship Id="rId33" Type="http://schemas.openxmlformats.org/officeDocument/2006/relationships/slide" Target="slides/slide17.xml"/><Relationship Id="rId38" Type="http://schemas.openxmlformats.org/officeDocument/2006/relationships/slide" Target="slides/slide22.xml"/><Relationship Id="rId46" Type="http://schemas.openxmlformats.org/officeDocument/2006/relationships/slide" Target="slides/slide30.xml"/><Relationship Id="rId59" Type="http://schemas.openxmlformats.org/officeDocument/2006/relationships/font" Target="fonts/font2.fntdata"/><Relationship Id="rId67" Type="http://schemas.openxmlformats.org/officeDocument/2006/relationships/font" Target="fonts/font10.fntdata"/><Relationship Id="rId20" Type="http://schemas.openxmlformats.org/officeDocument/2006/relationships/slide" Target="slides/slide4.xml"/><Relationship Id="rId41" Type="http://schemas.openxmlformats.org/officeDocument/2006/relationships/slide" Target="slides/slide25.xml"/><Relationship Id="rId54" Type="http://schemas.openxmlformats.org/officeDocument/2006/relationships/slide" Target="slides/slide38.xml"/><Relationship Id="rId62" Type="http://schemas.openxmlformats.org/officeDocument/2006/relationships/font" Target="fonts/font5.fntdata"/><Relationship Id="rId70" Type="http://schemas.openxmlformats.org/officeDocument/2006/relationships/font" Target="fonts/font13.fntdata"/><Relationship Id="rId75" Type="http://schemas.openxmlformats.org/officeDocument/2006/relationships/font" Target="fonts/font18.fntdata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7.xml"/><Relationship Id="rId28" Type="http://schemas.openxmlformats.org/officeDocument/2006/relationships/slide" Target="slides/slide12.xml"/><Relationship Id="rId36" Type="http://schemas.openxmlformats.org/officeDocument/2006/relationships/slide" Target="slides/slide20.xml"/><Relationship Id="rId49" Type="http://schemas.openxmlformats.org/officeDocument/2006/relationships/slide" Target="slides/slide33.xml"/><Relationship Id="rId57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62EF3-3C4F-43EE-ACEE-D4B806740EA3}" type="datetimeFigureOut">
              <a:rPr lang="en-US" smtClean="0"/>
              <a:pPr/>
              <a:t>8/9/2021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6026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C0EF2-9919-473B-8215-8616BAF10692}" type="datetimeFigureOut">
              <a:rPr lang="en-US" smtClean="0"/>
              <a:t>8/9/2021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665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472EB-AC54-4713-BFC2-BEB621108C63}" type="datetimeFigureOut">
              <a:rPr lang="en-US" smtClean="0"/>
              <a:t>8/9/2021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6883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55A0C-791E-4545-B787-F98AD45CD761}" type="datetimeFigureOut">
              <a:rPr lang="en-US" smtClean="0"/>
              <a:t>8/9/2021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84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36B77-F4F4-4427-AC4F-9A623798AD82}" type="datetimeFigureOut">
              <a:rPr lang="en-US" smtClean="0"/>
              <a:t>8/9/2021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9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E790C-34EB-4565-8437-CACF4CDB7822}" type="datetimeFigureOut">
              <a:rPr lang="en-US" smtClean="0"/>
              <a:t>8/9/2021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4912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A4C11-22B8-4A4E-8126-B3AF6B948A8E}" type="datetimeFigureOut">
              <a:rPr lang="en-US" smtClean="0"/>
              <a:t>8/9/2021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8479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D06B6-C816-4861-964D-15A98395707D}" type="datetimeFigureOut">
              <a:rPr lang="en-US" smtClean="0"/>
              <a:t>8/9/2021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6629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1A8AB-EA7C-4B1B-9D73-E2551851FABE}" type="datetimeFigureOut">
              <a:rPr lang="en-US" smtClean="0"/>
              <a:t>8/9/2021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6656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3B39-165A-4B68-AA5C-581F5336313C}" type="datetimeFigureOut">
              <a:rPr lang="en-US" smtClean="0"/>
              <a:t>8/9/2021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0364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C8C57-33F9-4259-AC4F-0E3F5BEC9B94}" type="datetimeFigureOut">
              <a:rPr lang="en-US" smtClean="0"/>
              <a:t>8/9/2021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9965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8772B-8FA2-401F-A0A1-A59855EDBC3E}" type="datetimeFigureOut">
              <a:rPr lang="en-US" smtClean="0"/>
              <a:t>8/9/2021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541076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D5BDE-5A90-4611-82E9-0FC5746D30C5}" type="datetimeFigureOut">
              <a:rPr lang="en-US" smtClean="0"/>
              <a:t>8/9/2021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69129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86BE5-D2A3-4BF0-8B30-D7403E61B3DC}" type="datetimeFigureOut">
              <a:rPr lang="en-US" smtClean="0"/>
              <a:t>8/9/2021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1089169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86BE5-D2A3-4BF0-8B30-D7403E61B3DC}" type="datetimeFigureOut">
              <a:rPr lang="en-US" smtClean="0"/>
              <a:t>8/9/2021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883920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8300E-C023-45CD-A0BE-EDB7A8C6EA8B}" type="datetimeFigureOut">
              <a:rPr lang="en-US" smtClean="0"/>
              <a:t>8/9/2021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3164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0EAD-E369-4933-8469-ED7764B56A1B}" type="datetimeFigureOut">
              <a:rPr lang="en-US" smtClean="0"/>
              <a:t>8/9/2021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05420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66703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7080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8718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43567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9236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014125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29233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57439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40450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90826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5107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5799840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21001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23255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56290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91643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54088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27390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645345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58138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65624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07069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190853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46797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82320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027047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83149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3995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9781045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20978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22000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148782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86782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22768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59212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20574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8440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510454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40429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15744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898904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547672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65868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13668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55605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4012243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320617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27369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620942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22157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72539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0808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96533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1700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41377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8577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6673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30621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01188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86979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965365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7041309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4568877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08534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56382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32677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340462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960190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645423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227175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0843805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613148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4878431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720344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885260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251496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7408219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340255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989430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0259210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392683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4480441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47777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848468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233768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385916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638523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094257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447531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0663154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8460619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4781880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284532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162849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104578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695576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67135921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8633367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603981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658442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565681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925962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066380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937041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509540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5463154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963773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7605226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144206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3354606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1652175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7761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506060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09748247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069297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1287176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817527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790917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01713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000383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540566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398226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309749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02038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264772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181979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142509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2112824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880631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801184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57041920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9481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7242230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737857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00087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629679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567044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913173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170794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695002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485480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623994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601640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1766718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469689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597326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276439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07461385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0381736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665663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247249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3965821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493753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6837371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0166462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598900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5696890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678996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677032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716676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054135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1027186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525500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522244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61467595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3827052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291371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6515837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124953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3272551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7813196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2252975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820535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65183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9986804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688277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059286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418020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358483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692224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658338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28505312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0075850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6190455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4025424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453265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156377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2298257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1504446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383617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322251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739231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5790251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142968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097102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925975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822544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783208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5293576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4047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034962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298090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716115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859414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284868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138464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507770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990710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873817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702702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887690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700290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978396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1513634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8950231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40809592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624195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795906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6103568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21946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329946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4060191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788743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403688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732507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135632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5605737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5218260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2584779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64963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4739680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1818837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90745092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552756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003565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40440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032054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1482923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020381898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19908232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07136080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28677902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31248606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96888883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79944626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760560428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044667055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84817233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60596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17" Type="http://schemas.openxmlformats.org/officeDocument/2006/relationships/slideLayout" Target="../slideLayouts/slideLayout51.xml"/><Relationship Id="rId2" Type="http://schemas.openxmlformats.org/officeDocument/2006/relationships/slideLayout" Target="../slideLayouts/slideLayout36.xml"/><Relationship Id="rId16" Type="http://schemas.openxmlformats.org/officeDocument/2006/relationships/slideLayout" Target="../slideLayouts/slideLayout50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slideLayout" Target="../slideLayouts/slideLayout4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4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63.xml"/><Relationship Id="rId17" Type="http://schemas.openxmlformats.org/officeDocument/2006/relationships/slideLayout" Target="../slideLayouts/slideLayout68.xml"/><Relationship Id="rId2" Type="http://schemas.openxmlformats.org/officeDocument/2006/relationships/slideLayout" Target="../slideLayouts/slideLayout53.xml"/><Relationship Id="rId16" Type="http://schemas.openxmlformats.org/officeDocument/2006/relationships/slideLayout" Target="../slideLayouts/slideLayout67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5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Relationship Id="rId14" Type="http://schemas.openxmlformats.org/officeDocument/2006/relationships/slideLayout" Target="../slideLayouts/slideLayout6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slideLayout" Target="../slideLayouts/slideLayout81.xml"/><Relationship Id="rId18" Type="http://schemas.openxmlformats.org/officeDocument/2006/relationships/theme" Target="../theme/theme5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17" Type="http://schemas.openxmlformats.org/officeDocument/2006/relationships/slideLayout" Target="../slideLayouts/slideLayout85.xml"/><Relationship Id="rId2" Type="http://schemas.openxmlformats.org/officeDocument/2006/relationships/slideLayout" Target="../slideLayouts/slideLayout70.xml"/><Relationship Id="rId16" Type="http://schemas.openxmlformats.org/officeDocument/2006/relationships/slideLayout" Target="../slideLayouts/slideLayout84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5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Relationship Id="rId14" Type="http://schemas.openxmlformats.org/officeDocument/2006/relationships/slideLayout" Target="../slideLayouts/slideLayout82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3.xml"/><Relationship Id="rId13" Type="http://schemas.openxmlformats.org/officeDocument/2006/relationships/slideLayout" Target="../slideLayouts/slideLayout98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88.xml"/><Relationship Id="rId7" Type="http://schemas.openxmlformats.org/officeDocument/2006/relationships/slideLayout" Target="../slideLayouts/slideLayout92.xml"/><Relationship Id="rId12" Type="http://schemas.openxmlformats.org/officeDocument/2006/relationships/slideLayout" Target="../slideLayouts/slideLayout97.xml"/><Relationship Id="rId17" Type="http://schemas.openxmlformats.org/officeDocument/2006/relationships/slideLayout" Target="../slideLayouts/slideLayout102.xml"/><Relationship Id="rId2" Type="http://schemas.openxmlformats.org/officeDocument/2006/relationships/slideLayout" Target="../slideLayouts/slideLayout87.xml"/><Relationship Id="rId16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86.xml"/><Relationship Id="rId6" Type="http://schemas.openxmlformats.org/officeDocument/2006/relationships/slideLayout" Target="../slideLayouts/slideLayout91.xml"/><Relationship Id="rId11" Type="http://schemas.openxmlformats.org/officeDocument/2006/relationships/slideLayout" Target="../slideLayouts/slideLayout96.xml"/><Relationship Id="rId5" Type="http://schemas.openxmlformats.org/officeDocument/2006/relationships/slideLayout" Target="../slideLayouts/slideLayout90.xml"/><Relationship Id="rId15" Type="http://schemas.openxmlformats.org/officeDocument/2006/relationships/slideLayout" Target="../slideLayouts/slideLayout100.xml"/><Relationship Id="rId10" Type="http://schemas.openxmlformats.org/officeDocument/2006/relationships/slideLayout" Target="../slideLayouts/slideLayout95.xml"/><Relationship Id="rId4" Type="http://schemas.openxmlformats.org/officeDocument/2006/relationships/slideLayout" Target="../slideLayouts/slideLayout89.xml"/><Relationship Id="rId9" Type="http://schemas.openxmlformats.org/officeDocument/2006/relationships/slideLayout" Target="../slideLayouts/slideLayout94.xml"/><Relationship Id="rId14" Type="http://schemas.openxmlformats.org/officeDocument/2006/relationships/slideLayout" Target="../slideLayouts/slideLayout9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13" Type="http://schemas.openxmlformats.org/officeDocument/2006/relationships/slideLayout" Target="../slideLayouts/slideLayout115.xml"/><Relationship Id="rId18" Type="http://schemas.openxmlformats.org/officeDocument/2006/relationships/theme" Target="../theme/theme7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slideLayout" Target="../slideLayouts/slideLayout114.xml"/><Relationship Id="rId17" Type="http://schemas.openxmlformats.org/officeDocument/2006/relationships/slideLayout" Target="../slideLayouts/slideLayout119.xml"/><Relationship Id="rId2" Type="http://schemas.openxmlformats.org/officeDocument/2006/relationships/slideLayout" Target="../slideLayouts/slideLayout104.xml"/><Relationship Id="rId16" Type="http://schemas.openxmlformats.org/officeDocument/2006/relationships/slideLayout" Target="../slideLayouts/slideLayout118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5" Type="http://schemas.openxmlformats.org/officeDocument/2006/relationships/slideLayout" Target="../slideLayouts/slideLayout11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Relationship Id="rId14" Type="http://schemas.openxmlformats.org/officeDocument/2006/relationships/slideLayout" Target="../slideLayouts/slideLayout11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7.xml"/><Relationship Id="rId13" Type="http://schemas.openxmlformats.org/officeDocument/2006/relationships/slideLayout" Target="../slideLayouts/slideLayout132.xml"/><Relationship Id="rId18" Type="http://schemas.openxmlformats.org/officeDocument/2006/relationships/theme" Target="../theme/theme8.xml"/><Relationship Id="rId3" Type="http://schemas.openxmlformats.org/officeDocument/2006/relationships/slideLayout" Target="../slideLayouts/slideLayout122.xml"/><Relationship Id="rId7" Type="http://schemas.openxmlformats.org/officeDocument/2006/relationships/slideLayout" Target="../slideLayouts/slideLayout126.xml"/><Relationship Id="rId12" Type="http://schemas.openxmlformats.org/officeDocument/2006/relationships/slideLayout" Target="../slideLayouts/slideLayout131.xml"/><Relationship Id="rId17" Type="http://schemas.openxmlformats.org/officeDocument/2006/relationships/slideLayout" Target="../slideLayouts/slideLayout136.xml"/><Relationship Id="rId2" Type="http://schemas.openxmlformats.org/officeDocument/2006/relationships/slideLayout" Target="../slideLayouts/slideLayout121.xml"/><Relationship Id="rId16" Type="http://schemas.openxmlformats.org/officeDocument/2006/relationships/slideLayout" Target="../slideLayouts/slideLayout135.xml"/><Relationship Id="rId1" Type="http://schemas.openxmlformats.org/officeDocument/2006/relationships/slideLayout" Target="../slideLayouts/slideLayout120.xml"/><Relationship Id="rId6" Type="http://schemas.openxmlformats.org/officeDocument/2006/relationships/slideLayout" Target="../slideLayouts/slideLayout125.xml"/><Relationship Id="rId11" Type="http://schemas.openxmlformats.org/officeDocument/2006/relationships/slideLayout" Target="../slideLayouts/slideLayout130.xml"/><Relationship Id="rId5" Type="http://schemas.openxmlformats.org/officeDocument/2006/relationships/slideLayout" Target="../slideLayouts/slideLayout124.xml"/><Relationship Id="rId15" Type="http://schemas.openxmlformats.org/officeDocument/2006/relationships/slideLayout" Target="../slideLayouts/slideLayout134.xml"/><Relationship Id="rId10" Type="http://schemas.openxmlformats.org/officeDocument/2006/relationships/slideLayout" Target="../slideLayouts/slideLayout129.xml"/><Relationship Id="rId4" Type="http://schemas.openxmlformats.org/officeDocument/2006/relationships/slideLayout" Target="../slideLayouts/slideLayout123.xml"/><Relationship Id="rId9" Type="http://schemas.openxmlformats.org/officeDocument/2006/relationships/slideLayout" Target="../slideLayouts/slideLayout128.xml"/><Relationship Id="rId14" Type="http://schemas.openxmlformats.org/officeDocument/2006/relationships/slideLayout" Target="../slideLayouts/slideLayout13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4.xml"/><Relationship Id="rId13" Type="http://schemas.openxmlformats.org/officeDocument/2006/relationships/slideLayout" Target="../slideLayouts/slideLayout149.xml"/><Relationship Id="rId18" Type="http://schemas.openxmlformats.org/officeDocument/2006/relationships/theme" Target="../theme/theme9.xml"/><Relationship Id="rId3" Type="http://schemas.openxmlformats.org/officeDocument/2006/relationships/slideLayout" Target="../slideLayouts/slideLayout139.xml"/><Relationship Id="rId7" Type="http://schemas.openxmlformats.org/officeDocument/2006/relationships/slideLayout" Target="../slideLayouts/slideLayout143.xml"/><Relationship Id="rId12" Type="http://schemas.openxmlformats.org/officeDocument/2006/relationships/slideLayout" Target="../slideLayouts/slideLayout148.xml"/><Relationship Id="rId17" Type="http://schemas.openxmlformats.org/officeDocument/2006/relationships/slideLayout" Target="../slideLayouts/slideLayout153.xml"/><Relationship Id="rId2" Type="http://schemas.openxmlformats.org/officeDocument/2006/relationships/slideLayout" Target="../slideLayouts/slideLayout138.xml"/><Relationship Id="rId16" Type="http://schemas.openxmlformats.org/officeDocument/2006/relationships/slideLayout" Target="../slideLayouts/slideLayout152.xml"/><Relationship Id="rId1" Type="http://schemas.openxmlformats.org/officeDocument/2006/relationships/slideLayout" Target="../slideLayouts/slideLayout137.xml"/><Relationship Id="rId6" Type="http://schemas.openxmlformats.org/officeDocument/2006/relationships/slideLayout" Target="../slideLayouts/slideLayout142.xml"/><Relationship Id="rId11" Type="http://schemas.openxmlformats.org/officeDocument/2006/relationships/slideLayout" Target="../slideLayouts/slideLayout147.xml"/><Relationship Id="rId5" Type="http://schemas.openxmlformats.org/officeDocument/2006/relationships/slideLayout" Target="../slideLayouts/slideLayout141.xml"/><Relationship Id="rId15" Type="http://schemas.openxmlformats.org/officeDocument/2006/relationships/slideLayout" Target="../slideLayouts/slideLayout151.xml"/><Relationship Id="rId10" Type="http://schemas.openxmlformats.org/officeDocument/2006/relationships/slideLayout" Target="../slideLayouts/slideLayout146.xml"/><Relationship Id="rId4" Type="http://schemas.openxmlformats.org/officeDocument/2006/relationships/slideLayout" Target="../slideLayouts/slideLayout140.xml"/><Relationship Id="rId9" Type="http://schemas.openxmlformats.org/officeDocument/2006/relationships/slideLayout" Target="../slideLayouts/slideLayout145.xml"/><Relationship Id="rId14" Type="http://schemas.openxmlformats.org/officeDocument/2006/relationships/slideLayout" Target="../slideLayouts/slideLayout15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1.xml"/><Relationship Id="rId13" Type="http://schemas.openxmlformats.org/officeDocument/2006/relationships/slideLayout" Target="../slideLayouts/slideLayout166.xml"/><Relationship Id="rId18" Type="http://schemas.openxmlformats.org/officeDocument/2006/relationships/theme" Target="../theme/theme10.xml"/><Relationship Id="rId3" Type="http://schemas.openxmlformats.org/officeDocument/2006/relationships/slideLayout" Target="../slideLayouts/slideLayout156.xml"/><Relationship Id="rId7" Type="http://schemas.openxmlformats.org/officeDocument/2006/relationships/slideLayout" Target="../slideLayouts/slideLayout160.xml"/><Relationship Id="rId12" Type="http://schemas.openxmlformats.org/officeDocument/2006/relationships/slideLayout" Target="../slideLayouts/slideLayout165.xml"/><Relationship Id="rId17" Type="http://schemas.openxmlformats.org/officeDocument/2006/relationships/slideLayout" Target="../slideLayouts/slideLayout170.xml"/><Relationship Id="rId2" Type="http://schemas.openxmlformats.org/officeDocument/2006/relationships/slideLayout" Target="../slideLayouts/slideLayout155.xml"/><Relationship Id="rId16" Type="http://schemas.openxmlformats.org/officeDocument/2006/relationships/slideLayout" Target="../slideLayouts/slideLayout169.xml"/><Relationship Id="rId1" Type="http://schemas.openxmlformats.org/officeDocument/2006/relationships/slideLayout" Target="../slideLayouts/slideLayout154.xml"/><Relationship Id="rId6" Type="http://schemas.openxmlformats.org/officeDocument/2006/relationships/slideLayout" Target="../slideLayouts/slideLayout159.xml"/><Relationship Id="rId11" Type="http://schemas.openxmlformats.org/officeDocument/2006/relationships/slideLayout" Target="../slideLayouts/slideLayout164.xml"/><Relationship Id="rId5" Type="http://schemas.openxmlformats.org/officeDocument/2006/relationships/slideLayout" Target="../slideLayouts/slideLayout158.xml"/><Relationship Id="rId15" Type="http://schemas.openxmlformats.org/officeDocument/2006/relationships/slideLayout" Target="../slideLayouts/slideLayout168.xml"/><Relationship Id="rId10" Type="http://schemas.openxmlformats.org/officeDocument/2006/relationships/slideLayout" Target="../slideLayouts/slideLayout163.xml"/><Relationship Id="rId4" Type="http://schemas.openxmlformats.org/officeDocument/2006/relationships/slideLayout" Target="../slideLayouts/slideLayout157.xml"/><Relationship Id="rId9" Type="http://schemas.openxmlformats.org/officeDocument/2006/relationships/slideLayout" Target="../slideLayouts/slideLayout162.xml"/><Relationship Id="rId14" Type="http://schemas.openxmlformats.org/officeDocument/2006/relationships/slideLayout" Target="../slideLayouts/slideLayout167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8.xml"/><Relationship Id="rId13" Type="http://schemas.openxmlformats.org/officeDocument/2006/relationships/slideLayout" Target="../slideLayouts/slideLayout183.xml"/><Relationship Id="rId18" Type="http://schemas.openxmlformats.org/officeDocument/2006/relationships/theme" Target="../theme/theme11.xml"/><Relationship Id="rId3" Type="http://schemas.openxmlformats.org/officeDocument/2006/relationships/slideLayout" Target="../slideLayouts/slideLayout173.xml"/><Relationship Id="rId7" Type="http://schemas.openxmlformats.org/officeDocument/2006/relationships/slideLayout" Target="../slideLayouts/slideLayout177.xml"/><Relationship Id="rId12" Type="http://schemas.openxmlformats.org/officeDocument/2006/relationships/slideLayout" Target="../slideLayouts/slideLayout182.xml"/><Relationship Id="rId17" Type="http://schemas.openxmlformats.org/officeDocument/2006/relationships/slideLayout" Target="../slideLayouts/slideLayout187.xml"/><Relationship Id="rId2" Type="http://schemas.openxmlformats.org/officeDocument/2006/relationships/slideLayout" Target="../slideLayouts/slideLayout172.xml"/><Relationship Id="rId16" Type="http://schemas.openxmlformats.org/officeDocument/2006/relationships/slideLayout" Target="../slideLayouts/slideLayout186.xml"/><Relationship Id="rId1" Type="http://schemas.openxmlformats.org/officeDocument/2006/relationships/slideLayout" Target="../slideLayouts/slideLayout171.xml"/><Relationship Id="rId6" Type="http://schemas.openxmlformats.org/officeDocument/2006/relationships/slideLayout" Target="../slideLayouts/slideLayout176.xml"/><Relationship Id="rId11" Type="http://schemas.openxmlformats.org/officeDocument/2006/relationships/slideLayout" Target="../slideLayouts/slideLayout181.xml"/><Relationship Id="rId5" Type="http://schemas.openxmlformats.org/officeDocument/2006/relationships/slideLayout" Target="../slideLayouts/slideLayout175.xml"/><Relationship Id="rId15" Type="http://schemas.openxmlformats.org/officeDocument/2006/relationships/slideLayout" Target="../slideLayouts/slideLayout185.xml"/><Relationship Id="rId10" Type="http://schemas.openxmlformats.org/officeDocument/2006/relationships/slideLayout" Target="../slideLayouts/slideLayout180.xml"/><Relationship Id="rId4" Type="http://schemas.openxmlformats.org/officeDocument/2006/relationships/slideLayout" Target="../slideLayouts/slideLayout174.xml"/><Relationship Id="rId9" Type="http://schemas.openxmlformats.org/officeDocument/2006/relationships/slideLayout" Target="../slideLayouts/slideLayout179.xml"/><Relationship Id="rId14" Type="http://schemas.openxmlformats.org/officeDocument/2006/relationships/slideLayout" Target="../slideLayouts/slideLayout184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13" Type="http://schemas.openxmlformats.org/officeDocument/2006/relationships/slideLayout" Target="../slideLayouts/slideLayout200.xml"/><Relationship Id="rId18" Type="http://schemas.openxmlformats.org/officeDocument/2006/relationships/theme" Target="../theme/theme12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slideLayout" Target="../slideLayouts/slideLayout199.xml"/><Relationship Id="rId17" Type="http://schemas.openxmlformats.org/officeDocument/2006/relationships/slideLayout" Target="../slideLayouts/slideLayout204.xml"/><Relationship Id="rId2" Type="http://schemas.openxmlformats.org/officeDocument/2006/relationships/slideLayout" Target="../slideLayouts/slideLayout189.xml"/><Relationship Id="rId16" Type="http://schemas.openxmlformats.org/officeDocument/2006/relationships/slideLayout" Target="../slideLayouts/slideLayout203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5" Type="http://schemas.openxmlformats.org/officeDocument/2006/relationships/slideLayout" Target="../slideLayouts/slideLayout20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Relationship Id="rId14" Type="http://schemas.openxmlformats.org/officeDocument/2006/relationships/slideLayout" Target="../slideLayouts/slideLayout201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2.xml"/><Relationship Id="rId13" Type="http://schemas.openxmlformats.org/officeDocument/2006/relationships/slideLayout" Target="../slideLayouts/slideLayout217.xml"/><Relationship Id="rId18" Type="http://schemas.openxmlformats.org/officeDocument/2006/relationships/theme" Target="../theme/theme13.xml"/><Relationship Id="rId3" Type="http://schemas.openxmlformats.org/officeDocument/2006/relationships/slideLayout" Target="../slideLayouts/slideLayout207.xml"/><Relationship Id="rId7" Type="http://schemas.openxmlformats.org/officeDocument/2006/relationships/slideLayout" Target="../slideLayouts/slideLayout211.xml"/><Relationship Id="rId12" Type="http://schemas.openxmlformats.org/officeDocument/2006/relationships/slideLayout" Target="../slideLayouts/slideLayout216.xml"/><Relationship Id="rId17" Type="http://schemas.openxmlformats.org/officeDocument/2006/relationships/slideLayout" Target="../slideLayouts/slideLayout221.xml"/><Relationship Id="rId2" Type="http://schemas.openxmlformats.org/officeDocument/2006/relationships/slideLayout" Target="../slideLayouts/slideLayout206.xml"/><Relationship Id="rId16" Type="http://schemas.openxmlformats.org/officeDocument/2006/relationships/slideLayout" Target="../slideLayouts/slideLayout220.xml"/><Relationship Id="rId1" Type="http://schemas.openxmlformats.org/officeDocument/2006/relationships/slideLayout" Target="../slideLayouts/slideLayout205.xml"/><Relationship Id="rId6" Type="http://schemas.openxmlformats.org/officeDocument/2006/relationships/slideLayout" Target="../slideLayouts/slideLayout210.xml"/><Relationship Id="rId11" Type="http://schemas.openxmlformats.org/officeDocument/2006/relationships/slideLayout" Target="../slideLayouts/slideLayout215.xml"/><Relationship Id="rId5" Type="http://schemas.openxmlformats.org/officeDocument/2006/relationships/slideLayout" Target="../slideLayouts/slideLayout209.xml"/><Relationship Id="rId15" Type="http://schemas.openxmlformats.org/officeDocument/2006/relationships/slideLayout" Target="../slideLayouts/slideLayout219.xml"/><Relationship Id="rId10" Type="http://schemas.openxmlformats.org/officeDocument/2006/relationships/slideLayout" Target="../slideLayouts/slideLayout214.xml"/><Relationship Id="rId4" Type="http://schemas.openxmlformats.org/officeDocument/2006/relationships/slideLayout" Target="../slideLayouts/slideLayout208.xml"/><Relationship Id="rId9" Type="http://schemas.openxmlformats.org/officeDocument/2006/relationships/slideLayout" Target="../slideLayouts/slideLayout213.xml"/><Relationship Id="rId14" Type="http://schemas.openxmlformats.org/officeDocument/2006/relationships/slideLayout" Target="../slideLayouts/slideLayout218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9.xml"/><Relationship Id="rId13" Type="http://schemas.openxmlformats.org/officeDocument/2006/relationships/slideLayout" Target="../slideLayouts/slideLayout234.xml"/><Relationship Id="rId18" Type="http://schemas.openxmlformats.org/officeDocument/2006/relationships/theme" Target="../theme/theme14.xml"/><Relationship Id="rId3" Type="http://schemas.openxmlformats.org/officeDocument/2006/relationships/slideLayout" Target="../slideLayouts/slideLayout224.xml"/><Relationship Id="rId7" Type="http://schemas.openxmlformats.org/officeDocument/2006/relationships/slideLayout" Target="../slideLayouts/slideLayout228.xml"/><Relationship Id="rId12" Type="http://schemas.openxmlformats.org/officeDocument/2006/relationships/slideLayout" Target="../slideLayouts/slideLayout233.xml"/><Relationship Id="rId17" Type="http://schemas.openxmlformats.org/officeDocument/2006/relationships/slideLayout" Target="../slideLayouts/slideLayout238.xml"/><Relationship Id="rId2" Type="http://schemas.openxmlformats.org/officeDocument/2006/relationships/slideLayout" Target="../slideLayouts/slideLayout223.xml"/><Relationship Id="rId16" Type="http://schemas.openxmlformats.org/officeDocument/2006/relationships/slideLayout" Target="../slideLayouts/slideLayout237.xml"/><Relationship Id="rId1" Type="http://schemas.openxmlformats.org/officeDocument/2006/relationships/slideLayout" Target="../slideLayouts/slideLayout222.xml"/><Relationship Id="rId6" Type="http://schemas.openxmlformats.org/officeDocument/2006/relationships/slideLayout" Target="../slideLayouts/slideLayout227.xml"/><Relationship Id="rId11" Type="http://schemas.openxmlformats.org/officeDocument/2006/relationships/slideLayout" Target="../slideLayouts/slideLayout232.xml"/><Relationship Id="rId5" Type="http://schemas.openxmlformats.org/officeDocument/2006/relationships/slideLayout" Target="../slideLayouts/slideLayout226.xml"/><Relationship Id="rId15" Type="http://schemas.openxmlformats.org/officeDocument/2006/relationships/slideLayout" Target="../slideLayouts/slideLayout236.xml"/><Relationship Id="rId10" Type="http://schemas.openxmlformats.org/officeDocument/2006/relationships/slideLayout" Target="../slideLayouts/slideLayout231.xml"/><Relationship Id="rId4" Type="http://schemas.openxmlformats.org/officeDocument/2006/relationships/slideLayout" Target="../slideLayouts/slideLayout225.xml"/><Relationship Id="rId9" Type="http://schemas.openxmlformats.org/officeDocument/2006/relationships/slideLayout" Target="../slideLayouts/slideLayout230.xml"/><Relationship Id="rId14" Type="http://schemas.openxmlformats.org/officeDocument/2006/relationships/slideLayout" Target="../slideLayouts/slideLayout235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6.xml"/><Relationship Id="rId13" Type="http://schemas.openxmlformats.org/officeDocument/2006/relationships/slideLayout" Target="../slideLayouts/slideLayout251.xml"/><Relationship Id="rId18" Type="http://schemas.openxmlformats.org/officeDocument/2006/relationships/theme" Target="../theme/theme15.xml"/><Relationship Id="rId3" Type="http://schemas.openxmlformats.org/officeDocument/2006/relationships/slideLayout" Target="../slideLayouts/slideLayout241.xml"/><Relationship Id="rId7" Type="http://schemas.openxmlformats.org/officeDocument/2006/relationships/slideLayout" Target="../slideLayouts/slideLayout245.xml"/><Relationship Id="rId12" Type="http://schemas.openxmlformats.org/officeDocument/2006/relationships/slideLayout" Target="../slideLayouts/slideLayout250.xml"/><Relationship Id="rId17" Type="http://schemas.openxmlformats.org/officeDocument/2006/relationships/slideLayout" Target="../slideLayouts/slideLayout255.xml"/><Relationship Id="rId2" Type="http://schemas.openxmlformats.org/officeDocument/2006/relationships/slideLayout" Target="../slideLayouts/slideLayout240.xml"/><Relationship Id="rId16" Type="http://schemas.openxmlformats.org/officeDocument/2006/relationships/slideLayout" Target="../slideLayouts/slideLayout254.xml"/><Relationship Id="rId1" Type="http://schemas.openxmlformats.org/officeDocument/2006/relationships/slideLayout" Target="../slideLayouts/slideLayout239.xml"/><Relationship Id="rId6" Type="http://schemas.openxmlformats.org/officeDocument/2006/relationships/slideLayout" Target="../slideLayouts/slideLayout244.xml"/><Relationship Id="rId11" Type="http://schemas.openxmlformats.org/officeDocument/2006/relationships/slideLayout" Target="../slideLayouts/slideLayout249.xml"/><Relationship Id="rId5" Type="http://schemas.openxmlformats.org/officeDocument/2006/relationships/slideLayout" Target="../slideLayouts/slideLayout243.xml"/><Relationship Id="rId15" Type="http://schemas.openxmlformats.org/officeDocument/2006/relationships/slideLayout" Target="../slideLayouts/slideLayout253.xml"/><Relationship Id="rId10" Type="http://schemas.openxmlformats.org/officeDocument/2006/relationships/slideLayout" Target="../slideLayouts/slideLayout248.xml"/><Relationship Id="rId4" Type="http://schemas.openxmlformats.org/officeDocument/2006/relationships/slideLayout" Target="../slideLayouts/slideLayout242.xml"/><Relationship Id="rId9" Type="http://schemas.openxmlformats.org/officeDocument/2006/relationships/slideLayout" Target="../slideLayouts/slideLayout247.xml"/><Relationship Id="rId14" Type="http://schemas.openxmlformats.org/officeDocument/2006/relationships/slideLayout" Target="../slideLayouts/slideLayout252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3.xml"/><Relationship Id="rId3" Type="http://schemas.openxmlformats.org/officeDocument/2006/relationships/slideLayout" Target="../slideLayouts/slideLayout258.xml"/><Relationship Id="rId7" Type="http://schemas.openxmlformats.org/officeDocument/2006/relationships/slideLayout" Target="../slideLayouts/slideLayout26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257.xml"/><Relationship Id="rId1" Type="http://schemas.openxmlformats.org/officeDocument/2006/relationships/slideLayout" Target="../slideLayouts/slideLayout256.xml"/><Relationship Id="rId6" Type="http://schemas.openxmlformats.org/officeDocument/2006/relationships/slideLayout" Target="../slideLayouts/slideLayout261.xml"/><Relationship Id="rId11" Type="http://schemas.openxmlformats.org/officeDocument/2006/relationships/slideLayout" Target="../slideLayouts/slideLayout266.xml"/><Relationship Id="rId5" Type="http://schemas.openxmlformats.org/officeDocument/2006/relationships/slideLayout" Target="../slideLayouts/slideLayout260.xml"/><Relationship Id="rId10" Type="http://schemas.openxmlformats.org/officeDocument/2006/relationships/slideLayout" Target="../slideLayouts/slideLayout265.xml"/><Relationship Id="rId4" Type="http://schemas.openxmlformats.org/officeDocument/2006/relationships/slideLayout" Target="../slideLayouts/slideLayout259.xml"/><Relationship Id="rId9" Type="http://schemas.openxmlformats.org/officeDocument/2006/relationships/slideLayout" Target="../slideLayouts/slideLayout2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90786BE5-D2A3-4BF0-8B30-D7403E61B3DC}" type="datetimeFigureOut">
              <a:rPr lang="en-US" smtClean="0"/>
              <a:t>8/9/2021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81653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  <p:sldLayoutId id="2147483809" r:id="rId12"/>
    <p:sldLayoutId id="2147483810" r:id="rId13"/>
    <p:sldLayoutId id="2147483811" r:id="rId14"/>
    <p:sldLayoutId id="2147483812" r:id="rId15"/>
    <p:sldLayoutId id="2147483813" r:id="rId16"/>
    <p:sldLayoutId id="2147483814" r:id="rId17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79521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  <p:sldLayoutId id="2147483827" r:id="rId12"/>
    <p:sldLayoutId id="2147483828" r:id="rId13"/>
    <p:sldLayoutId id="2147483829" r:id="rId14"/>
    <p:sldLayoutId id="2147483830" r:id="rId15"/>
    <p:sldLayoutId id="2147483831" r:id="rId16"/>
    <p:sldLayoutId id="214748383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7782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  <p:sldLayoutId id="2147483845" r:id="rId12"/>
    <p:sldLayoutId id="2147483846" r:id="rId13"/>
    <p:sldLayoutId id="2147483847" r:id="rId14"/>
    <p:sldLayoutId id="2147483848" r:id="rId15"/>
    <p:sldLayoutId id="2147483849" r:id="rId16"/>
    <p:sldLayoutId id="214748385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1768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  <p:sldLayoutId id="2147483863" r:id="rId12"/>
    <p:sldLayoutId id="2147483864" r:id="rId13"/>
    <p:sldLayoutId id="2147483865" r:id="rId14"/>
    <p:sldLayoutId id="2147483866" r:id="rId15"/>
    <p:sldLayoutId id="2147483867" r:id="rId16"/>
    <p:sldLayoutId id="214748386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8181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70" r:id="rId1"/>
    <p:sldLayoutId id="2147483871" r:id="rId2"/>
    <p:sldLayoutId id="2147483872" r:id="rId3"/>
    <p:sldLayoutId id="2147483873" r:id="rId4"/>
    <p:sldLayoutId id="2147483874" r:id="rId5"/>
    <p:sldLayoutId id="2147483875" r:id="rId6"/>
    <p:sldLayoutId id="2147483876" r:id="rId7"/>
    <p:sldLayoutId id="2147483877" r:id="rId8"/>
    <p:sldLayoutId id="2147483878" r:id="rId9"/>
    <p:sldLayoutId id="2147483879" r:id="rId10"/>
    <p:sldLayoutId id="2147483880" r:id="rId11"/>
    <p:sldLayoutId id="2147483881" r:id="rId12"/>
    <p:sldLayoutId id="2147483882" r:id="rId13"/>
    <p:sldLayoutId id="2147483883" r:id="rId14"/>
    <p:sldLayoutId id="2147483884" r:id="rId15"/>
    <p:sldLayoutId id="2147483885" r:id="rId16"/>
    <p:sldLayoutId id="214748388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1696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  <p:sldLayoutId id="2147483902" r:id="rId15"/>
    <p:sldLayoutId id="2147483903" r:id="rId16"/>
    <p:sldLayoutId id="214748390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8095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06" r:id="rId1"/>
    <p:sldLayoutId id="2147483907" r:id="rId2"/>
    <p:sldLayoutId id="2147483908" r:id="rId3"/>
    <p:sldLayoutId id="2147483909" r:id="rId4"/>
    <p:sldLayoutId id="2147483910" r:id="rId5"/>
    <p:sldLayoutId id="2147483911" r:id="rId6"/>
    <p:sldLayoutId id="2147483912" r:id="rId7"/>
    <p:sldLayoutId id="2147483913" r:id="rId8"/>
    <p:sldLayoutId id="2147483914" r:id="rId9"/>
    <p:sldLayoutId id="2147483915" r:id="rId10"/>
    <p:sldLayoutId id="2147483916" r:id="rId11"/>
    <p:sldLayoutId id="2147483917" r:id="rId12"/>
    <p:sldLayoutId id="2147483918" r:id="rId13"/>
    <p:sldLayoutId id="2147483919" r:id="rId14"/>
    <p:sldLayoutId id="2147483920" r:id="rId15"/>
    <p:sldLayoutId id="2147483921" r:id="rId16"/>
    <p:sldLayoutId id="214748392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7305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24" r:id="rId1"/>
    <p:sldLayoutId id="2147483925" r:id="rId2"/>
    <p:sldLayoutId id="2147483926" r:id="rId3"/>
    <p:sldLayoutId id="2147483927" r:id="rId4"/>
    <p:sldLayoutId id="2147483928" r:id="rId5"/>
    <p:sldLayoutId id="2147483929" r:id="rId6"/>
    <p:sldLayoutId id="2147483930" r:id="rId7"/>
    <p:sldLayoutId id="2147483931" r:id="rId8"/>
    <p:sldLayoutId id="2147483932" r:id="rId9"/>
    <p:sldLayoutId id="2147483933" r:id="rId10"/>
    <p:sldLayoutId id="2147483934" r:id="rId11"/>
    <p:sldLayoutId id="2147483935" r:id="rId12"/>
    <p:sldLayoutId id="2147483936" r:id="rId13"/>
    <p:sldLayoutId id="2147483937" r:id="rId14"/>
    <p:sldLayoutId id="2147483938" r:id="rId15"/>
    <p:sldLayoutId id="2147483939" r:id="rId16"/>
    <p:sldLayoutId id="214748394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8478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42" r:id="rId1"/>
    <p:sldLayoutId id="2147483943" r:id="rId2"/>
    <p:sldLayoutId id="2147483944" r:id="rId3"/>
    <p:sldLayoutId id="2147483945" r:id="rId4"/>
    <p:sldLayoutId id="2147483946" r:id="rId5"/>
    <p:sldLayoutId id="2147483947" r:id="rId6"/>
    <p:sldLayoutId id="2147483948" r:id="rId7"/>
    <p:sldLayoutId id="2147483949" r:id="rId8"/>
    <p:sldLayoutId id="2147483950" r:id="rId9"/>
    <p:sldLayoutId id="2147483951" r:id="rId10"/>
    <p:sldLayoutId id="2147483952" r:id="rId11"/>
    <p:sldLayoutId id="2147483953" r:id="rId12"/>
    <p:sldLayoutId id="2147483954" r:id="rId13"/>
    <p:sldLayoutId id="2147483955" r:id="rId14"/>
    <p:sldLayoutId id="2147483956" r:id="rId15"/>
    <p:sldLayoutId id="2147483957" r:id="rId16"/>
    <p:sldLayoutId id="214748395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8008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60" r:id="rId1"/>
    <p:sldLayoutId id="2147483961" r:id="rId2"/>
    <p:sldLayoutId id="2147483962" r:id="rId3"/>
    <p:sldLayoutId id="2147483963" r:id="rId4"/>
    <p:sldLayoutId id="2147483964" r:id="rId5"/>
    <p:sldLayoutId id="2147483965" r:id="rId6"/>
    <p:sldLayoutId id="2147483966" r:id="rId7"/>
    <p:sldLayoutId id="2147483967" r:id="rId8"/>
    <p:sldLayoutId id="2147483968" r:id="rId9"/>
    <p:sldLayoutId id="2147483969" r:id="rId10"/>
    <p:sldLayoutId id="2147483970" r:id="rId11"/>
    <p:sldLayoutId id="2147483971" r:id="rId12"/>
    <p:sldLayoutId id="2147483972" r:id="rId13"/>
    <p:sldLayoutId id="2147483973" r:id="rId14"/>
    <p:sldLayoutId id="2147483974" r:id="rId15"/>
    <p:sldLayoutId id="2147483975" r:id="rId16"/>
    <p:sldLayoutId id="214748397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12335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78" r:id="rId1"/>
    <p:sldLayoutId id="2147483979" r:id="rId2"/>
    <p:sldLayoutId id="2147483980" r:id="rId3"/>
    <p:sldLayoutId id="2147483981" r:id="rId4"/>
    <p:sldLayoutId id="2147483982" r:id="rId5"/>
    <p:sldLayoutId id="2147483983" r:id="rId6"/>
    <p:sldLayoutId id="2147483984" r:id="rId7"/>
    <p:sldLayoutId id="2147483985" r:id="rId8"/>
    <p:sldLayoutId id="2147483986" r:id="rId9"/>
    <p:sldLayoutId id="2147483987" r:id="rId10"/>
    <p:sldLayoutId id="2147483988" r:id="rId11"/>
    <p:sldLayoutId id="2147483989" r:id="rId12"/>
    <p:sldLayoutId id="2147483990" r:id="rId13"/>
    <p:sldLayoutId id="2147483991" r:id="rId14"/>
    <p:sldLayoutId id="2147483992" r:id="rId15"/>
    <p:sldLayoutId id="2147483993" r:id="rId16"/>
    <p:sldLayoutId id="214748399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269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96" r:id="rId1"/>
    <p:sldLayoutId id="2147483997" r:id="rId2"/>
    <p:sldLayoutId id="2147483998" r:id="rId3"/>
    <p:sldLayoutId id="2147483999" r:id="rId4"/>
    <p:sldLayoutId id="2147484000" r:id="rId5"/>
    <p:sldLayoutId id="2147484001" r:id="rId6"/>
    <p:sldLayoutId id="2147484002" r:id="rId7"/>
    <p:sldLayoutId id="2147484003" r:id="rId8"/>
    <p:sldLayoutId id="2147484004" r:id="rId9"/>
    <p:sldLayoutId id="2147484005" r:id="rId10"/>
    <p:sldLayoutId id="2147484006" r:id="rId11"/>
    <p:sldLayoutId id="2147484007" r:id="rId12"/>
    <p:sldLayoutId id="2147484008" r:id="rId13"/>
    <p:sldLayoutId id="2147484009" r:id="rId14"/>
    <p:sldLayoutId id="2147484010" r:id="rId15"/>
    <p:sldLayoutId id="2147484011" r:id="rId16"/>
    <p:sldLayoutId id="214748401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6537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14" r:id="rId1"/>
    <p:sldLayoutId id="2147484015" r:id="rId2"/>
    <p:sldLayoutId id="2147484016" r:id="rId3"/>
    <p:sldLayoutId id="2147484017" r:id="rId4"/>
    <p:sldLayoutId id="2147484018" r:id="rId5"/>
    <p:sldLayoutId id="2147484019" r:id="rId6"/>
    <p:sldLayoutId id="2147484020" r:id="rId7"/>
    <p:sldLayoutId id="2147484021" r:id="rId8"/>
    <p:sldLayoutId id="2147484022" r:id="rId9"/>
    <p:sldLayoutId id="2147484023" r:id="rId10"/>
    <p:sldLayoutId id="2147484024" r:id="rId11"/>
    <p:sldLayoutId id="2147484025" r:id="rId12"/>
    <p:sldLayoutId id="2147484026" r:id="rId13"/>
    <p:sldLayoutId id="2147484027" r:id="rId14"/>
    <p:sldLayoutId id="2147484028" r:id="rId15"/>
    <p:sldLayoutId id="2147484029" r:id="rId16"/>
    <p:sldLayoutId id="214748403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0779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32" r:id="rId1"/>
    <p:sldLayoutId id="2147484033" r:id="rId2"/>
    <p:sldLayoutId id="2147484034" r:id="rId3"/>
    <p:sldLayoutId id="2147484035" r:id="rId4"/>
    <p:sldLayoutId id="2147484036" r:id="rId5"/>
    <p:sldLayoutId id="2147484037" r:id="rId6"/>
    <p:sldLayoutId id="2147484038" r:id="rId7"/>
    <p:sldLayoutId id="2147484039" r:id="rId8"/>
    <p:sldLayoutId id="2147484040" r:id="rId9"/>
    <p:sldLayoutId id="2147484041" r:id="rId10"/>
    <p:sldLayoutId id="2147484042" r:id="rId11"/>
    <p:sldLayoutId id="2147484043" r:id="rId12"/>
    <p:sldLayoutId id="2147484044" r:id="rId13"/>
    <p:sldLayoutId id="2147484045" r:id="rId14"/>
    <p:sldLayoutId id="2147484046" r:id="rId15"/>
    <p:sldLayoutId id="2147484047" r:id="rId16"/>
    <p:sldLayoutId id="214748404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8/9/2021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1472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68" r:id="rId1"/>
    <p:sldLayoutId id="2147484069" r:id="rId2"/>
    <p:sldLayoutId id="2147484070" r:id="rId3"/>
    <p:sldLayoutId id="2147484071" r:id="rId4"/>
    <p:sldLayoutId id="2147484072" r:id="rId5"/>
    <p:sldLayoutId id="2147484073" r:id="rId6"/>
    <p:sldLayoutId id="2147484074" r:id="rId7"/>
    <p:sldLayoutId id="2147484075" r:id="rId8"/>
    <p:sldLayoutId id="2147484076" r:id="rId9"/>
    <p:sldLayoutId id="2147484077" r:id="rId10"/>
    <p:sldLayoutId id="2147484078" r:id="rId11"/>
    <p:sldLayoutId id="2147484079" r:id="rId12"/>
    <p:sldLayoutId id="2147484080" r:id="rId13"/>
    <p:sldLayoutId id="2147484081" r:id="rId14"/>
    <p:sldLayoutId id="2147484082" r:id="rId15"/>
    <p:sldLayoutId id="2147484083" r:id="rId16"/>
    <p:sldLayoutId id="214748408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94093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6" r:id="rId1"/>
    <p:sldLayoutId id="2147484087" r:id="rId2"/>
    <p:sldLayoutId id="2147484088" r:id="rId3"/>
    <p:sldLayoutId id="2147484089" r:id="rId4"/>
    <p:sldLayoutId id="2147484090" r:id="rId5"/>
    <p:sldLayoutId id="2147484091" r:id="rId6"/>
    <p:sldLayoutId id="2147484092" r:id="rId7"/>
    <p:sldLayoutId id="2147484093" r:id="rId8"/>
    <p:sldLayoutId id="2147484094" r:id="rId9"/>
    <p:sldLayoutId id="2147484095" r:id="rId10"/>
    <p:sldLayoutId id="2147484096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8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5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9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9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9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9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9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9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9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9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0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4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6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7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9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2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4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5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56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14B0854D-F2A8-45BB-A687-2AAAD67D17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97428" y="1104252"/>
            <a:ext cx="9797143" cy="4649495"/>
          </a:xfrm>
        </p:spPr>
        <p:txBody>
          <a:bodyPr>
            <a:normAutofit fontScale="90000"/>
          </a:bodyPr>
          <a:lstStyle/>
          <a:p>
            <a:r>
              <a:rPr lang="es-MX" sz="10700">
                <a:ln w="25400" cmpd="thickThin"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Cancun" pitchFamily="2" charset="0"/>
              </a:rPr>
              <a:t>Atardeceres</a:t>
            </a:r>
            <a:br>
              <a:rPr lang="sk-SK" sz="8000">
                <a:ln w="25400" cmpd="thickThin"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Cancun" pitchFamily="2" charset="0"/>
              </a:rPr>
            </a:br>
            <a:r>
              <a:rPr lang="es-MX" sz="8000">
                <a:ln w="25400" cmpd="thickThin"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Cancun" pitchFamily="2" charset="0"/>
              </a:rPr>
              <a:t>en</a:t>
            </a:r>
            <a:br>
              <a:rPr lang="sk-SK" sz="8000">
                <a:ln w="25400" cmpd="thickThin"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Cancun" pitchFamily="2" charset="0"/>
              </a:rPr>
            </a:br>
            <a:r>
              <a:rPr lang="es-MX" sz="13300">
                <a:ln w="25400" cmpd="thickThin"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Cancun" pitchFamily="2" charset="0"/>
              </a:rPr>
              <a:t>Africa</a:t>
            </a:r>
            <a:endParaRPr lang="es-MX" sz="13300" dirty="0">
              <a:ln w="25400" cmpd="thickThin">
                <a:solidFill>
                  <a:schemeClr val="tx1"/>
                </a:solidFill>
              </a:ln>
              <a:blipFill>
                <a:blip r:embed="rId4"/>
                <a:stretch>
                  <a:fillRect/>
                </a:stretch>
              </a:blipFill>
              <a:latin typeface="Cancu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21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  <p:sndAc>
          <p:stSnd loop="1">
            <p:snd r:embed="rId2" name="Busi Mhlongo - Yehlisan 1.wav"/>
          </p:stSnd>
        </p:sndAc>
      </p:transition>
    </mc:Choice>
    <mc:Fallback xmlns="">
      <p:transition spd="slow" advClick="0" advTm="6000">
        <p:fade/>
        <p:sndAc>
          <p:stSnd loop="1">
            <p:snd r:embed="rId5" name="Busi Mhlongo - Yehlisan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D5D36C1C-84F9-4B40-9979-AA69FCF743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8933948" y="360000"/>
            <a:ext cx="22557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 dirty="0" err="1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Algeria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37848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dirty="0" err="1"/>
              <a:t>Photography</a:t>
            </a:r>
            <a:r>
              <a:rPr lang="es-MX" dirty="0"/>
              <a:t> © </a:t>
            </a:r>
            <a:r>
              <a:rPr lang="es-MX" dirty="0" err="1"/>
              <a:t>by</a:t>
            </a:r>
            <a:r>
              <a:rPr lang="es-MX" dirty="0"/>
              <a:t> </a:t>
            </a:r>
            <a:r>
              <a:rPr lang="ar-AE" dirty="0"/>
              <a:t>بواللحم - م </a:t>
            </a:r>
            <a:r>
              <a:rPr lang="es-MX" dirty="0" err="1"/>
              <a:t>on</a:t>
            </a:r>
            <a:r>
              <a:rPr lang="es-MX" dirty="0"/>
              <a:t> 500px</a:t>
            </a:r>
          </a:p>
        </p:txBody>
      </p:sp>
    </p:spTree>
    <p:extLst>
      <p:ext uri="{BB962C8B-B14F-4D97-AF65-F5344CB8AC3E}">
        <p14:creationId xmlns:p14="http://schemas.microsoft.com/office/powerpoint/2010/main" val="116340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3480023B-861B-45A5-9561-06A7346B15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9049896" y="396000"/>
            <a:ext cx="21691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Angola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7351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/>
              <a:t>Photography</a:t>
            </a:r>
            <a:r>
              <a:rPr lang="es-MX" dirty="0"/>
              <a:t> </a:t>
            </a:r>
            <a:r>
              <a:rPr lang="es-MX"/>
              <a:t>© by</a:t>
            </a:r>
            <a:r>
              <a:rPr lang="es-MX" dirty="0"/>
              <a:t> André Silva </a:t>
            </a:r>
            <a:r>
              <a:rPr lang="es-MX"/>
              <a:t>Pinto on</a:t>
            </a:r>
            <a:r>
              <a:rPr lang="es-MX" dirty="0"/>
              <a:t> 500px</a:t>
            </a:r>
          </a:p>
        </p:txBody>
      </p:sp>
    </p:spTree>
    <p:extLst>
      <p:ext uri="{BB962C8B-B14F-4D97-AF65-F5344CB8AC3E}">
        <p14:creationId xmlns:p14="http://schemas.microsoft.com/office/powerpoint/2010/main" val="133387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C7298F7F-EBC7-414E-8386-A2CC94ADDC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8382862" y="396000"/>
            <a:ext cx="28344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Botswana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4609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</a:t>
            </a:r>
            <a:r>
              <a:rPr lang="en-US"/>
              <a:t>Peter Negatsch</a:t>
            </a:r>
            <a:r>
              <a:rPr lang="en-US" dirty="0"/>
              <a:t> on 500px</a:t>
            </a:r>
          </a:p>
        </p:txBody>
      </p:sp>
    </p:spTree>
    <p:extLst>
      <p:ext uri="{BB962C8B-B14F-4D97-AF65-F5344CB8AC3E}">
        <p14:creationId xmlns:p14="http://schemas.microsoft.com/office/powerpoint/2010/main" val="2332336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381" y="0"/>
            <a:ext cx="12193200" cy="6860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AA279E09-198E-406F-964C-1BACE967CA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8368371" y="396000"/>
            <a:ext cx="28778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Cameroon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4323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</a:t>
            </a:r>
            <a:r>
              <a:rPr lang="en-US"/>
              <a:t>Victor Ndende</a:t>
            </a:r>
            <a:r>
              <a:rPr lang="en-US" dirty="0"/>
              <a:t> on 500px</a:t>
            </a:r>
          </a:p>
        </p:txBody>
      </p:sp>
    </p:spTree>
    <p:extLst>
      <p:ext uri="{BB962C8B-B14F-4D97-AF65-F5344CB8AC3E}">
        <p14:creationId xmlns:p14="http://schemas.microsoft.com/office/powerpoint/2010/main" val="218426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A40D60CD-FD31-4723-B87F-936D94E2C1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7855543" y="396000"/>
            <a:ext cx="338361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Cape</a:t>
            </a:r>
            <a:r>
              <a:rPr lang="es-MX" sz="66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 BERKLEY" panose="02000000000000000000" pitchFamily="2" charset="0"/>
              </a:rPr>
              <a:t> </a:t>
            </a:r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Verde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6693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</a:t>
            </a:r>
            <a:r>
              <a:rPr lang="en-US"/>
              <a:t>Rose MacAuslan</a:t>
            </a:r>
            <a:r>
              <a:rPr lang="en-US" dirty="0"/>
              <a:t> on 500px</a:t>
            </a:r>
          </a:p>
        </p:txBody>
      </p:sp>
    </p:spTree>
    <p:extLst>
      <p:ext uri="{BB962C8B-B14F-4D97-AF65-F5344CB8AC3E}">
        <p14:creationId xmlns:p14="http://schemas.microsoft.com/office/powerpoint/2010/main" val="896530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0CD60848-CCD9-4CC6-B411-12FD5B67E6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9524973" y="396000"/>
            <a:ext cx="16706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Chad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535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</a:t>
            </a:r>
            <a:r>
              <a:rPr lang="en-US"/>
              <a:t>by jae youn Ryu</a:t>
            </a:r>
            <a:r>
              <a:rPr lang="en-US" dirty="0"/>
              <a:t> on 500px</a:t>
            </a:r>
          </a:p>
        </p:txBody>
      </p:sp>
    </p:spTree>
    <p:extLst>
      <p:ext uri="{BB962C8B-B14F-4D97-AF65-F5344CB8AC3E}">
        <p14:creationId xmlns:p14="http://schemas.microsoft.com/office/powerpoint/2010/main" val="2735102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20915C65-AC49-421D-A814-F59F48B741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8711471" y="396000"/>
            <a:ext cx="24979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Comoros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27917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Flogs</a:t>
            </a:r>
          </a:p>
        </p:txBody>
      </p:sp>
    </p:spTree>
    <p:extLst>
      <p:ext uri="{BB962C8B-B14F-4D97-AF65-F5344CB8AC3E}">
        <p14:creationId xmlns:p14="http://schemas.microsoft.com/office/powerpoint/2010/main" val="1533582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6CAE93BA-E39B-424C-A167-530DD17F8A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8772382" y="360000"/>
            <a:ext cx="24625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Djibouti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7857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Andrew Rosser on 500px</a:t>
            </a:r>
          </a:p>
        </p:txBody>
      </p:sp>
    </p:spTree>
    <p:extLst>
      <p:ext uri="{BB962C8B-B14F-4D97-AF65-F5344CB8AC3E}">
        <p14:creationId xmlns:p14="http://schemas.microsoft.com/office/powerpoint/2010/main" val="284734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718F6FE8-30C9-4C9A-9564-98881A740C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9360000" y="360000"/>
            <a:ext cx="18245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Egypt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7169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Nasser Osman on 500px</a:t>
            </a:r>
          </a:p>
        </p:txBody>
      </p:sp>
    </p:spTree>
    <p:extLst>
      <p:ext uri="{BB962C8B-B14F-4D97-AF65-F5344CB8AC3E}">
        <p14:creationId xmlns:p14="http://schemas.microsoft.com/office/powerpoint/2010/main" val="323572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7051D616-2BF8-4455-BA3B-ED7E44B85F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5976000" y="360000"/>
            <a:ext cx="527740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 err="1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Equatorial</a:t>
            </a:r>
            <a:r>
              <a:rPr lang="es-MX" sz="66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 BERKLEY" panose="02000000000000000000" pitchFamily="2" charset="0"/>
              </a:rPr>
              <a:t> </a:t>
            </a:r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Guinea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6167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Optical Flows on 500px</a:t>
            </a:r>
          </a:p>
        </p:txBody>
      </p:sp>
    </p:spTree>
    <p:extLst>
      <p:ext uri="{BB962C8B-B14F-4D97-AF65-F5344CB8AC3E}">
        <p14:creationId xmlns:p14="http://schemas.microsoft.com/office/powerpoint/2010/main" val="71901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ok 3">
            <a:extLst>
              <a:ext uri="{FF2B5EF4-FFF2-40B4-BE49-F238E27FC236}">
                <a16:creationId xmlns:a16="http://schemas.microsoft.com/office/drawing/2014/main" id="{C42EEDF5-0CB2-4ABE-BF7A-D246C97E16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9048229" y="360000"/>
            <a:ext cx="21452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Eritrea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2213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951CD4BB-90B6-475D-BE35-B701E95152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8898016" y="360000"/>
            <a:ext cx="23022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Gambia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5132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</a:t>
            </a:r>
            <a:r>
              <a:rPr lang="en-US"/>
              <a:t>Wilma Wijers Smeets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0544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6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FD1FA4A0-E73D-4F4D-9CEF-415BC8DE5B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9244390" y="360000"/>
            <a:ext cx="19656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Ghana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50110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</a:t>
            </a:r>
            <a:r>
              <a:rPr lang="en-US"/>
              <a:t>by Ayitey</a:t>
            </a:r>
            <a:r>
              <a:rPr lang="en-US" dirty="0"/>
              <a:t> Hammond on 500px</a:t>
            </a:r>
          </a:p>
        </p:txBody>
      </p:sp>
    </p:spTree>
    <p:extLst>
      <p:ext uri="{BB962C8B-B14F-4D97-AF65-F5344CB8AC3E}">
        <p14:creationId xmlns:p14="http://schemas.microsoft.com/office/powerpoint/2010/main" val="121220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FC5B7F4D-2AFC-4B9A-B0A4-18CBD26564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7046391" y="360000"/>
            <a:ext cx="417454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Guinea</a:t>
            </a:r>
            <a:r>
              <a:rPr lang="es-MX" sz="66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 BERKLEY" panose="02000000000000000000" pitchFamily="2" charset="0"/>
              </a:rPr>
              <a:t> </a:t>
            </a:r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Bissau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1710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</a:t>
            </a:r>
            <a:r>
              <a:rPr lang="en-US"/>
              <a:t>by Murch</a:t>
            </a:r>
            <a:r>
              <a:rPr lang="en-US" dirty="0"/>
              <a:t> TP on 500px</a:t>
            </a:r>
          </a:p>
        </p:txBody>
      </p:sp>
    </p:spTree>
    <p:extLst>
      <p:ext uri="{BB962C8B-B14F-4D97-AF65-F5344CB8AC3E}">
        <p14:creationId xmlns:p14="http://schemas.microsoft.com/office/powerpoint/2010/main" val="2416516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10110273-0052-42A3-8DF8-A35CBB0005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7694680" y="360000"/>
            <a:ext cx="3487878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 err="1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Ivory</a:t>
            </a:r>
            <a:r>
              <a:rPr lang="es-MX" sz="66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 BERKLEY" panose="02000000000000000000" pitchFamily="2" charset="0"/>
              </a:rPr>
              <a:t> </a:t>
            </a:r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Coast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4311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</a:t>
            </a:r>
            <a:r>
              <a:rPr lang="en-US"/>
              <a:t>Mike Alimir</a:t>
            </a:r>
            <a:r>
              <a:rPr lang="en-US" dirty="0"/>
              <a:t> on 500px</a:t>
            </a:r>
          </a:p>
        </p:txBody>
      </p:sp>
    </p:spTree>
    <p:extLst>
      <p:ext uri="{BB962C8B-B14F-4D97-AF65-F5344CB8AC3E}">
        <p14:creationId xmlns:p14="http://schemas.microsoft.com/office/powerpoint/2010/main" val="270687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6051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A8809B52-40F7-479C-99E9-9961976309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9258614" y="360000"/>
            <a:ext cx="19752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Kenya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5666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Dale Johnson on 500px</a:t>
            </a:r>
          </a:p>
        </p:txBody>
      </p:sp>
    </p:spTree>
    <p:extLst>
      <p:ext uri="{BB962C8B-B14F-4D97-AF65-F5344CB8AC3E}">
        <p14:creationId xmlns:p14="http://schemas.microsoft.com/office/powerpoint/2010/main" val="3867244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22" cy="686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3342D17-B5F5-4A90-8F01-2C0F7FA265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8973087" y="360000"/>
            <a:ext cx="22220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Lesotho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9687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Mark </a:t>
            </a:r>
            <a:r>
              <a:rPr lang="en-US"/>
              <a:t>van Vuuren</a:t>
            </a:r>
            <a:r>
              <a:rPr lang="en-US" dirty="0"/>
              <a:t> on 500px</a:t>
            </a:r>
          </a:p>
        </p:txBody>
      </p:sp>
    </p:spTree>
    <p:extLst>
      <p:ext uri="{BB962C8B-B14F-4D97-AF65-F5344CB8AC3E}">
        <p14:creationId xmlns:p14="http://schemas.microsoft.com/office/powerpoint/2010/main" val="410680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ok 3">
            <a:extLst>
              <a:ext uri="{FF2B5EF4-FFF2-40B4-BE49-F238E27FC236}">
                <a16:creationId xmlns:a16="http://schemas.microsoft.com/office/drawing/2014/main" id="{6D52B315-B338-4348-9397-2F599EB7E5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9416172" y="360000"/>
            <a:ext cx="17812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Libya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0387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0C8236A3-E20F-4173-B459-BA22588638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7526008" y="360000"/>
            <a:ext cx="37144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Madagascar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961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/>
              <a:t>Photography</a:t>
            </a:r>
            <a:r>
              <a:rPr lang="es-MX" dirty="0"/>
              <a:t> </a:t>
            </a:r>
            <a:r>
              <a:rPr lang="es-MX"/>
              <a:t>© by riccardo lubrano on</a:t>
            </a:r>
            <a:r>
              <a:rPr lang="es-MX" dirty="0"/>
              <a:t> 500px</a:t>
            </a:r>
          </a:p>
        </p:txBody>
      </p:sp>
    </p:spTree>
    <p:extLst>
      <p:ext uri="{BB962C8B-B14F-4D97-AF65-F5344CB8AC3E}">
        <p14:creationId xmlns:p14="http://schemas.microsoft.com/office/powerpoint/2010/main" val="475474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4C836FEE-8D32-415C-A744-4E6EBC410C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8712000" y="360000"/>
            <a:ext cx="24897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Malawi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51950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Robin Learmonth on 500px</a:t>
            </a:r>
          </a:p>
        </p:txBody>
      </p:sp>
    </p:spTree>
    <p:extLst>
      <p:ext uri="{BB962C8B-B14F-4D97-AF65-F5344CB8AC3E}">
        <p14:creationId xmlns:p14="http://schemas.microsoft.com/office/powerpoint/2010/main" val="2740359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2A2D6886-B7D8-4BB9-B50A-6F468B198A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9516157" y="360000"/>
            <a:ext cx="17139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Mali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35160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</a:t>
            </a:r>
            <a:r>
              <a:rPr lang="en-US"/>
              <a:t>mag brinik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0426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F8B0AF94-4B8D-4B0E-B207-EB8B2A8E5A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7740000" y="360000"/>
            <a:ext cx="34660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Mauritania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2820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</a:t>
            </a:r>
            <a:r>
              <a:rPr lang="en-US"/>
              <a:t>by Furqan</a:t>
            </a:r>
            <a:r>
              <a:rPr lang="en-US" dirty="0"/>
              <a:t> Ali on 500px</a:t>
            </a:r>
          </a:p>
        </p:txBody>
      </p:sp>
    </p:spTree>
    <p:extLst>
      <p:ext uri="{BB962C8B-B14F-4D97-AF65-F5344CB8AC3E}">
        <p14:creationId xmlns:p14="http://schemas.microsoft.com/office/powerpoint/2010/main" val="2101243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ok 3">
            <a:extLst>
              <a:ext uri="{FF2B5EF4-FFF2-40B4-BE49-F238E27FC236}">
                <a16:creationId xmlns:a16="http://schemas.microsoft.com/office/drawing/2014/main" id="{71070445-3651-4D58-BDD8-05E27DC069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8182689" y="360000"/>
            <a:ext cx="30540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Mauritius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4364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17E15969-A41C-4631-85FB-FC5518BCCD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7524000" y="360000"/>
            <a:ext cx="36952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Mozambique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360000" y="6264000"/>
            <a:ext cx="34957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Jose Oliveira</a:t>
            </a:r>
          </a:p>
        </p:txBody>
      </p:sp>
    </p:spTree>
    <p:extLst>
      <p:ext uri="{BB962C8B-B14F-4D97-AF65-F5344CB8AC3E}">
        <p14:creationId xmlns:p14="http://schemas.microsoft.com/office/powerpoint/2010/main" val="1597605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F9C16EBB-3EDC-4663-9B64-493927BD3F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8640000" y="360000"/>
            <a:ext cx="25907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Namibia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1197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Oliver O. on 500px</a:t>
            </a:r>
          </a:p>
        </p:txBody>
      </p:sp>
    </p:spTree>
    <p:extLst>
      <p:ext uri="{BB962C8B-B14F-4D97-AF65-F5344CB8AC3E}">
        <p14:creationId xmlns:p14="http://schemas.microsoft.com/office/powerpoint/2010/main" val="3734948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BA46F550-9CE6-4CAD-827B-9D9766ADA6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9495521" y="360000"/>
            <a:ext cx="17491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Niger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9092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/>
              <a:t>Photography</a:t>
            </a:r>
            <a:r>
              <a:rPr lang="es-MX" dirty="0"/>
              <a:t> </a:t>
            </a:r>
            <a:r>
              <a:rPr lang="es-MX"/>
              <a:t>© by</a:t>
            </a:r>
            <a:r>
              <a:rPr lang="es-MX" dirty="0"/>
              <a:t> Giuseppe </a:t>
            </a:r>
            <a:r>
              <a:rPr lang="es-MX"/>
              <a:t>Salvia on</a:t>
            </a:r>
            <a:r>
              <a:rPr lang="es-MX" dirty="0"/>
              <a:t> 500px</a:t>
            </a:r>
          </a:p>
        </p:txBody>
      </p:sp>
    </p:spTree>
    <p:extLst>
      <p:ext uri="{BB962C8B-B14F-4D97-AF65-F5344CB8AC3E}">
        <p14:creationId xmlns:p14="http://schemas.microsoft.com/office/powerpoint/2010/main" val="2826137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B21A4E6F-2972-4AE4-A6DB-48DF94F3B5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8966008" y="360000"/>
            <a:ext cx="22781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Nigeria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50166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Miracle Goodwill on 500px</a:t>
            </a:r>
          </a:p>
        </p:txBody>
      </p:sp>
    </p:spTree>
    <p:extLst>
      <p:ext uri="{BB962C8B-B14F-4D97-AF65-F5344CB8AC3E}">
        <p14:creationId xmlns:p14="http://schemas.microsoft.com/office/powerpoint/2010/main" val="335385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" y="0"/>
            <a:ext cx="12192000" cy="686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27673297-8B4D-474E-AC3B-D08609365D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8717079" y="360000"/>
            <a:ext cx="25218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Rwanda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36044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Cc1 on 500px</a:t>
            </a:r>
          </a:p>
        </p:txBody>
      </p:sp>
    </p:spTree>
    <p:extLst>
      <p:ext uri="{BB962C8B-B14F-4D97-AF65-F5344CB8AC3E}">
        <p14:creationId xmlns:p14="http://schemas.microsoft.com/office/powerpoint/2010/main" val="3848270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6D1D04DA-FDE5-4B33-875A-EC2541F7BB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4491626" y="360000"/>
            <a:ext cx="6737165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S</a:t>
            </a:r>
            <a:r>
              <a:rPr lang="sk-SK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a</a:t>
            </a:r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o</a:t>
            </a:r>
            <a:r>
              <a:rPr lang="es-MX" sz="66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 BERKLEY" panose="02000000000000000000" pitchFamily="2" charset="0"/>
              </a:rPr>
              <a:t> </a:t>
            </a:r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Tomé</a:t>
            </a:r>
            <a:r>
              <a:rPr lang="es-MX" sz="66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 BERKLEY" panose="02000000000000000000" pitchFamily="2" charset="0"/>
              </a:rPr>
              <a:t> </a:t>
            </a:r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and</a:t>
            </a:r>
            <a:r>
              <a:rPr lang="es-MX" sz="66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 BERKLEY" panose="02000000000000000000" pitchFamily="2" charset="0"/>
              </a:rPr>
              <a:t> </a:t>
            </a:r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Príncipe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5906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</a:t>
            </a:r>
            <a:r>
              <a:rPr lang="en-US"/>
              <a:t>by Rui</a:t>
            </a:r>
            <a:r>
              <a:rPr lang="en-US" dirty="0"/>
              <a:t> </a:t>
            </a:r>
            <a:r>
              <a:rPr lang="en-US"/>
              <a:t>T Guedes</a:t>
            </a:r>
            <a:r>
              <a:rPr lang="en-US" dirty="0"/>
              <a:t> on 500px</a:t>
            </a:r>
          </a:p>
        </p:txBody>
      </p:sp>
    </p:spTree>
    <p:extLst>
      <p:ext uri="{BB962C8B-B14F-4D97-AF65-F5344CB8AC3E}">
        <p14:creationId xmlns:p14="http://schemas.microsoft.com/office/powerpoint/2010/main" val="1132748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16F993A-F20F-4D52-B6FA-FBDE38E70E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8840578" y="360000"/>
            <a:ext cx="23423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Senegal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0311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</a:t>
            </a:r>
            <a:r>
              <a:rPr lang="en-US"/>
              <a:t>Mohamed Sabry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0874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ok 3">
            <a:extLst>
              <a:ext uri="{FF2B5EF4-FFF2-40B4-BE49-F238E27FC236}">
                <a16:creationId xmlns:a16="http://schemas.microsoft.com/office/drawing/2014/main" id="{8C045168-8149-4FA7-B705-8A9DFCEA79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8269454" y="360000"/>
            <a:ext cx="29450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Seychelles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591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D26E64DB-7DCA-4410-8D43-F22CB890DD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7383760" y="360000"/>
            <a:ext cx="3854453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South</a:t>
            </a:r>
            <a:r>
              <a:rPr lang="es-MX" sz="66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 BERKLEY" panose="02000000000000000000" pitchFamily="2" charset="0"/>
              </a:rPr>
              <a:t> </a:t>
            </a:r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Africa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5133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Olaf Holland on 500px</a:t>
            </a:r>
          </a:p>
        </p:txBody>
      </p:sp>
    </p:spTree>
    <p:extLst>
      <p:ext uri="{BB962C8B-B14F-4D97-AF65-F5344CB8AC3E}">
        <p14:creationId xmlns:p14="http://schemas.microsoft.com/office/powerpoint/2010/main" val="382714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5CF7049C-AD65-4033-AC50-E4A4ED3857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9216000" y="360000"/>
            <a:ext cx="20136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Sudan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2208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</a:t>
            </a:r>
            <a:r>
              <a:rPr lang="en-US"/>
              <a:t>by Suhail</a:t>
            </a:r>
            <a:r>
              <a:rPr lang="en-US" dirty="0"/>
              <a:t> Khan on 500px</a:t>
            </a:r>
          </a:p>
        </p:txBody>
      </p:sp>
    </p:spTree>
    <p:extLst>
      <p:ext uri="{BB962C8B-B14F-4D97-AF65-F5344CB8AC3E}">
        <p14:creationId xmlns:p14="http://schemas.microsoft.com/office/powerpoint/2010/main" val="281528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4E2B307-4518-445E-823E-49FAAEDE3D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8067746" y="360000"/>
            <a:ext cx="31133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Swaziland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51519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/>
              <a:t>Photography</a:t>
            </a:r>
            <a:r>
              <a:rPr lang="es-MX" dirty="0"/>
              <a:t> </a:t>
            </a:r>
            <a:r>
              <a:rPr lang="es-MX"/>
              <a:t>© by Fatima Serrão</a:t>
            </a:r>
            <a:r>
              <a:rPr lang="es-MX" dirty="0"/>
              <a:t> </a:t>
            </a:r>
            <a:r>
              <a:rPr lang="es-MX"/>
              <a:t>Gomes on</a:t>
            </a:r>
            <a:r>
              <a:rPr lang="es-MX" dirty="0"/>
              <a:t> 500px</a:t>
            </a:r>
          </a:p>
        </p:txBody>
      </p:sp>
    </p:spTree>
    <p:extLst>
      <p:ext uri="{BB962C8B-B14F-4D97-AF65-F5344CB8AC3E}">
        <p14:creationId xmlns:p14="http://schemas.microsoft.com/office/powerpoint/2010/main" val="291085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BD352407-D280-468C-94CD-9976C25FB3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8028000" y="360000"/>
            <a:ext cx="359158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Tanzania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3969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John Harrison on 500px</a:t>
            </a:r>
          </a:p>
        </p:txBody>
      </p:sp>
    </p:spTree>
    <p:extLst>
      <p:ext uri="{BB962C8B-B14F-4D97-AF65-F5344CB8AC3E}">
        <p14:creationId xmlns:p14="http://schemas.microsoft.com/office/powerpoint/2010/main" val="363226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BFCD4BBF-EE6E-42FE-8277-1DC387595D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8532000" y="360000"/>
            <a:ext cx="309404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Tunisia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7257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</a:t>
            </a:r>
            <a:r>
              <a:rPr lang="en-US"/>
              <a:t>by Kaouane Hichem</a:t>
            </a:r>
            <a:r>
              <a:rPr lang="en-US" dirty="0"/>
              <a:t> on 500px</a:t>
            </a:r>
          </a:p>
        </p:txBody>
      </p:sp>
    </p:spTree>
    <p:extLst>
      <p:ext uri="{BB962C8B-B14F-4D97-AF65-F5344CB8AC3E}">
        <p14:creationId xmlns:p14="http://schemas.microsoft.com/office/powerpoint/2010/main" val="173170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3F61E241-1649-4C22-A62C-CF0D82A995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8460000" y="360000"/>
            <a:ext cx="309404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MX" sz="540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Uganda</a:t>
            </a:r>
            <a:endParaRPr lang="es-MX" sz="5400" dirty="0">
              <a:ln w="0">
                <a:solidFill>
                  <a:srgbClr val="DE9B14"/>
                </a:solidFill>
              </a:ln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nff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5238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</a:t>
            </a:r>
            <a:r>
              <a:rPr lang="en-US"/>
              <a:t>by Liesbet</a:t>
            </a:r>
            <a:r>
              <a:rPr lang="en-US" dirty="0"/>
              <a:t> Sanders on 500px</a:t>
            </a:r>
          </a:p>
        </p:txBody>
      </p:sp>
    </p:spTree>
    <p:extLst>
      <p:ext uri="{BB962C8B-B14F-4D97-AF65-F5344CB8AC3E}">
        <p14:creationId xmlns:p14="http://schemas.microsoft.com/office/powerpoint/2010/main" val="242909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C0F12423-99D0-4AB7-ADF4-1E5CAFC60F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8532000" y="360000"/>
            <a:ext cx="309404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MX" sz="5400" dirty="0">
                <a:ln w="0">
                  <a:solidFill>
                    <a:srgbClr val="DE9B14"/>
                  </a:solidFill>
                </a:ln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nff" pitchFamily="2" charset="0"/>
              </a:rPr>
              <a:t>Zambia</a:t>
            </a:r>
            <a:r>
              <a:rPr lang="es-MX" sz="6600">
                <a:ln w="0">
                  <a:solidFill>
                    <a:srgbClr val="7030A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BERKLEY" panose="02000000000000000000" pitchFamily="2" charset="0"/>
              </a:rPr>
              <a:t> </a:t>
            </a:r>
            <a:endParaRPr lang="es-MX" sz="6600" dirty="0">
              <a:ln w="0">
                <a:solidFill>
                  <a:srgbClr val="7030A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 BERKLEY" panose="02000000000000000000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0000" y="6264000"/>
            <a:ext cx="41755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Photography © by Kevin Clark on 500px</a:t>
            </a:r>
          </a:p>
        </p:txBody>
      </p:sp>
    </p:spTree>
    <p:extLst>
      <p:ext uri="{BB962C8B-B14F-4D97-AF65-F5344CB8AC3E}">
        <p14:creationId xmlns:p14="http://schemas.microsoft.com/office/powerpoint/2010/main" val="3974130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indow dir="vert"/>
      </p:transition>
    </mc:Choice>
    <mc:Fallback xmlns="">
      <p:transition spd="slow" advClick="0" advTm="4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C836187-7AA1-441A-980F-8A0475B988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FE162E3F-89B0-4D3D-830C-E7F84979B16B}"/>
              </a:ext>
            </a:extLst>
          </p:cNvPr>
          <p:cNvSpPr txBox="1">
            <a:spLocks/>
          </p:cNvSpPr>
          <p:nvPr/>
        </p:nvSpPr>
        <p:spPr>
          <a:xfrm>
            <a:off x="2767874" y="3429000"/>
            <a:ext cx="6656252" cy="2847988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MX" sz="6700">
                <a:ln w="25400" cmpd="thickThin">
                  <a:solidFill>
                    <a:schemeClr val="tx1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Cancun" pitchFamily="2" charset="0"/>
              </a:rPr>
              <a:t>Atardeceres</a:t>
            </a:r>
            <a:br>
              <a:rPr lang="sk-SK" sz="8000">
                <a:ln w="25400" cmpd="thickThin">
                  <a:solidFill>
                    <a:schemeClr val="tx1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Cancun" pitchFamily="2" charset="0"/>
              </a:rPr>
            </a:br>
            <a:r>
              <a:rPr lang="es-MX" sz="3300">
                <a:ln w="25400" cmpd="thickThin">
                  <a:solidFill>
                    <a:schemeClr val="tx1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Cancun" pitchFamily="2" charset="0"/>
              </a:rPr>
              <a:t>en</a:t>
            </a:r>
            <a:br>
              <a:rPr lang="sk-SK" sz="8000">
                <a:ln w="25400" cmpd="thickThin">
                  <a:solidFill>
                    <a:schemeClr val="tx1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Cancun" pitchFamily="2" charset="0"/>
              </a:rPr>
            </a:br>
            <a:r>
              <a:rPr lang="es-MX" sz="8200">
                <a:ln w="25400" cmpd="thickThin">
                  <a:solidFill>
                    <a:schemeClr val="tx1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Cancun" pitchFamily="2" charset="0"/>
              </a:rPr>
              <a:t>Africa</a:t>
            </a:r>
            <a:endParaRPr lang="es-MX" sz="8200" dirty="0">
              <a:ln w="25400" cmpd="thickThin">
                <a:solidFill>
                  <a:schemeClr val="tx1"/>
                </a:solidFill>
              </a:ln>
              <a:blipFill>
                <a:blip r:embed="rId3"/>
                <a:stretch>
                  <a:fillRect/>
                </a:stretch>
              </a:blipFill>
              <a:latin typeface="Cancun" pitchFamily="2" charset="0"/>
            </a:endParaRPr>
          </a:p>
        </p:txBody>
      </p:sp>
      <p:pic>
        <p:nvPicPr>
          <p:cNvPr id="5" name="Obrázok 4">
            <a:extLst>
              <a:ext uri="{FF2B5EF4-FFF2-40B4-BE49-F238E27FC236}">
                <a16:creationId xmlns:a16="http://schemas.microsoft.com/office/drawing/2014/main" id="{6FE25742-AE44-491F-9A0E-AF6CD5AABE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6678" y="479141"/>
            <a:ext cx="3954896" cy="2204855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A459A315-B02E-4551-B6AF-32E12AFB2177}"/>
              </a:ext>
            </a:extLst>
          </p:cNvPr>
          <p:cNvSpPr/>
          <p:nvPr/>
        </p:nvSpPr>
        <p:spPr>
          <a:xfrm>
            <a:off x="657748" y="745004"/>
            <a:ext cx="49197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000">
                <a:solidFill>
                  <a:prstClr val="white"/>
                </a:solidFill>
                <a:latin typeface="Monotype Corsiva" panose="03010101010201010101" pitchFamily="66" charset="0"/>
              </a:rPr>
              <a:t>México 2018</a:t>
            </a:r>
          </a:p>
          <a:p>
            <a:pPr algn="just"/>
            <a:r>
              <a:rPr lang="sk-SK" sz="2000">
                <a:solidFill>
                  <a:prstClr val="white"/>
                </a:solidFill>
                <a:latin typeface="Monotype Corsiva" panose="03010101010201010101" pitchFamily="66" charset="0"/>
              </a:rPr>
              <a:t>I</a:t>
            </a:r>
            <a:r>
              <a:rPr lang="es-ES" sz="2000">
                <a:solidFill>
                  <a:prstClr val="white"/>
                </a:solidFill>
                <a:latin typeface="Monotype Corsiva" panose="03010101010201010101" pitchFamily="66" charset="0"/>
              </a:rPr>
              <a:t>mágenes de la Web</a:t>
            </a:r>
          </a:p>
          <a:p>
            <a:pPr algn="just"/>
            <a:r>
              <a:rPr lang="es-ES" sz="2000">
                <a:solidFill>
                  <a:prstClr val="white"/>
                </a:solidFill>
                <a:latin typeface="Monotype Corsiva" panose="03010101010201010101" pitchFamily="66" charset="0"/>
              </a:rPr>
              <a:t>Música: Busi Mhlongo - Yehlisan</a:t>
            </a:r>
            <a:endParaRPr lang="sk-SK" sz="2000">
              <a:solidFill>
                <a:prstClr val="white"/>
              </a:solidFill>
              <a:latin typeface="Monotype Corsiva" panose="03010101010201010101" pitchFamily="66" charset="0"/>
            </a:endParaRPr>
          </a:p>
          <a:p>
            <a:pPr algn="just"/>
            <a:endParaRPr lang="es-ES" sz="2000">
              <a:solidFill>
                <a:prstClr val="white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es-ES" sz="2000">
                <a:solidFill>
                  <a:prstClr val="white"/>
                </a:solidFill>
                <a:latin typeface="Monotype Corsiva" panose="03010101010201010101" pitchFamily="66" charset="0"/>
              </a:rPr>
              <a:t>Edición y compilación</a:t>
            </a:r>
            <a:r>
              <a:rPr lang="sk-SK" sz="2000">
                <a:solidFill>
                  <a:prstClr val="white"/>
                </a:solidFill>
                <a:latin typeface="Monotype Corsiva" panose="03010101010201010101" pitchFamily="66" charset="0"/>
              </a:rPr>
              <a:t> </a:t>
            </a:r>
            <a:r>
              <a:rPr lang="es-ES" sz="2000">
                <a:solidFill>
                  <a:prstClr val="white"/>
                </a:solidFill>
                <a:latin typeface="Monotype Corsiva" panose="03010101010201010101" pitchFamily="66" charset="0"/>
              </a:rPr>
              <a:t>:</a:t>
            </a:r>
            <a:r>
              <a:rPr lang="sk-SK" sz="2000">
                <a:solidFill>
                  <a:prstClr val="white"/>
                </a:solidFill>
                <a:latin typeface="Monotype Corsiva" panose="03010101010201010101" pitchFamily="66" charset="0"/>
              </a:rPr>
              <a:t>  </a:t>
            </a:r>
            <a:r>
              <a:rPr lang="es-ES" sz="2000">
                <a:solidFill>
                  <a:prstClr val="white"/>
                </a:solidFill>
                <a:latin typeface="Monotype Corsiva" panose="03010101010201010101" pitchFamily="66" charset="0"/>
              </a:rPr>
              <a:t>Eduardo Gutiérrez y Castro</a:t>
            </a:r>
            <a:endParaRPr lang="sk-SK" sz="2000">
              <a:solidFill>
                <a:prstClr val="white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es-ES" sz="2000">
                <a:solidFill>
                  <a:prstClr val="white"/>
                </a:solidFill>
                <a:latin typeface="Monotype Corsiva" panose="03010101010201010101" pitchFamily="66" charset="0"/>
              </a:rPr>
              <a:t>Cooperacion tecnica</a:t>
            </a:r>
            <a:r>
              <a:rPr lang="sk-SK" sz="2000">
                <a:solidFill>
                  <a:prstClr val="white"/>
                </a:solidFill>
                <a:latin typeface="Monotype Corsiva" panose="03010101010201010101" pitchFamily="66" charset="0"/>
              </a:rPr>
              <a:t> : Steve Rumpler</a:t>
            </a:r>
            <a:endParaRPr lang="es-ES" sz="2000">
              <a:solidFill>
                <a:prstClr val="white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Kruh - šípka">
            <a:extLst>
              <a:ext uri="{FF2B5EF4-FFF2-40B4-BE49-F238E27FC236}">
                <a16:creationId xmlns:a16="http://schemas.microsoft.com/office/drawing/2014/main" id="{8650D8A1-98FF-44A6-83B2-08FC16CD85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55014" y="6035761"/>
            <a:ext cx="516708" cy="516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Kruh">
            <a:extLst>
              <a:ext uri="{FF2B5EF4-FFF2-40B4-BE49-F238E27FC236}">
                <a16:creationId xmlns:a16="http://schemas.microsoft.com/office/drawing/2014/main" id="{3CC03F48-9EB9-4D98-A0D1-4D8D7F0BB6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55059" y="6026658"/>
            <a:ext cx="516619" cy="516619"/>
          </a:xfrm>
          <a:prstGeom prst="rect">
            <a:avLst/>
          </a:prstGeom>
          <a:noFill/>
          <a:effectLst>
            <a:outerShdw blurRad="63500" dist="50800" dir="2700000" algn="tl" rotWithShape="0">
              <a:prstClr val="black">
                <a:alpha val="75000"/>
              </a:prstClr>
            </a:outerShdw>
          </a:effectLst>
        </p:spPr>
      </p:pic>
      <p:pic>
        <p:nvPicPr>
          <p:cNvPr id="9" name="Podpis">
            <a:extLst>
              <a:ext uri="{FF2B5EF4-FFF2-40B4-BE49-F238E27FC236}">
                <a16:creationId xmlns:a16="http://schemas.microsoft.com/office/drawing/2014/main" id="{15F4FF28-0CF3-4CA1-94B7-9D4975DE170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82670" y="6036998"/>
            <a:ext cx="461395" cy="4840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60554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000"/>
                            </p:stCondLst>
                            <p:childTnLst>
                              <p:par>
                                <p:cTn id="64" presetID="1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theme1.xml><?xml version="1.0" encoding="utf-8"?>
<a:theme xmlns:a="http://schemas.openxmlformats.org/drawingml/2006/main" name="Pizarra">
  <a:themeElements>
    <a:clrScheme name="Pizarra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Pizarra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zarr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2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.xml><?xml version="1.0" encoding="utf-8"?>
<a:theme xmlns:a="http://schemas.openxmlformats.org/drawingml/2006/main" name="1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4.xml><?xml version="1.0" encoding="utf-8"?>
<a:theme xmlns:a="http://schemas.openxmlformats.org/drawingml/2006/main" name="2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5.xml><?xml version="1.0" encoding="utf-8"?>
<a:theme xmlns:a="http://schemas.openxmlformats.org/drawingml/2006/main" name="3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6.xml><?xml version="1.0" encoding="utf-8"?>
<a:theme xmlns:a="http://schemas.openxmlformats.org/drawingml/2006/main" name="4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7.xml><?xml version="1.0" encoding="utf-8"?>
<a:theme xmlns:a="http://schemas.openxmlformats.org/drawingml/2006/main" name="5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8.xml><?xml version="1.0" encoding="utf-8"?>
<a:theme xmlns:a="http://schemas.openxmlformats.org/drawingml/2006/main" name="6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9.xml><?xml version="1.0" encoding="utf-8"?>
<a:theme xmlns:a="http://schemas.openxmlformats.org/drawingml/2006/main" name="7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0.xml><?xml version="1.0" encoding="utf-8"?>
<a:theme xmlns:a="http://schemas.openxmlformats.org/drawingml/2006/main" name="8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1.xml><?xml version="1.0" encoding="utf-8"?>
<a:theme xmlns:a="http://schemas.openxmlformats.org/drawingml/2006/main" name="9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2.xml><?xml version="1.0" encoding="utf-8"?>
<a:theme xmlns:a="http://schemas.openxmlformats.org/drawingml/2006/main" name="10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3.xml><?xml version="1.0" encoding="utf-8"?>
<a:theme xmlns:a="http://schemas.openxmlformats.org/drawingml/2006/main" name="11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4.xml><?xml version="1.0" encoding="utf-8"?>
<a:theme xmlns:a="http://schemas.openxmlformats.org/drawingml/2006/main" name="12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5.xml><?xml version="1.0" encoding="utf-8"?>
<a:theme xmlns:a="http://schemas.openxmlformats.org/drawingml/2006/main" name="14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6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TM04033929[[fn=Pizarra]]</Template>
  <TotalTime>0</TotalTime>
  <Words>341</Words>
  <Application>Microsoft Office PowerPoint</Application>
  <PresentationFormat>Širokouhlá</PresentationFormat>
  <Paragraphs>82</Paragraphs>
  <Slides>41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12</vt:i4>
      </vt:variant>
      <vt:variant>
        <vt:lpstr>Motív</vt:lpstr>
      </vt:variant>
      <vt:variant>
        <vt:i4>16</vt:i4>
      </vt:variant>
      <vt:variant>
        <vt:lpstr>Nadpisy snímok</vt:lpstr>
      </vt:variant>
      <vt:variant>
        <vt:i4>41</vt:i4>
      </vt:variant>
    </vt:vector>
  </HeadingPairs>
  <TitlesOfParts>
    <vt:vector size="69" baseType="lpstr">
      <vt:lpstr>AR BERKLEY</vt:lpstr>
      <vt:lpstr>Wingdings 2</vt:lpstr>
      <vt:lpstr>Calibri</vt:lpstr>
      <vt:lpstr>Banff</vt:lpstr>
      <vt:lpstr>Kristen ITC</vt:lpstr>
      <vt:lpstr>Arial</vt:lpstr>
      <vt:lpstr>Bookman Old Style</vt:lpstr>
      <vt:lpstr>Monotype Corsiva</vt:lpstr>
      <vt:lpstr>Cancun</vt:lpstr>
      <vt:lpstr>Calisto MT</vt:lpstr>
      <vt:lpstr>Wingdings</vt:lpstr>
      <vt:lpstr>Rockwell</vt:lpstr>
      <vt:lpstr>Pizarra</vt:lpstr>
      <vt:lpstr>Damask</vt:lpstr>
      <vt:lpstr>1_Damask</vt:lpstr>
      <vt:lpstr>2_Damask</vt:lpstr>
      <vt:lpstr>3_Damask</vt:lpstr>
      <vt:lpstr>4_Damask</vt:lpstr>
      <vt:lpstr>5_Damask</vt:lpstr>
      <vt:lpstr>6_Damask</vt:lpstr>
      <vt:lpstr>7_Damask</vt:lpstr>
      <vt:lpstr>8_Damask</vt:lpstr>
      <vt:lpstr>9_Damask</vt:lpstr>
      <vt:lpstr>10_Damask</vt:lpstr>
      <vt:lpstr>11_Damask</vt:lpstr>
      <vt:lpstr>12_Damask</vt:lpstr>
      <vt:lpstr>14_Damask</vt:lpstr>
      <vt:lpstr>4_Diseño predeterminado</vt:lpstr>
      <vt:lpstr>Atardeceres en Africa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Atardeceres en Africa</dc:title>
  <dc:creator/>
  <cp:lastModifiedBy/>
  <cp:revision>66</cp:revision>
  <dcterms:created xsi:type="dcterms:W3CDTF">2018-10-13T00:59:23Z</dcterms:created>
  <dcterms:modified xsi:type="dcterms:W3CDTF">2021-08-09T15:03:21Z</dcterms:modified>
</cp:coreProperties>
</file>