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96" r:id="rId31"/>
    <p:sldId id="295" r:id="rId32"/>
    <p:sldId id="294" r:id="rId33"/>
    <p:sldId id="293" r:id="rId34"/>
    <p:sldId id="292" r:id="rId35"/>
    <p:sldId id="291" r:id="rId36"/>
    <p:sldId id="290" r:id="rId37"/>
    <p:sldId id="289" r:id="rId38"/>
    <p:sldId id="288" r:id="rId39"/>
    <p:sldId id="287" r:id="rId40"/>
    <p:sldId id="259" r:id="rId41"/>
    <p:sldId id="258" r:id="rId42"/>
    <p:sldId id="257" r:id="rId43"/>
    <p:sldId id="297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GODJYV6l9INHyeeWBV1oQ" hashData="GTGgEe49W4rFzlRIOl3VpChnXP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133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6A848-89D6-4953-8459-19192C9857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CAFDE-ECB5-416E-A431-1E20303A33DB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C6D11-B418-4555-9121-B1CF5F6F0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A6C4CC3-B2C6-4C5A-AF46-5DA67B2B2B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428736"/>
            <a:ext cx="4229100" cy="638175"/>
          </a:xfrm>
          <a:prstGeom prst="rect">
            <a:avLst/>
          </a:prstGeom>
          <a:noFill/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2428868"/>
            <a:ext cx="5057775" cy="638175"/>
          </a:xfrm>
          <a:prstGeom prst="rect">
            <a:avLst/>
          </a:prstGeom>
          <a:noFill/>
        </p:spPr>
      </p:pic>
      <p:pic>
        <p:nvPicPr>
          <p:cNvPr id="6" name="Picture 10" descr="www.glitterjoy.com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3429000"/>
            <a:ext cx="5429250" cy="638175"/>
          </a:xfrm>
          <a:prstGeom prst="rect">
            <a:avLst/>
          </a:prstGeom>
          <a:noFill/>
        </p:spPr>
      </p:pic>
      <p:pic>
        <p:nvPicPr>
          <p:cNvPr id="7" name="Picture 12" descr="www.glitterjoy.com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4500570"/>
            <a:ext cx="8134350" cy="638175"/>
          </a:xfrm>
          <a:prstGeom prst="rect">
            <a:avLst/>
          </a:prstGeom>
          <a:noFill/>
        </p:spPr>
      </p:pic>
      <p:pic>
        <p:nvPicPr>
          <p:cNvPr id="8" name="Picture 14" descr="www.glitterjoy.com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86050" y="714356"/>
            <a:ext cx="3933825" cy="381001"/>
          </a:xfrm>
          <a:prstGeom prst="rect">
            <a:avLst/>
          </a:prstGeom>
          <a:noFill/>
        </p:spPr>
      </p:pic>
      <p:pic>
        <p:nvPicPr>
          <p:cNvPr id="43009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  <p:sndAc>
      <p:stSnd>
        <p:snd r:embed="rId2" name="[07].Damian Luca.Unchained Melo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9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43966" cy="6482975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2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7277" cy="635795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5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isoviepolya-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572528" cy="6429396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8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9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1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15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1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477277" cy="635795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1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2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25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43966" cy="637581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2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24903" cy="6393677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isoviepolya-28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48715" cy="6357958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3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3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34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3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7277" cy="635795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4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24903" cy="62865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soviepolya-4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01090" cy="637581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nnan-rice-terraces2-12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29652" cy="6322239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nnan-rice-terraces2-2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77277" cy="635795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nnan-rice-terraces-12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5338" cy="642699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nnan-rice-terraces-4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5338" cy="642699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nnan-rice-terraces-85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29652" cy="6317802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643966" cy="6482975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29652" cy="6322239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8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01090" cy="637581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8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01090" cy="637581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8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04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01090" cy="637581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2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4399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4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35795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5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heHani08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69321" cy="64315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ker070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9000">
    <p:wheel spokes="3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60</Words>
  <Application>Microsoft Office PowerPoint</Application>
  <PresentationFormat>Presentación en pantalla (4:3)</PresentationFormat>
  <Paragraphs>28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2013-09-18T20:44:17Z</dcterms:created>
  <dcterms:modified xsi:type="dcterms:W3CDTF">2013-09-18T21:47:15Z</dcterms:modified>
</cp:coreProperties>
</file>