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804" r:id="rId1"/>
    <p:sldMasterId id="2147483876" r:id="rId2"/>
    <p:sldMasterId id="2147483900" r:id="rId3"/>
    <p:sldMasterId id="2147483912" r:id="rId4"/>
    <p:sldMasterId id="2147483924" r:id="rId5"/>
    <p:sldMasterId id="2147483936" r:id="rId6"/>
  </p:sldMasterIdLst>
  <p:notesMasterIdLst>
    <p:notesMasterId r:id="rId55"/>
  </p:notesMasterIdLst>
  <p:sldIdLst>
    <p:sldId id="1691" r:id="rId7"/>
    <p:sldId id="1692" r:id="rId8"/>
    <p:sldId id="1693" r:id="rId9"/>
    <p:sldId id="1267" r:id="rId10"/>
    <p:sldId id="1671" r:id="rId11"/>
    <p:sldId id="1768" r:id="rId12"/>
    <p:sldId id="1699" r:id="rId13"/>
    <p:sldId id="1716" r:id="rId14"/>
    <p:sldId id="1717" r:id="rId15"/>
    <p:sldId id="1698" r:id="rId16"/>
    <p:sldId id="1767" r:id="rId17"/>
    <p:sldId id="1779" r:id="rId18"/>
    <p:sldId id="1722" r:id="rId19"/>
    <p:sldId id="1712" r:id="rId20"/>
    <p:sldId id="1755" r:id="rId21"/>
    <p:sldId id="1747" r:id="rId22"/>
    <p:sldId id="1702" r:id="rId23"/>
    <p:sldId id="1701" r:id="rId24"/>
    <p:sldId id="1694" r:id="rId25"/>
    <p:sldId id="1734" r:id="rId26"/>
    <p:sldId id="1751" r:id="rId27"/>
    <p:sldId id="1729" r:id="rId28"/>
    <p:sldId id="1730" r:id="rId29"/>
    <p:sldId id="1727" r:id="rId30"/>
    <p:sldId id="1736" r:id="rId31"/>
    <p:sldId id="1761" r:id="rId32"/>
    <p:sldId id="1783" r:id="rId33"/>
    <p:sldId id="1728" r:id="rId34"/>
    <p:sldId id="1731" r:id="rId35"/>
    <p:sldId id="1777" r:id="rId36"/>
    <p:sldId id="1770" r:id="rId37"/>
    <p:sldId id="1773" r:id="rId38"/>
    <p:sldId id="1765" r:id="rId39"/>
    <p:sldId id="1784" r:id="rId40"/>
    <p:sldId id="1786" r:id="rId41"/>
    <p:sldId id="1762" r:id="rId42"/>
    <p:sldId id="1705" r:id="rId43"/>
    <p:sldId id="1719" r:id="rId44"/>
    <p:sldId id="1744" r:id="rId45"/>
    <p:sldId id="1740" r:id="rId46"/>
    <p:sldId id="1710" r:id="rId47"/>
    <p:sldId id="1743" r:id="rId48"/>
    <p:sldId id="1738" r:id="rId49"/>
    <p:sldId id="1754" r:id="rId50"/>
    <p:sldId id="1749" r:id="rId51"/>
    <p:sldId id="1132" r:id="rId52"/>
    <p:sldId id="2417" r:id="rId53"/>
    <p:sldId id="268" r:id="rId54"/>
  </p:sldIdLst>
  <p:sldSz cx="15240000" cy="8572500"/>
  <p:notesSz cx="6858000" cy="9144000"/>
  <p:embeddedFontLst>
    <p:embeddedFont>
      <p:font typeface="Artistik" panose="04040505050F02020602" pitchFamily="82" charset="0"/>
      <p:regular r:id="rId56"/>
    </p:embeddedFont>
    <p:embeddedFont>
      <p:font typeface="Balloon XBd BT" panose="03060902030402060201" pitchFamily="66" charset="-18"/>
      <p:regular r:id="rId57"/>
      <p:bold r:id="rId58"/>
    </p:embeddedFont>
    <p:embeddedFont>
      <p:font typeface="Kristen ITC" panose="03050502040202030202" pitchFamily="66" charset="0"/>
      <p:regular r:id="rId59"/>
    </p:embeddedFont>
    <p:embeddedFont>
      <p:font typeface="Nadianne" panose="03020902050305070206" pitchFamily="66" charset="-18"/>
      <p:bold r:id="rId60"/>
      <p:boldItalic r:id="rId61"/>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U7xYVx9uPp/O+beKH/otA==" hashData="yY+PSzYtygjb548xT644KU9qFcdX7uIAxxBwxxD9g4iYU2eoJBG9TkkVcZcq1DPhhFpPrNj7Xdka0PTFZS2Ud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CB22F"/>
    <a:srgbClr val="AD4F0F"/>
    <a:srgbClr val="F1C86B"/>
    <a:srgbClr val="FFD574"/>
    <a:srgbClr val="843C0C"/>
    <a:srgbClr val="75B44A"/>
    <a:srgbClr val="437750"/>
    <a:srgbClr val="A9D18E"/>
    <a:srgbClr val="438250"/>
    <a:srgbClr val="43645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582" autoAdjust="0"/>
    <p:restoredTop sz="94620" autoAdjust="0"/>
  </p:normalViewPr>
  <p:slideViewPr>
    <p:cSldViewPr>
      <p:cViewPr varScale="1">
        <p:scale>
          <a:sx n="75" d="100"/>
          <a:sy n="75" d="100"/>
        </p:scale>
        <p:origin x="102" y="240"/>
      </p:cViewPr>
      <p:guideLst/>
    </p:cSldViewPr>
  </p:slideViewPr>
  <p:notesTextViewPr>
    <p:cViewPr>
      <p:scale>
        <a:sx n="1" d="1"/>
        <a:sy n="1" d="1"/>
      </p:scale>
      <p:origin x="0" y="0"/>
    </p:cViewPr>
  </p:notesTextViewPr>
  <p:sorterViewPr>
    <p:cViewPr>
      <p:scale>
        <a:sx n="40" d="100"/>
        <a:sy n="4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notesMaster" Target="notesMasters/notesMaster1.xml"/><Relationship Id="rId63" Type="http://schemas.openxmlformats.org/officeDocument/2006/relationships/viewProps" Target="viewProps.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font" Target="fonts/font3.fntdata"/><Relationship Id="rId5" Type="http://schemas.openxmlformats.org/officeDocument/2006/relationships/slideMaster" Target="slideMasters/slideMaster5.xml"/><Relationship Id="rId61" Type="http://schemas.openxmlformats.org/officeDocument/2006/relationships/font" Target="fonts/font6.fntdata"/><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font" Target="fonts/font1.fntdata"/><Relationship Id="rId64" Type="http://schemas.openxmlformats.org/officeDocument/2006/relationships/theme" Target="theme/theme1.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font" Target="fonts/font4.fntdata"/><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font" Target="fonts/font2.fntdata"/><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font" Target="fonts/font5.fntdata"/><Relationship Id="rId65"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7F2BC8E8-B321-4A41-81E2-66DEECADF16D}" type="datetimeFigureOut">
              <a:rPr lang="sk-SK" smtClean="0"/>
              <a:pPr/>
              <a:t>4. 6. 2024</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0C809F4-7037-43BA-A5AC-76B312C0CADA}" type="slidenum">
              <a:rPr lang="sk-SK" smtClean="0"/>
              <a:pPr/>
              <a:t>‹#›</a:t>
            </a:fld>
            <a:endParaRPr lang="sk-SK"/>
          </a:p>
        </p:txBody>
      </p:sp>
    </p:spTree>
    <p:extLst>
      <p:ext uri="{BB962C8B-B14F-4D97-AF65-F5344CB8AC3E}">
        <p14:creationId xmlns:p14="http://schemas.microsoft.com/office/powerpoint/2010/main" val="1963517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45736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76843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5230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04061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79440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4. 6. 2024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85341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4. 6. 2024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4934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4. 6. 2024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46281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4. 6. 2024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491330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4. 6. 2024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92392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4. 6. 2024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29990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65976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659587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376915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263559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371992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4. 6. 2024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579981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4. 6. 2024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851914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4. 6. 2024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744395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4. 6. 2024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4686792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4. 6. 2024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156844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4. 6. 2024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667399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1410523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815065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77692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57505423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0922865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00375412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697001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89778670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576042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3207743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7196189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140824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4. 6. 2024</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9890995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45481316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31115124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77477387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4. 6. 2024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1053470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4. 6. 2024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30634730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4. 6. 2024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6279995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4. 6. 2024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9865528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4. 6. 2024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13744642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4. 6. 2024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36268595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10395582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42740926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1" y="1402955"/>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1" y="4502548"/>
            <a:ext cx="11430000" cy="2069703"/>
          </a:xfrm>
        </p:spPr>
        <p:txBody>
          <a:bodyPr/>
          <a:lstStyle>
            <a:lvl1pPr marL="0" indent="0" algn="ctr">
              <a:buNone/>
              <a:defRPr sz="3000"/>
            </a:lvl1pPr>
            <a:lvl2pPr marL="571492" indent="0" algn="ctr">
              <a:buNone/>
              <a:defRPr sz="2500"/>
            </a:lvl2pPr>
            <a:lvl3pPr marL="1142985" indent="0" algn="ctr">
              <a:buNone/>
              <a:defRPr sz="2250"/>
            </a:lvl3pPr>
            <a:lvl4pPr marL="1714477" indent="0" algn="ctr">
              <a:buNone/>
              <a:defRPr sz="2000"/>
            </a:lvl4pPr>
            <a:lvl5pPr marL="2285968" indent="0" algn="ctr">
              <a:buNone/>
              <a:defRPr sz="2000"/>
            </a:lvl5pPr>
            <a:lvl6pPr marL="2857461" indent="0" algn="ctr">
              <a:buNone/>
              <a:defRPr sz="2000"/>
            </a:lvl6pPr>
            <a:lvl7pPr marL="3428953" indent="0" algn="ctr">
              <a:buNone/>
              <a:defRPr sz="2000"/>
            </a:lvl7pPr>
            <a:lvl8pPr marL="4000446" indent="0" algn="ctr">
              <a:buNone/>
              <a:defRPr sz="2000"/>
            </a:lvl8pPr>
            <a:lvl9pPr marL="4571938"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28566906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0946459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492" indent="0">
              <a:buNone/>
              <a:defRPr sz="2500">
                <a:solidFill>
                  <a:schemeClr val="tx1">
                    <a:tint val="75000"/>
                  </a:schemeClr>
                </a:solidFill>
              </a:defRPr>
            </a:lvl2pPr>
            <a:lvl3pPr marL="1142985" indent="0">
              <a:buNone/>
              <a:defRPr sz="2250">
                <a:solidFill>
                  <a:schemeClr val="tx1">
                    <a:tint val="75000"/>
                  </a:schemeClr>
                </a:solidFill>
              </a:defRPr>
            </a:lvl3pPr>
            <a:lvl4pPr marL="1714477" indent="0">
              <a:buNone/>
              <a:defRPr sz="2000">
                <a:solidFill>
                  <a:schemeClr val="tx1">
                    <a:tint val="75000"/>
                  </a:schemeClr>
                </a:solidFill>
              </a:defRPr>
            </a:lvl4pPr>
            <a:lvl5pPr marL="2285968" indent="0">
              <a:buNone/>
              <a:defRPr sz="2000">
                <a:solidFill>
                  <a:schemeClr val="tx1">
                    <a:tint val="75000"/>
                  </a:schemeClr>
                </a:solidFill>
              </a:defRPr>
            </a:lvl5pPr>
            <a:lvl6pPr marL="2857461" indent="0">
              <a:buNone/>
              <a:defRPr sz="2000">
                <a:solidFill>
                  <a:schemeClr val="tx1">
                    <a:tint val="75000"/>
                  </a:schemeClr>
                </a:solidFill>
              </a:defRPr>
            </a:lvl6pPr>
            <a:lvl7pPr marL="3428953" indent="0">
              <a:buNone/>
              <a:defRPr sz="2000">
                <a:solidFill>
                  <a:schemeClr val="tx1">
                    <a:tint val="75000"/>
                  </a:schemeClr>
                </a:solidFill>
              </a:defRPr>
            </a:lvl7pPr>
            <a:lvl8pPr marL="4000446" indent="0">
              <a:buNone/>
              <a:defRPr sz="2000">
                <a:solidFill>
                  <a:schemeClr val="tx1">
                    <a:tint val="75000"/>
                  </a:schemeClr>
                </a:solidFill>
              </a:defRPr>
            </a:lvl8pPr>
            <a:lvl9pPr marL="4571938"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4459616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3"/>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3"/>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4. 6. 2024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95936172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3" cy="1029890"/>
          </a:xfrm>
        </p:spPr>
        <p:txBody>
          <a:bodyPr anchor="b"/>
          <a:lstStyle>
            <a:lvl1pPr marL="0" indent="0">
              <a:buNone/>
              <a:defRPr sz="3000" b="1"/>
            </a:lvl1pPr>
            <a:lvl2pPr marL="571492" indent="0">
              <a:buNone/>
              <a:defRPr sz="2500" b="1"/>
            </a:lvl2pPr>
            <a:lvl3pPr marL="1142985" indent="0">
              <a:buNone/>
              <a:defRPr sz="2250" b="1"/>
            </a:lvl3pPr>
            <a:lvl4pPr marL="1714477" indent="0">
              <a:buNone/>
              <a:defRPr sz="2000" b="1"/>
            </a:lvl4pPr>
            <a:lvl5pPr marL="2285968" indent="0">
              <a:buNone/>
              <a:defRPr sz="2000" b="1"/>
            </a:lvl5pPr>
            <a:lvl6pPr marL="2857461" indent="0">
              <a:buNone/>
              <a:defRPr sz="2000" b="1"/>
            </a:lvl6pPr>
            <a:lvl7pPr marL="3428953" indent="0">
              <a:buNone/>
              <a:defRPr sz="2000" b="1"/>
            </a:lvl7pPr>
            <a:lvl8pPr marL="4000446" indent="0">
              <a:buNone/>
              <a:defRPr sz="2000" b="1"/>
            </a:lvl8pPr>
            <a:lvl9pPr marL="4571938"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6"/>
            <a:ext cx="6447233"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1" y="2101454"/>
            <a:ext cx="6478985" cy="1029890"/>
          </a:xfrm>
        </p:spPr>
        <p:txBody>
          <a:bodyPr anchor="b"/>
          <a:lstStyle>
            <a:lvl1pPr marL="0" indent="0">
              <a:buNone/>
              <a:defRPr sz="3000" b="1"/>
            </a:lvl1pPr>
            <a:lvl2pPr marL="571492" indent="0">
              <a:buNone/>
              <a:defRPr sz="2500" b="1"/>
            </a:lvl2pPr>
            <a:lvl3pPr marL="1142985" indent="0">
              <a:buNone/>
              <a:defRPr sz="2250" b="1"/>
            </a:lvl3pPr>
            <a:lvl4pPr marL="1714477" indent="0">
              <a:buNone/>
              <a:defRPr sz="2000" b="1"/>
            </a:lvl4pPr>
            <a:lvl5pPr marL="2285968" indent="0">
              <a:buNone/>
              <a:defRPr sz="2000" b="1"/>
            </a:lvl5pPr>
            <a:lvl6pPr marL="2857461" indent="0">
              <a:buNone/>
              <a:defRPr sz="2000" b="1"/>
            </a:lvl6pPr>
            <a:lvl7pPr marL="3428953" indent="0">
              <a:buNone/>
              <a:defRPr sz="2000" b="1"/>
            </a:lvl7pPr>
            <a:lvl8pPr marL="4000446" indent="0">
              <a:buNone/>
              <a:defRPr sz="2000" b="1"/>
            </a:lvl8pPr>
            <a:lvl9pPr marL="4571938"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1" y="3131346"/>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4. 6. 2024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97734933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4. 6. 2024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29042745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4. 6. 2024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70105717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8"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4"/>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8" y="2571751"/>
            <a:ext cx="4915296" cy="4764485"/>
          </a:xfrm>
        </p:spPr>
        <p:txBody>
          <a:bodyPr/>
          <a:lstStyle>
            <a:lvl1pPr marL="0" indent="0">
              <a:buNone/>
              <a:defRPr sz="2000"/>
            </a:lvl1pPr>
            <a:lvl2pPr marL="571492" indent="0">
              <a:buNone/>
              <a:defRPr sz="1750"/>
            </a:lvl2pPr>
            <a:lvl3pPr marL="1142985" indent="0">
              <a:buNone/>
              <a:defRPr sz="1500"/>
            </a:lvl3pPr>
            <a:lvl4pPr marL="1714477" indent="0">
              <a:buNone/>
              <a:defRPr sz="1250"/>
            </a:lvl4pPr>
            <a:lvl5pPr marL="2285968" indent="0">
              <a:buNone/>
              <a:defRPr sz="1250"/>
            </a:lvl5pPr>
            <a:lvl6pPr marL="2857461" indent="0">
              <a:buNone/>
              <a:defRPr sz="1250"/>
            </a:lvl6pPr>
            <a:lvl7pPr marL="3428953" indent="0">
              <a:buNone/>
              <a:defRPr sz="1250"/>
            </a:lvl7pPr>
            <a:lvl8pPr marL="4000446" indent="0">
              <a:buNone/>
              <a:defRPr sz="1250"/>
            </a:lvl8pPr>
            <a:lvl9pPr marL="4571938"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4. 6. 2024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4565937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8"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4"/>
            <a:ext cx="7715250" cy="6092031"/>
          </a:xfrm>
        </p:spPr>
        <p:txBody>
          <a:bodyPr anchor="t"/>
          <a:lstStyle>
            <a:lvl1pPr marL="0" indent="0">
              <a:buNone/>
              <a:defRPr sz="4000"/>
            </a:lvl1pPr>
            <a:lvl2pPr marL="571492" indent="0">
              <a:buNone/>
              <a:defRPr sz="3500"/>
            </a:lvl2pPr>
            <a:lvl3pPr marL="1142985" indent="0">
              <a:buNone/>
              <a:defRPr sz="3000"/>
            </a:lvl3pPr>
            <a:lvl4pPr marL="1714477" indent="0">
              <a:buNone/>
              <a:defRPr sz="2500"/>
            </a:lvl4pPr>
            <a:lvl5pPr marL="2285968" indent="0">
              <a:buNone/>
              <a:defRPr sz="2500"/>
            </a:lvl5pPr>
            <a:lvl6pPr marL="2857461" indent="0">
              <a:buNone/>
              <a:defRPr sz="2500"/>
            </a:lvl6pPr>
            <a:lvl7pPr marL="3428953" indent="0">
              <a:buNone/>
              <a:defRPr sz="2500"/>
            </a:lvl7pPr>
            <a:lvl8pPr marL="4000446" indent="0">
              <a:buNone/>
              <a:defRPr sz="2500"/>
            </a:lvl8pPr>
            <a:lvl9pPr marL="4571938"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8" y="2571751"/>
            <a:ext cx="4915296" cy="4764485"/>
          </a:xfrm>
        </p:spPr>
        <p:txBody>
          <a:bodyPr/>
          <a:lstStyle>
            <a:lvl1pPr marL="0" indent="0">
              <a:buNone/>
              <a:defRPr sz="2000"/>
            </a:lvl1pPr>
            <a:lvl2pPr marL="571492" indent="0">
              <a:buNone/>
              <a:defRPr sz="1750"/>
            </a:lvl2pPr>
            <a:lvl3pPr marL="1142985" indent="0">
              <a:buNone/>
              <a:defRPr sz="1500"/>
            </a:lvl3pPr>
            <a:lvl4pPr marL="1714477" indent="0">
              <a:buNone/>
              <a:defRPr sz="1250"/>
            </a:lvl4pPr>
            <a:lvl5pPr marL="2285968" indent="0">
              <a:buNone/>
              <a:defRPr sz="1250"/>
            </a:lvl5pPr>
            <a:lvl6pPr marL="2857461" indent="0">
              <a:buNone/>
              <a:defRPr sz="1250"/>
            </a:lvl6pPr>
            <a:lvl7pPr marL="3428953" indent="0">
              <a:buNone/>
              <a:defRPr sz="1250"/>
            </a:lvl7pPr>
            <a:lvl8pPr marL="4000446" indent="0">
              <a:buNone/>
              <a:defRPr sz="1250"/>
            </a:lvl8pPr>
            <a:lvl9pPr marL="4571938"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4. 6. 2024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4151688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8263422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7" y="456406"/>
            <a:ext cx="3286124"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1"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4. 6. 2024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99723785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143001" y="2663032"/>
            <a:ext cx="12953999" cy="183753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286002" y="4857754"/>
            <a:ext cx="10668001" cy="2190750"/>
          </a:xfrm>
          <a:prstGeom prst="rect">
            <a:avLst/>
          </a:prstGeom>
        </p:spPr>
        <p:txBody>
          <a:bodyPr lIns="100794" tIns="50397" rIns="100794" bIns="50397"/>
          <a:lstStyle>
            <a:lvl1pPr marL="0" indent="0" algn="ctr">
              <a:buNone/>
              <a:defRPr/>
            </a:lvl1pPr>
            <a:lvl2pPr marL="571472" indent="0" algn="ctr">
              <a:buNone/>
              <a:defRPr/>
            </a:lvl2pPr>
            <a:lvl3pPr marL="1142945" indent="0" algn="ctr">
              <a:buNone/>
              <a:defRPr/>
            </a:lvl3pPr>
            <a:lvl4pPr marL="1714417" indent="0" algn="ctr">
              <a:buNone/>
              <a:defRPr/>
            </a:lvl4pPr>
            <a:lvl5pPr marL="2285889" indent="0" algn="ctr">
              <a:buNone/>
              <a:defRPr/>
            </a:lvl5pPr>
            <a:lvl6pPr marL="2857362" indent="0" algn="ctr">
              <a:buNone/>
              <a:defRPr/>
            </a:lvl6pPr>
            <a:lvl7pPr marL="3428834" indent="0" algn="ctr">
              <a:buNone/>
              <a:defRPr/>
            </a:lvl7pPr>
            <a:lvl8pPr marL="4000306" indent="0" algn="ctr">
              <a:buNone/>
              <a:defRPr/>
            </a:lvl8pPr>
            <a:lvl9pPr marL="457177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4. 6. 2024</a:t>
            </a:fld>
            <a:endParaRPr lang="es-ES" altLang="sk-SK"/>
          </a:p>
        </p:txBody>
      </p:sp>
    </p:spTree>
    <p:extLst>
      <p:ext uri="{BB962C8B-B14F-4D97-AF65-F5344CB8AC3E}">
        <p14:creationId xmlns:p14="http://schemas.microsoft.com/office/powerpoint/2010/main" val="342157545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762000" y="2000251"/>
            <a:ext cx="13716001" cy="5657454"/>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4. 6. 2024</a:t>
            </a:fld>
            <a:endParaRPr lang="es-ES" altLang="sk-SK"/>
          </a:p>
        </p:txBody>
      </p:sp>
    </p:spTree>
    <p:extLst>
      <p:ext uri="{BB962C8B-B14F-4D97-AF65-F5344CB8AC3E}">
        <p14:creationId xmlns:p14="http://schemas.microsoft.com/office/powerpoint/2010/main" val="3022088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203858" y="5508630"/>
            <a:ext cx="12953999" cy="1702593"/>
          </a:xfrm>
          <a:prstGeom prst="rect">
            <a:avLst/>
          </a:prstGeom>
        </p:spPr>
        <p:txBody>
          <a:bodyPr lIns="100794" tIns="50397" rIns="100794" bIns="50397" anchor="t"/>
          <a:lstStyle>
            <a:lvl1pPr algn="l">
              <a:defRPr sz="4989" b="1" cap="all"/>
            </a:lvl1pPr>
          </a:lstStyle>
          <a:p>
            <a:r>
              <a:rPr lang="sk-SK"/>
              <a:t>Upravte štýly predlohy textu</a:t>
            </a:r>
          </a:p>
        </p:txBody>
      </p:sp>
      <p:sp>
        <p:nvSpPr>
          <p:cNvPr id="3" name="Zástupný symbol textu 2"/>
          <p:cNvSpPr>
            <a:spLocks noGrp="1"/>
          </p:cNvSpPr>
          <p:nvPr>
            <p:ph type="body" idx="1"/>
          </p:nvPr>
        </p:nvSpPr>
        <p:spPr>
          <a:xfrm>
            <a:off x="1203858" y="3633393"/>
            <a:ext cx="12953999" cy="1875233"/>
          </a:xfrm>
          <a:prstGeom prst="rect">
            <a:avLst/>
          </a:prstGeom>
        </p:spPr>
        <p:txBody>
          <a:bodyPr lIns="100794" tIns="50397" rIns="100794" bIns="50397" anchor="b"/>
          <a:lstStyle>
            <a:lvl1pPr marL="0" indent="0">
              <a:buNone/>
              <a:defRPr sz="2495"/>
            </a:lvl1pPr>
            <a:lvl2pPr marL="571472" indent="0">
              <a:buNone/>
              <a:defRPr sz="2268"/>
            </a:lvl2pPr>
            <a:lvl3pPr marL="1142945" indent="0">
              <a:buNone/>
              <a:defRPr sz="2041"/>
            </a:lvl3pPr>
            <a:lvl4pPr marL="1714417" indent="0">
              <a:buNone/>
              <a:defRPr sz="1701"/>
            </a:lvl4pPr>
            <a:lvl5pPr marL="2285889" indent="0">
              <a:buNone/>
              <a:defRPr sz="1701"/>
            </a:lvl5pPr>
            <a:lvl6pPr marL="2857362" indent="0">
              <a:buNone/>
              <a:defRPr sz="1701"/>
            </a:lvl6pPr>
            <a:lvl7pPr marL="3428834" indent="0">
              <a:buNone/>
              <a:defRPr sz="1701"/>
            </a:lvl7pPr>
            <a:lvl8pPr marL="4000306" indent="0">
              <a:buNone/>
              <a:defRPr sz="1701"/>
            </a:lvl8pPr>
            <a:lvl9pPr marL="4571778" indent="0">
              <a:buNone/>
              <a:defRPr sz="170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4. 6. 2024</a:t>
            </a:fld>
            <a:endParaRPr lang="es-ES" altLang="sk-SK"/>
          </a:p>
        </p:txBody>
      </p:sp>
    </p:spTree>
    <p:extLst>
      <p:ext uri="{BB962C8B-B14F-4D97-AF65-F5344CB8AC3E}">
        <p14:creationId xmlns:p14="http://schemas.microsoft.com/office/powerpoint/2010/main" val="213501882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762000"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7747002"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4. 6. 2024</a:t>
            </a:fld>
            <a:endParaRPr lang="es-ES" altLang="sk-SK"/>
          </a:p>
        </p:txBody>
      </p:sp>
    </p:spTree>
    <p:extLst>
      <p:ext uri="{BB962C8B-B14F-4D97-AF65-F5344CB8AC3E}">
        <p14:creationId xmlns:p14="http://schemas.microsoft.com/office/powerpoint/2010/main" val="355334935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762002" y="1918893"/>
            <a:ext cx="6733647"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4" name="Zástupný symbol obsahu 3"/>
          <p:cNvSpPr>
            <a:spLocks noGrp="1"/>
          </p:cNvSpPr>
          <p:nvPr>
            <p:ph sz="half" idx="2"/>
          </p:nvPr>
        </p:nvSpPr>
        <p:spPr>
          <a:xfrm>
            <a:off x="762002" y="2718598"/>
            <a:ext cx="6733647"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7741711" y="1918893"/>
            <a:ext cx="6736291"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6" name="Zástupný symbol obsahu 5"/>
          <p:cNvSpPr>
            <a:spLocks noGrp="1"/>
          </p:cNvSpPr>
          <p:nvPr>
            <p:ph sz="quarter" idx="4"/>
          </p:nvPr>
        </p:nvSpPr>
        <p:spPr>
          <a:xfrm>
            <a:off x="7741711" y="2718598"/>
            <a:ext cx="6736291"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4. 6. 2024</a:t>
            </a:fld>
            <a:endParaRPr lang="es-ES" altLang="sk-SK"/>
          </a:p>
        </p:txBody>
      </p:sp>
    </p:spTree>
    <p:extLst>
      <p:ext uri="{BB962C8B-B14F-4D97-AF65-F5344CB8AC3E}">
        <p14:creationId xmlns:p14="http://schemas.microsoft.com/office/powerpoint/2010/main" val="38754481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4. 6. 2024</a:t>
            </a:fld>
            <a:endParaRPr lang="es-ES" altLang="sk-SK"/>
          </a:p>
        </p:txBody>
      </p:sp>
    </p:spTree>
    <p:extLst>
      <p:ext uri="{BB962C8B-B14F-4D97-AF65-F5344CB8AC3E}">
        <p14:creationId xmlns:p14="http://schemas.microsoft.com/office/powerpoint/2010/main" val="335044169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4. 6. 2024</a:t>
            </a:fld>
            <a:endParaRPr lang="es-ES" altLang="sk-SK"/>
          </a:p>
        </p:txBody>
      </p:sp>
    </p:spTree>
    <p:extLst>
      <p:ext uri="{BB962C8B-B14F-4D97-AF65-F5344CB8AC3E}">
        <p14:creationId xmlns:p14="http://schemas.microsoft.com/office/powerpoint/2010/main" val="318100792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762003" y="341316"/>
            <a:ext cx="5013855" cy="145256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sahu 2"/>
          <p:cNvSpPr>
            <a:spLocks noGrp="1"/>
          </p:cNvSpPr>
          <p:nvPr>
            <p:ph idx="1"/>
          </p:nvPr>
        </p:nvSpPr>
        <p:spPr>
          <a:xfrm>
            <a:off x="5958421" y="341318"/>
            <a:ext cx="8519583" cy="7316391"/>
          </a:xfrm>
          <a:prstGeom prst="rect">
            <a:avLst/>
          </a:prstGeom>
        </p:spPr>
        <p:txBody>
          <a:bodyPr lIns="100794" tIns="50397" rIns="100794" bIns="50397"/>
          <a:lstStyle>
            <a:lvl1pPr>
              <a:defRPr sz="3969"/>
            </a:lvl1pPr>
            <a:lvl2pPr>
              <a:defRPr sz="3515"/>
            </a:lvl2pPr>
            <a:lvl3pPr>
              <a:defRPr sz="2948"/>
            </a:lvl3pPr>
            <a:lvl4pPr>
              <a:defRPr sz="2495"/>
            </a:lvl4pPr>
            <a:lvl5pPr>
              <a:defRPr sz="2495"/>
            </a:lvl5pPr>
            <a:lvl6pPr>
              <a:defRPr sz="2495"/>
            </a:lvl6pPr>
            <a:lvl7pPr>
              <a:defRPr sz="2495"/>
            </a:lvl7pPr>
            <a:lvl8pPr>
              <a:defRPr sz="2495"/>
            </a:lvl8pPr>
            <a:lvl9pPr>
              <a:defRPr sz="24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762003" y="1793876"/>
            <a:ext cx="5013855" cy="5863828"/>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4. 6. 2024</a:t>
            </a:fld>
            <a:endParaRPr lang="es-ES" altLang="sk-SK"/>
          </a:p>
        </p:txBody>
      </p:sp>
    </p:spTree>
    <p:extLst>
      <p:ext uri="{BB962C8B-B14F-4D97-AF65-F5344CB8AC3E}">
        <p14:creationId xmlns:p14="http://schemas.microsoft.com/office/powerpoint/2010/main" val="96089906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987150" y="6000749"/>
            <a:ext cx="9144000" cy="70842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rázka 2"/>
          <p:cNvSpPr>
            <a:spLocks noGrp="1"/>
          </p:cNvSpPr>
          <p:nvPr>
            <p:ph type="pic" idx="1"/>
          </p:nvPr>
        </p:nvSpPr>
        <p:spPr>
          <a:xfrm>
            <a:off x="2987150" y="765973"/>
            <a:ext cx="9144000" cy="5143500"/>
          </a:xfrm>
          <a:prstGeom prst="rect">
            <a:avLst/>
          </a:prstGeom>
        </p:spPr>
        <p:txBody>
          <a:bodyPr lIns="100794" tIns="50397" rIns="100794" bIns="50397"/>
          <a:lstStyle>
            <a:lvl1pPr marL="0" indent="0">
              <a:buNone/>
              <a:defRPr sz="3969"/>
            </a:lvl1pPr>
            <a:lvl2pPr marL="571472" indent="0">
              <a:buNone/>
              <a:defRPr sz="3515"/>
            </a:lvl2pPr>
            <a:lvl3pPr marL="1142945" indent="0">
              <a:buNone/>
              <a:defRPr sz="2948"/>
            </a:lvl3pPr>
            <a:lvl4pPr marL="1714417" indent="0">
              <a:buNone/>
              <a:defRPr sz="2495"/>
            </a:lvl4pPr>
            <a:lvl5pPr marL="2285889" indent="0">
              <a:buNone/>
              <a:defRPr sz="2495"/>
            </a:lvl5pPr>
            <a:lvl6pPr marL="2857362" indent="0">
              <a:buNone/>
              <a:defRPr sz="2495"/>
            </a:lvl6pPr>
            <a:lvl7pPr marL="3428834" indent="0">
              <a:buNone/>
              <a:defRPr sz="2495"/>
            </a:lvl7pPr>
            <a:lvl8pPr marL="4000306" indent="0">
              <a:buNone/>
              <a:defRPr sz="2495"/>
            </a:lvl8pPr>
            <a:lvl9pPr marL="4571778" indent="0">
              <a:buNone/>
              <a:defRPr sz="2495"/>
            </a:lvl9pPr>
          </a:lstStyle>
          <a:p>
            <a:pPr lvl="0"/>
            <a:endParaRPr lang="sk-SK" noProof="0"/>
          </a:p>
        </p:txBody>
      </p:sp>
      <p:sp>
        <p:nvSpPr>
          <p:cNvPr id="4" name="Zástupný symbol textu 3"/>
          <p:cNvSpPr>
            <a:spLocks noGrp="1"/>
          </p:cNvSpPr>
          <p:nvPr>
            <p:ph type="body" sz="half" idx="2"/>
          </p:nvPr>
        </p:nvSpPr>
        <p:spPr>
          <a:xfrm>
            <a:off x="2987150" y="6709176"/>
            <a:ext cx="9144000" cy="1006077"/>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4. 6. 2024</a:t>
            </a:fld>
            <a:endParaRPr lang="es-ES" altLang="sk-SK"/>
          </a:p>
        </p:txBody>
      </p:sp>
    </p:spTree>
    <p:extLst>
      <p:ext uri="{BB962C8B-B14F-4D97-AF65-F5344CB8AC3E}">
        <p14:creationId xmlns:p14="http://schemas.microsoft.com/office/powerpoint/2010/main" val="426822529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0" y="2000251"/>
            <a:ext cx="13716001" cy="565745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4. 6. 2024</a:t>
            </a:fld>
            <a:endParaRPr lang="es-ES" altLang="sk-SK"/>
          </a:p>
        </p:txBody>
      </p:sp>
    </p:spTree>
    <p:extLst>
      <p:ext uri="{BB962C8B-B14F-4D97-AF65-F5344CB8AC3E}">
        <p14:creationId xmlns:p14="http://schemas.microsoft.com/office/powerpoint/2010/main" val="147274015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11049000" y="343302"/>
            <a:ext cx="3429001" cy="7314407"/>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3" y="343302"/>
            <a:ext cx="10032999" cy="731440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4. 6. 2024</a:t>
            </a:fld>
            <a:endParaRPr lang="es-ES" altLang="sk-SK"/>
          </a:p>
        </p:txBody>
      </p:sp>
    </p:spTree>
    <p:extLst>
      <p:ext uri="{BB962C8B-B14F-4D97-AF65-F5344CB8AC3E}">
        <p14:creationId xmlns:p14="http://schemas.microsoft.com/office/powerpoint/2010/main" val="762956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2.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4. 6. 2024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1197938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4. 6. 2024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1221460507"/>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41716D49-2463-4AA2-952A-92B9460384EF}" type="datetimeFigureOut">
              <a:rPr lang="sk-SK" smtClean="0"/>
              <a:pPr/>
              <a:t>4. 6. 2024</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2328396031"/>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4. 6. 2024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3938671132"/>
      </p:ext>
    </p:extLst>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1"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1" y="2282033"/>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1" y="7945438"/>
            <a:ext cx="3429000" cy="456405"/>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4. 6. 2024</a:t>
            </a:fld>
            <a:endParaRPr lang="sk-SK"/>
          </a:p>
        </p:txBody>
      </p:sp>
      <p:sp>
        <p:nvSpPr>
          <p:cNvPr id="5" name="Footer Placeholder 4"/>
          <p:cNvSpPr>
            <a:spLocks noGrp="1"/>
          </p:cNvSpPr>
          <p:nvPr>
            <p:ph type="ftr" sz="quarter" idx="3"/>
          </p:nvPr>
        </p:nvSpPr>
        <p:spPr>
          <a:xfrm>
            <a:off x="5048251" y="7945438"/>
            <a:ext cx="5143500" cy="456405"/>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5"/>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3186510716"/>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hf sldNum="0" hdr="0" ftr="0" dt="0"/>
  <p:txStyles>
    <p:titleStyle>
      <a:lvl1pPr algn="l" defTabSz="1142985" rtl="0" eaLnBrk="1" latinLnBrk="0" hangingPunct="1">
        <a:lnSpc>
          <a:spcPct val="90000"/>
        </a:lnSpc>
        <a:spcBef>
          <a:spcPct val="0"/>
        </a:spcBef>
        <a:buNone/>
        <a:defRPr sz="5499" kern="1200">
          <a:solidFill>
            <a:schemeClr val="tx1"/>
          </a:solidFill>
          <a:latin typeface="Arial" panose="020B0604020202020204" pitchFamily="34" charset="0"/>
          <a:ea typeface="+mj-ea"/>
          <a:cs typeface="+mj-cs"/>
        </a:defRPr>
      </a:lvl1pPr>
    </p:titleStyle>
    <p:bodyStyle>
      <a:lvl1pPr marL="285746" indent="-285746" algn="l" defTabSz="1142985"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39" indent="-285746" algn="l" defTabSz="1142985"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31" indent="-285746" algn="l" defTabSz="1142985"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22"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15"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07"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699"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192"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684"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2985" rtl="0" eaLnBrk="1" latinLnBrk="0" hangingPunct="1">
        <a:defRPr sz="2250" kern="1200">
          <a:solidFill>
            <a:schemeClr val="tx1"/>
          </a:solidFill>
          <a:latin typeface="+mn-lt"/>
          <a:ea typeface="+mn-ea"/>
          <a:cs typeface="+mn-cs"/>
        </a:defRPr>
      </a:lvl1pPr>
      <a:lvl2pPr marL="571492" algn="l" defTabSz="1142985" rtl="0" eaLnBrk="1" latinLnBrk="0" hangingPunct="1">
        <a:defRPr sz="2250" kern="1200">
          <a:solidFill>
            <a:schemeClr val="tx1"/>
          </a:solidFill>
          <a:latin typeface="+mn-lt"/>
          <a:ea typeface="+mn-ea"/>
          <a:cs typeface="+mn-cs"/>
        </a:defRPr>
      </a:lvl2pPr>
      <a:lvl3pPr marL="1142985" algn="l" defTabSz="1142985" rtl="0" eaLnBrk="1" latinLnBrk="0" hangingPunct="1">
        <a:defRPr sz="2250" kern="1200">
          <a:solidFill>
            <a:schemeClr val="tx1"/>
          </a:solidFill>
          <a:latin typeface="+mn-lt"/>
          <a:ea typeface="+mn-ea"/>
          <a:cs typeface="+mn-cs"/>
        </a:defRPr>
      </a:lvl3pPr>
      <a:lvl4pPr marL="1714477" algn="l" defTabSz="1142985" rtl="0" eaLnBrk="1" latinLnBrk="0" hangingPunct="1">
        <a:defRPr sz="2250" kern="1200">
          <a:solidFill>
            <a:schemeClr val="tx1"/>
          </a:solidFill>
          <a:latin typeface="+mn-lt"/>
          <a:ea typeface="+mn-ea"/>
          <a:cs typeface="+mn-cs"/>
        </a:defRPr>
      </a:lvl4pPr>
      <a:lvl5pPr marL="2285968" algn="l" defTabSz="1142985" rtl="0" eaLnBrk="1" latinLnBrk="0" hangingPunct="1">
        <a:defRPr sz="2250" kern="1200">
          <a:solidFill>
            <a:schemeClr val="tx1"/>
          </a:solidFill>
          <a:latin typeface="+mn-lt"/>
          <a:ea typeface="+mn-ea"/>
          <a:cs typeface="+mn-cs"/>
        </a:defRPr>
      </a:lvl5pPr>
      <a:lvl6pPr marL="2857461" algn="l" defTabSz="1142985" rtl="0" eaLnBrk="1" latinLnBrk="0" hangingPunct="1">
        <a:defRPr sz="2250" kern="1200">
          <a:solidFill>
            <a:schemeClr val="tx1"/>
          </a:solidFill>
          <a:latin typeface="+mn-lt"/>
          <a:ea typeface="+mn-ea"/>
          <a:cs typeface="+mn-cs"/>
        </a:defRPr>
      </a:lvl6pPr>
      <a:lvl7pPr marL="3428953" algn="l" defTabSz="1142985" rtl="0" eaLnBrk="1" latinLnBrk="0" hangingPunct="1">
        <a:defRPr sz="2250" kern="1200">
          <a:solidFill>
            <a:schemeClr val="tx1"/>
          </a:solidFill>
          <a:latin typeface="+mn-lt"/>
          <a:ea typeface="+mn-ea"/>
          <a:cs typeface="+mn-cs"/>
        </a:defRPr>
      </a:lvl7pPr>
      <a:lvl8pPr marL="4000446" algn="l" defTabSz="1142985" rtl="0" eaLnBrk="1" latinLnBrk="0" hangingPunct="1">
        <a:defRPr sz="2250" kern="1200">
          <a:solidFill>
            <a:schemeClr val="tx1"/>
          </a:solidFill>
          <a:latin typeface="+mn-lt"/>
          <a:ea typeface="+mn-ea"/>
          <a:cs typeface="+mn-cs"/>
        </a:defRPr>
      </a:lvl8pPr>
      <a:lvl9pPr marL="4571938" algn="l" defTabSz="1142985" rtl="0" eaLnBrk="1" latinLnBrk="0" hangingPunct="1">
        <a:defRPr sz="22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760803" y="7807424"/>
            <a:ext cx="3556800" cy="5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1036872" eaLnBrk="1" hangingPunct="1">
              <a:lnSpc>
                <a:spcPct val="100000"/>
              </a:lnSpc>
              <a:buClrTx/>
              <a:buSzTx/>
              <a:buFontTx/>
              <a:buNone/>
              <a:defRPr sz="1701" u="none">
                <a:solidFill>
                  <a:srgbClr val="000000"/>
                </a:solidFill>
                <a:latin typeface="Arial" charset="0"/>
                <a:ea typeface="+mn-ea"/>
                <a:cs typeface="Arial" charset="0"/>
              </a:defRPr>
            </a:lvl1pPr>
          </a:lstStyle>
          <a:p>
            <a:pPr>
              <a:defRPr/>
            </a:pPr>
            <a:fld id="{14735D88-9579-4667-A696-FED41C5A8FBE}" type="datetime1">
              <a:rPr lang="sk-SK" altLang="sk-SK"/>
              <a:pPr>
                <a:defRPr/>
              </a:pPr>
              <a:t>4. 6. 2024</a:t>
            </a:fld>
            <a:endParaRPr lang="es-ES" altLang="sk-SK"/>
          </a:p>
        </p:txBody>
      </p:sp>
    </p:spTree>
    <p:extLst>
      <p:ext uri="{BB962C8B-B14F-4D97-AF65-F5344CB8AC3E}">
        <p14:creationId xmlns:p14="http://schemas.microsoft.com/office/powerpoint/2010/main" val="2611040061"/>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hf sldNum="0" hdr="0" ftr="0" dt="0"/>
  <p:txStyles>
    <p:titleStyle>
      <a:lvl1pPr algn="ctr" rtl="0" eaLnBrk="0" fontAlgn="base" hangingPunct="0">
        <a:spcBef>
          <a:spcPct val="0"/>
        </a:spcBef>
        <a:spcAft>
          <a:spcPct val="0"/>
        </a:spcAft>
        <a:defRPr sz="5556">
          <a:solidFill>
            <a:schemeClr val="tx2"/>
          </a:solidFill>
          <a:latin typeface="+mj-lt"/>
          <a:ea typeface="+mj-ea"/>
          <a:cs typeface="+mj-cs"/>
        </a:defRPr>
      </a:lvl1pPr>
      <a:lvl2pPr algn="ctr" rtl="0" eaLnBrk="0" fontAlgn="base" hangingPunct="0">
        <a:spcBef>
          <a:spcPct val="0"/>
        </a:spcBef>
        <a:spcAft>
          <a:spcPct val="0"/>
        </a:spcAft>
        <a:defRPr sz="5556">
          <a:solidFill>
            <a:schemeClr val="tx2"/>
          </a:solidFill>
          <a:latin typeface="Arial" charset="0"/>
          <a:cs typeface="Arial" charset="0"/>
        </a:defRPr>
      </a:lvl2pPr>
      <a:lvl3pPr algn="ctr" rtl="0" eaLnBrk="0" fontAlgn="base" hangingPunct="0">
        <a:spcBef>
          <a:spcPct val="0"/>
        </a:spcBef>
        <a:spcAft>
          <a:spcPct val="0"/>
        </a:spcAft>
        <a:defRPr sz="5556">
          <a:solidFill>
            <a:schemeClr val="tx2"/>
          </a:solidFill>
          <a:latin typeface="Arial" charset="0"/>
          <a:cs typeface="Arial" charset="0"/>
        </a:defRPr>
      </a:lvl3pPr>
      <a:lvl4pPr algn="ctr" rtl="0" eaLnBrk="0" fontAlgn="base" hangingPunct="0">
        <a:spcBef>
          <a:spcPct val="0"/>
        </a:spcBef>
        <a:spcAft>
          <a:spcPct val="0"/>
        </a:spcAft>
        <a:defRPr sz="5556">
          <a:solidFill>
            <a:schemeClr val="tx2"/>
          </a:solidFill>
          <a:latin typeface="Arial" charset="0"/>
          <a:cs typeface="Arial" charset="0"/>
        </a:defRPr>
      </a:lvl4pPr>
      <a:lvl5pPr algn="ctr" rtl="0" eaLnBrk="0" fontAlgn="base" hangingPunct="0">
        <a:spcBef>
          <a:spcPct val="0"/>
        </a:spcBef>
        <a:spcAft>
          <a:spcPct val="0"/>
        </a:spcAft>
        <a:defRPr sz="5556">
          <a:solidFill>
            <a:schemeClr val="tx2"/>
          </a:solidFill>
          <a:latin typeface="Arial" charset="0"/>
          <a:cs typeface="Arial" charset="0"/>
        </a:defRPr>
      </a:lvl5pPr>
      <a:lvl6pPr marL="571472" algn="ctr" rtl="0" fontAlgn="base">
        <a:spcBef>
          <a:spcPct val="0"/>
        </a:spcBef>
        <a:spcAft>
          <a:spcPct val="0"/>
        </a:spcAft>
        <a:defRPr sz="5556">
          <a:solidFill>
            <a:schemeClr val="tx2"/>
          </a:solidFill>
          <a:latin typeface="Arial" charset="0"/>
          <a:cs typeface="Arial" charset="0"/>
        </a:defRPr>
      </a:lvl6pPr>
      <a:lvl7pPr marL="1142945" algn="ctr" rtl="0" fontAlgn="base">
        <a:spcBef>
          <a:spcPct val="0"/>
        </a:spcBef>
        <a:spcAft>
          <a:spcPct val="0"/>
        </a:spcAft>
        <a:defRPr sz="5556">
          <a:solidFill>
            <a:schemeClr val="tx2"/>
          </a:solidFill>
          <a:latin typeface="Arial" charset="0"/>
          <a:cs typeface="Arial" charset="0"/>
        </a:defRPr>
      </a:lvl7pPr>
      <a:lvl8pPr marL="1714417" algn="ctr" rtl="0" fontAlgn="base">
        <a:spcBef>
          <a:spcPct val="0"/>
        </a:spcBef>
        <a:spcAft>
          <a:spcPct val="0"/>
        </a:spcAft>
        <a:defRPr sz="5556">
          <a:solidFill>
            <a:schemeClr val="tx2"/>
          </a:solidFill>
          <a:latin typeface="Arial" charset="0"/>
          <a:cs typeface="Arial" charset="0"/>
        </a:defRPr>
      </a:lvl8pPr>
      <a:lvl9pPr marL="2285889" algn="ctr" rtl="0" fontAlgn="base">
        <a:spcBef>
          <a:spcPct val="0"/>
        </a:spcBef>
        <a:spcAft>
          <a:spcPct val="0"/>
        </a:spcAft>
        <a:defRPr sz="5556">
          <a:solidFill>
            <a:schemeClr val="tx2"/>
          </a:solidFill>
          <a:latin typeface="Arial" charset="0"/>
          <a:cs typeface="Arial" charset="0"/>
        </a:defRPr>
      </a:lvl9pPr>
    </p:titleStyle>
    <p:bodyStyle>
      <a:lvl1pPr marL="428429" indent="-428429" algn="l" rtl="0" eaLnBrk="0" fontAlgn="base" hangingPunct="0">
        <a:spcBef>
          <a:spcPct val="20000"/>
        </a:spcBef>
        <a:spcAft>
          <a:spcPct val="0"/>
        </a:spcAft>
        <a:buChar char="•"/>
        <a:defRPr sz="3969">
          <a:solidFill>
            <a:schemeClr val="tx1"/>
          </a:solidFill>
          <a:latin typeface="+mn-lt"/>
          <a:ea typeface="+mn-ea"/>
          <a:cs typeface="+mn-cs"/>
        </a:defRPr>
      </a:lvl1pPr>
      <a:lvl2pPr marL="927065" indent="-356424" algn="l" rtl="0" eaLnBrk="0" fontAlgn="base" hangingPunct="0">
        <a:spcBef>
          <a:spcPct val="20000"/>
        </a:spcBef>
        <a:spcAft>
          <a:spcPct val="0"/>
        </a:spcAft>
        <a:buChar char="–"/>
        <a:defRPr sz="3515">
          <a:solidFill>
            <a:schemeClr val="tx1"/>
          </a:solidFill>
          <a:latin typeface="+mn-lt"/>
          <a:cs typeface="+mn-cs"/>
        </a:defRPr>
      </a:lvl2pPr>
      <a:lvl3pPr marL="1427501" indent="-284420" algn="l" rtl="0" eaLnBrk="0" fontAlgn="base" hangingPunct="0">
        <a:spcBef>
          <a:spcPct val="20000"/>
        </a:spcBef>
        <a:spcAft>
          <a:spcPct val="0"/>
        </a:spcAft>
        <a:buChar char="•"/>
        <a:defRPr sz="2948">
          <a:solidFill>
            <a:schemeClr val="tx1"/>
          </a:solidFill>
          <a:latin typeface="+mn-lt"/>
          <a:cs typeface="+mn-cs"/>
        </a:defRPr>
      </a:lvl3pPr>
      <a:lvl4pPr marL="1999941" indent="-284420" algn="l" rtl="0" eaLnBrk="0" fontAlgn="base" hangingPunct="0">
        <a:spcBef>
          <a:spcPct val="20000"/>
        </a:spcBef>
        <a:spcAft>
          <a:spcPct val="0"/>
        </a:spcAft>
        <a:buChar char="–"/>
        <a:defRPr sz="2495">
          <a:solidFill>
            <a:schemeClr val="tx1"/>
          </a:solidFill>
          <a:latin typeface="+mn-lt"/>
          <a:cs typeface="+mn-cs"/>
        </a:defRPr>
      </a:lvl4pPr>
      <a:lvl5pPr marL="2570581" indent="-284420" algn="l" rtl="0" eaLnBrk="0" fontAlgn="base" hangingPunct="0">
        <a:spcBef>
          <a:spcPct val="20000"/>
        </a:spcBef>
        <a:spcAft>
          <a:spcPct val="0"/>
        </a:spcAft>
        <a:buChar char="»"/>
        <a:defRPr sz="2495">
          <a:solidFill>
            <a:schemeClr val="tx1"/>
          </a:solidFill>
          <a:latin typeface="+mn-lt"/>
          <a:cs typeface="+mn-cs"/>
        </a:defRPr>
      </a:lvl5pPr>
      <a:lvl6pPr marL="3143098" indent="-285737" algn="l" rtl="0" fontAlgn="base">
        <a:spcBef>
          <a:spcPct val="20000"/>
        </a:spcBef>
        <a:spcAft>
          <a:spcPct val="0"/>
        </a:spcAft>
        <a:buChar char="»"/>
        <a:defRPr sz="2495">
          <a:solidFill>
            <a:schemeClr val="tx1"/>
          </a:solidFill>
          <a:latin typeface="+mn-lt"/>
          <a:cs typeface="+mn-cs"/>
        </a:defRPr>
      </a:lvl6pPr>
      <a:lvl7pPr marL="3714570" indent="-285737" algn="l" rtl="0" fontAlgn="base">
        <a:spcBef>
          <a:spcPct val="20000"/>
        </a:spcBef>
        <a:spcAft>
          <a:spcPct val="0"/>
        </a:spcAft>
        <a:buChar char="»"/>
        <a:defRPr sz="2495">
          <a:solidFill>
            <a:schemeClr val="tx1"/>
          </a:solidFill>
          <a:latin typeface="+mn-lt"/>
          <a:cs typeface="+mn-cs"/>
        </a:defRPr>
      </a:lvl7pPr>
      <a:lvl8pPr marL="4286043" indent="-285737" algn="l" rtl="0" fontAlgn="base">
        <a:spcBef>
          <a:spcPct val="20000"/>
        </a:spcBef>
        <a:spcAft>
          <a:spcPct val="0"/>
        </a:spcAft>
        <a:buChar char="»"/>
        <a:defRPr sz="2495">
          <a:solidFill>
            <a:schemeClr val="tx1"/>
          </a:solidFill>
          <a:latin typeface="+mn-lt"/>
          <a:cs typeface="+mn-cs"/>
        </a:defRPr>
      </a:lvl8pPr>
      <a:lvl9pPr marL="4857515" indent="-285737" algn="l" rtl="0" fontAlgn="base">
        <a:spcBef>
          <a:spcPct val="20000"/>
        </a:spcBef>
        <a:spcAft>
          <a:spcPct val="0"/>
        </a:spcAft>
        <a:buChar char="»"/>
        <a:defRPr sz="2495">
          <a:solidFill>
            <a:schemeClr val="tx1"/>
          </a:solidFill>
          <a:latin typeface="+mn-lt"/>
          <a:cs typeface="+mn-cs"/>
        </a:defRPr>
      </a:lvl9pPr>
    </p:bodyStyle>
    <p:otherStyle>
      <a:defPPr>
        <a:defRPr lang="sk-SK"/>
      </a:defPPr>
      <a:lvl1pPr marL="0" algn="l" defTabSz="1142945" rtl="0" eaLnBrk="1" latinLnBrk="0" hangingPunct="1">
        <a:defRPr sz="2268" kern="1200">
          <a:solidFill>
            <a:schemeClr val="tx1"/>
          </a:solidFill>
          <a:latin typeface="+mn-lt"/>
          <a:ea typeface="+mn-ea"/>
          <a:cs typeface="+mn-cs"/>
        </a:defRPr>
      </a:lvl1pPr>
      <a:lvl2pPr marL="571472" algn="l" defTabSz="1142945" rtl="0" eaLnBrk="1" latinLnBrk="0" hangingPunct="1">
        <a:defRPr sz="2268" kern="1200">
          <a:solidFill>
            <a:schemeClr val="tx1"/>
          </a:solidFill>
          <a:latin typeface="+mn-lt"/>
          <a:ea typeface="+mn-ea"/>
          <a:cs typeface="+mn-cs"/>
        </a:defRPr>
      </a:lvl2pPr>
      <a:lvl3pPr marL="1142945" algn="l" defTabSz="1142945" rtl="0" eaLnBrk="1" latinLnBrk="0" hangingPunct="1">
        <a:defRPr sz="2268" kern="1200">
          <a:solidFill>
            <a:schemeClr val="tx1"/>
          </a:solidFill>
          <a:latin typeface="+mn-lt"/>
          <a:ea typeface="+mn-ea"/>
          <a:cs typeface="+mn-cs"/>
        </a:defRPr>
      </a:lvl3pPr>
      <a:lvl4pPr marL="1714417" algn="l" defTabSz="1142945" rtl="0" eaLnBrk="1" latinLnBrk="0" hangingPunct="1">
        <a:defRPr sz="2268" kern="1200">
          <a:solidFill>
            <a:schemeClr val="tx1"/>
          </a:solidFill>
          <a:latin typeface="+mn-lt"/>
          <a:ea typeface="+mn-ea"/>
          <a:cs typeface="+mn-cs"/>
        </a:defRPr>
      </a:lvl4pPr>
      <a:lvl5pPr marL="2285889" algn="l" defTabSz="1142945" rtl="0" eaLnBrk="1" latinLnBrk="0" hangingPunct="1">
        <a:defRPr sz="2268" kern="1200">
          <a:solidFill>
            <a:schemeClr val="tx1"/>
          </a:solidFill>
          <a:latin typeface="+mn-lt"/>
          <a:ea typeface="+mn-ea"/>
          <a:cs typeface="+mn-cs"/>
        </a:defRPr>
      </a:lvl5pPr>
      <a:lvl6pPr marL="2857362" algn="l" defTabSz="1142945" rtl="0" eaLnBrk="1" latinLnBrk="0" hangingPunct="1">
        <a:defRPr sz="2268" kern="1200">
          <a:solidFill>
            <a:schemeClr val="tx1"/>
          </a:solidFill>
          <a:latin typeface="+mn-lt"/>
          <a:ea typeface="+mn-ea"/>
          <a:cs typeface="+mn-cs"/>
        </a:defRPr>
      </a:lvl6pPr>
      <a:lvl7pPr marL="3428834" algn="l" defTabSz="1142945" rtl="0" eaLnBrk="1" latinLnBrk="0" hangingPunct="1">
        <a:defRPr sz="2268" kern="1200">
          <a:solidFill>
            <a:schemeClr val="tx1"/>
          </a:solidFill>
          <a:latin typeface="+mn-lt"/>
          <a:ea typeface="+mn-ea"/>
          <a:cs typeface="+mn-cs"/>
        </a:defRPr>
      </a:lvl7pPr>
      <a:lvl8pPr marL="4000306" algn="l" defTabSz="1142945" rtl="0" eaLnBrk="1" latinLnBrk="0" hangingPunct="1">
        <a:defRPr sz="2268" kern="1200">
          <a:solidFill>
            <a:schemeClr val="tx1"/>
          </a:solidFill>
          <a:latin typeface="+mn-lt"/>
          <a:ea typeface="+mn-ea"/>
          <a:cs typeface="+mn-cs"/>
        </a:defRPr>
      </a:lvl8pPr>
      <a:lvl9pPr marL="4571778" algn="l" defTabSz="1142945" rtl="0" eaLnBrk="1" latinLnBrk="0" hangingPunct="1">
        <a:defRPr sz="22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audio" Target="../media/audio1.wav"/><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3.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23.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6.png"/><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5.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0.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4.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9.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3.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34.xm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5.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57.jpg"/><Relationship Id="rId7" Type="http://schemas.openxmlformats.org/officeDocument/2006/relationships/image" Target="../media/image61.png"/><Relationship Id="rId12" Type="http://schemas.openxmlformats.org/officeDocument/2006/relationships/image" Target="../media/image66.png"/><Relationship Id="rId2" Type="http://schemas.openxmlformats.org/officeDocument/2006/relationships/image" Target="../media/image56.png"/><Relationship Id="rId1" Type="http://schemas.openxmlformats.org/officeDocument/2006/relationships/slideLayout" Target="../slideLayouts/slideLayout46.xml"/><Relationship Id="rId6" Type="http://schemas.openxmlformats.org/officeDocument/2006/relationships/image" Target="../media/image60.png"/><Relationship Id="rId11" Type="http://schemas.openxmlformats.org/officeDocument/2006/relationships/image" Target="../media/image65.png"/><Relationship Id="rId5" Type="http://schemas.openxmlformats.org/officeDocument/2006/relationships/image" Target="../media/image59.png"/><Relationship Id="rId10" Type="http://schemas.openxmlformats.org/officeDocument/2006/relationships/image" Target="../media/image64.png"/><Relationship Id="rId4" Type="http://schemas.openxmlformats.org/officeDocument/2006/relationships/image" Target="../media/image58.png"/><Relationship Id="rId9" Type="http://schemas.openxmlformats.org/officeDocument/2006/relationships/image" Target="../media/image63.png"/></Relationships>
</file>

<file path=ppt/slides/_rels/slide48.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hyperlink" Target="https://vk.com/mispps" TargetMode="External"/><Relationship Id="rId3" Type="http://schemas.openxmlformats.org/officeDocument/2006/relationships/image" Target="../media/image67.png"/><Relationship Id="rId7" Type="http://schemas.openxmlformats.org/officeDocument/2006/relationships/hyperlink" Target="https://www.facebook.com/mispps" TargetMode="External"/><Relationship Id="rId12" Type="http://schemas.openxmlformats.org/officeDocument/2006/relationships/image" Target="../media/image72.png"/><Relationship Id="rId2" Type="http://schemas.openxmlformats.org/officeDocument/2006/relationships/hyperlink" Target="http://www.mispps.com/" TargetMode="External"/><Relationship Id="rId1" Type="http://schemas.openxmlformats.org/officeDocument/2006/relationships/slideLayout" Target="../slideLayouts/slideLayout56.xml"/><Relationship Id="rId6" Type="http://schemas.openxmlformats.org/officeDocument/2006/relationships/image" Target="../media/image69.png"/><Relationship Id="rId11" Type="http://schemas.openxmlformats.org/officeDocument/2006/relationships/hyperlink" Target="https://plus.google.com/+Mispps/" TargetMode="External"/><Relationship Id="rId5" Type="http://schemas.openxmlformats.org/officeDocument/2006/relationships/image" Target="../media/image68.png"/><Relationship Id="rId10" Type="http://schemas.openxmlformats.org/officeDocument/2006/relationships/image" Target="../media/image7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O">
            <a:extLst>
              <a:ext uri="{FF2B5EF4-FFF2-40B4-BE49-F238E27FC236}">
                <a16:creationId xmlns:a16="http://schemas.microsoft.com/office/drawing/2014/main" id="{F9D6EDC3-D1E8-4CF1-BF8B-EB0C70C904DC}"/>
              </a:ext>
            </a:extLst>
          </p:cNvPr>
          <p:cNvSpPr txBox="1"/>
          <p:nvPr/>
        </p:nvSpPr>
        <p:spPr>
          <a:xfrm>
            <a:off x="2368547" y="1800000"/>
            <a:ext cx="10807706" cy="1752994"/>
          </a:xfrm>
          <a:prstGeom prst="rect">
            <a:avLst/>
          </a:prstGeom>
          <a:noFill/>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10500" b="1" i="0" u="none" strike="noStrike" kern="1200" cap="none" spc="0" normalizeH="0" baseline="0" noProof="0">
                <a:ln w="19050">
                  <a:solidFill>
                    <a:prstClr val="black">
                      <a:alpha val="70000"/>
                    </a:prstClr>
                  </a:solidFill>
                </a:ln>
                <a:solidFill>
                  <a:srgbClr val="ECB22F"/>
                </a:solidFill>
                <a:effectLst>
                  <a:outerShdw blurRad="50800" dist="38100" dir="2700000" algn="tl" rotWithShape="0">
                    <a:prstClr val="black"/>
                  </a:outerShdw>
                </a:effectLst>
                <a:uLnTx/>
                <a:uFillTx/>
                <a:latin typeface="Artistik" panose="04040505050F02020602" pitchFamily="82" charset="0"/>
                <a:ea typeface="+mn-ea"/>
                <a:cs typeface="+mn-cs"/>
              </a:rPr>
              <a:t>Svet objektívom</a:t>
            </a:r>
            <a:endParaRPr kumimoji="0" lang="sk-SK" sz="10500" b="1" i="0" u="none" strike="noStrike" kern="1200" cap="none" spc="0" normalizeH="0" baseline="0" noProof="0" dirty="0">
              <a:ln w="19050">
                <a:solidFill>
                  <a:prstClr val="black">
                    <a:alpha val="70000"/>
                  </a:prstClr>
                </a:solidFill>
              </a:ln>
              <a:solidFill>
                <a:srgbClr val="ECB22F"/>
              </a:solidFill>
              <a:effectLst>
                <a:outerShdw blurRad="50800" dist="38100" dir="2700000" algn="tl" rotWithShape="0">
                  <a:prstClr val="black"/>
                </a:outerShdw>
              </a:effectLst>
              <a:uLnTx/>
              <a:uFillTx/>
              <a:latin typeface="Artistik" panose="04040505050F02020602" pitchFamily="82" charset="0"/>
              <a:ea typeface="+mn-ea"/>
              <a:cs typeface="+mn-cs"/>
            </a:endParaRPr>
          </a:p>
        </p:txBody>
      </p:sp>
      <p:sp>
        <p:nvSpPr>
          <p:cNvPr id="17" name="ŠPA">
            <a:extLst>
              <a:ext uri="{FF2B5EF4-FFF2-40B4-BE49-F238E27FC236}">
                <a16:creationId xmlns:a16="http://schemas.microsoft.com/office/drawing/2014/main" id="{C3A32CF2-E8A1-4A33-8FF7-94B696985236}"/>
              </a:ext>
            </a:extLst>
          </p:cNvPr>
          <p:cNvSpPr txBox="1"/>
          <p:nvPr/>
        </p:nvSpPr>
        <p:spPr>
          <a:xfrm>
            <a:off x="2368547" y="1800000"/>
            <a:ext cx="10807706" cy="1752994"/>
          </a:xfrm>
          <a:prstGeom prst="rect">
            <a:avLst/>
          </a:prstGeom>
          <a:noFill/>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10500" b="1" i="0" u="none" strike="noStrike" kern="1200" cap="none" spc="0" normalizeH="0" baseline="0" noProof="0">
                <a:ln w="19050">
                  <a:solidFill>
                    <a:prstClr val="black">
                      <a:alpha val="70000"/>
                    </a:prstClr>
                  </a:solidFill>
                </a:ln>
                <a:solidFill>
                  <a:srgbClr val="ECB22F"/>
                </a:solidFill>
                <a:effectLst>
                  <a:outerShdw blurRad="50800" dist="38100" dir="2700000" algn="tl" rotWithShape="0">
                    <a:prstClr val="black"/>
                  </a:outerShdw>
                </a:effectLst>
                <a:uLnTx/>
                <a:uFillTx/>
                <a:latin typeface="Artistik" panose="04040505050F02020602" pitchFamily="82" charset="0"/>
                <a:ea typeface="+mn-ea"/>
                <a:cs typeface="+mn-cs"/>
              </a:rPr>
              <a:t>El mundo en la lente</a:t>
            </a:r>
            <a:endParaRPr kumimoji="0" lang="sk-SK" sz="10500" b="1" i="0" u="none" strike="noStrike" kern="1200" cap="none" spc="0" normalizeH="0" baseline="0" noProof="0" dirty="0">
              <a:ln w="19050">
                <a:solidFill>
                  <a:prstClr val="black">
                    <a:alpha val="70000"/>
                  </a:prstClr>
                </a:solidFill>
              </a:ln>
              <a:solidFill>
                <a:srgbClr val="ECB22F"/>
              </a:solidFill>
              <a:effectLst>
                <a:outerShdw blurRad="50800" dist="38100" dir="2700000" algn="tl" rotWithShape="0">
                  <a:prstClr val="black"/>
                </a:outerShdw>
              </a:effectLst>
              <a:uLnTx/>
              <a:uFillTx/>
              <a:latin typeface="Artistik" panose="04040505050F02020602" pitchFamily="82" charset="0"/>
              <a:ea typeface="+mn-ea"/>
              <a:cs typeface="+mn-cs"/>
            </a:endParaRPr>
          </a:p>
        </p:txBody>
      </p:sp>
      <p:sp>
        <p:nvSpPr>
          <p:cNvPr id="7" name="ANG">
            <a:extLst>
              <a:ext uri="{FF2B5EF4-FFF2-40B4-BE49-F238E27FC236}">
                <a16:creationId xmlns:a16="http://schemas.microsoft.com/office/drawing/2014/main" id="{BDCCF544-DCBA-4B49-8D69-A83214FCB9E8}"/>
              </a:ext>
            </a:extLst>
          </p:cNvPr>
          <p:cNvSpPr txBox="1"/>
          <p:nvPr/>
        </p:nvSpPr>
        <p:spPr>
          <a:xfrm>
            <a:off x="2216147" y="1800000"/>
            <a:ext cx="10807706" cy="1752994"/>
          </a:xfrm>
          <a:prstGeom prst="rect">
            <a:avLst/>
          </a:prstGeom>
          <a:noFill/>
          <a:scene3d>
            <a:camera prst="orthographicFront"/>
            <a:lightRig rig="sunset" dir="t"/>
          </a:scene3d>
          <a:sp3d prstMaterial="metal"/>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en-US" sz="10500" b="1" i="0" u="none" strike="noStrike" kern="1200" cap="none" spc="0" normalizeH="0" baseline="0" noProof="0" dirty="0">
                <a:ln w="19050">
                  <a:solidFill>
                    <a:prstClr val="black">
                      <a:alpha val="70000"/>
                    </a:prstClr>
                  </a:solidFill>
                </a:ln>
                <a:solidFill>
                  <a:srgbClr val="ECB22F"/>
                </a:solidFill>
                <a:effectLst>
                  <a:outerShdw blurRad="50800" dist="38100" dir="2700000" algn="tl" rotWithShape="0">
                    <a:prstClr val="black"/>
                  </a:outerShdw>
                </a:effectLst>
                <a:uLnTx/>
                <a:uFillTx/>
                <a:latin typeface="Artistik" panose="04040505050F02020602" pitchFamily="82" charset="0"/>
                <a:ea typeface="+mn-ea"/>
                <a:cs typeface="+mn-cs"/>
              </a:rPr>
              <a:t>The world in the lens</a:t>
            </a:r>
            <a:endParaRPr kumimoji="0" lang="sk-SK" sz="10500" b="1" i="0" u="none" strike="noStrike" kern="1200" cap="none" spc="0" normalizeH="0" baseline="0" noProof="0" dirty="0">
              <a:ln w="19050">
                <a:solidFill>
                  <a:prstClr val="black">
                    <a:alpha val="70000"/>
                  </a:prstClr>
                </a:solidFill>
              </a:ln>
              <a:solidFill>
                <a:srgbClr val="ECB22F"/>
              </a:solidFill>
              <a:effectLst>
                <a:outerShdw blurRad="50800" dist="38100" dir="2700000" algn="tl" rotWithShape="0">
                  <a:prstClr val="black"/>
                </a:outerShdw>
              </a:effectLst>
              <a:uLnTx/>
              <a:uFillTx/>
              <a:latin typeface="Artistik" panose="04040505050F02020602" pitchFamily="82" charset="0"/>
              <a:ea typeface="+mn-ea"/>
              <a:cs typeface="+mn-cs"/>
            </a:endParaRPr>
          </a:p>
        </p:txBody>
      </p:sp>
      <p:sp>
        <p:nvSpPr>
          <p:cNvPr id="4" name="Číslo">
            <a:extLst>
              <a:ext uri="{FF2B5EF4-FFF2-40B4-BE49-F238E27FC236}">
                <a16:creationId xmlns:a16="http://schemas.microsoft.com/office/drawing/2014/main" id="{4263AEC4-7CE8-4A44-9170-019CC59EDE09}"/>
              </a:ext>
            </a:extLst>
          </p:cNvPr>
          <p:cNvSpPr/>
          <p:nvPr/>
        </p:nvSpPr>
        <p:spPr>
          <a:xfrm>
            <a:off x="13194053" y="730327"/>
            <a:ext cx="1223514" cy="674378"/>
          </a:xfrm>
          <a:prstGeom prst="roundRect">
            <a:avLst/>
          </a:prstGeom>
          <a:solidFill>
            <a:srgbClr val="F1C86B"/>
          </a:solidFill>
          <a:ln w="22225">
            <a:solidFill>
              <a:schemeClr val="tx1"/>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4400" b="1" i="0" u="none" strike="noStrike" kern="1200" cap="none" spc="0" normalizeH="0" baseline="0" noProof="0">
                <a:ln w="19050">
                  <a:noFill/>
                </a:ln>
                <a:solidFill>
                  <a:srgbClr val="AD4F0F"/>
                </a:solidFill>
                <a:effectLst/>
                <a:uLnTx/>
                <a:uFillTx/>
                <a:latin typeface="Balloon XBd BT" panose="03060902030402060201" pitchFamily="66" charset="0"/>
                <a:ea typeface="+mn-ea"/>
                <a:cs typeface="+mn-cs"/>
              </a:rPr>
              <a:t>44</a:t>
            </a:r>
            <a:endParaRPr kumimoji="0" lang="sk-SK" sz="4400" b="1" i="0" u="none" strike="noStrike" kern="1200" cap="none" spc="0" normalizeH="0" baseline="0" noProof="0" dirty="0">
              <a:ln w="19050">
                <a:noFill/>
              </a:ln>
              <a:solidFill>
                <a:srgbClr val="AD4F0F"/>
              </a:solidFill>
              <a:effectLst/>
              <a:uLnTx/>
              <a:uFillTx/>
              <a:latin typeface="Balloon XBd BT" panose="03060902030402060201" pitchFamily="66" charset="0"/>
              <a:ea typeface="+mn-ea"/>
              <a:cs typeface="+mn-cs"/>
            </a:endParaRPr>
          </a:p>
        </p:txBody>
      </p:sp>
      <p:sp>
        <p:nvSpPr>
          <p:cNvPr id="9" name="Rok">
            <a:extLst>
              <a:ext uri="{FF2B5EF4-FFF2-40B4-BE49-F238E27FC236}">
                <a16:creationId xmlns:a16="http://schemas.microsoft.com/office/drawing/2014/main" id="{A4D109FD-3207-4BFB-A488-1189D879FF6E}"/>
              </a:ext>
            </a:extLst>
          </p:cNvPr>
          <p:cNvSpPr/>
          <p:nvPr/>
        </p:nvSpPr>
        <p:spPr>
          <a:xfrm>
            <a:off x="7023600" y="6241223"/>
            <a:ext cx="1188000" cy="504000"/>
          </a:xfrm>
          <a:prstGeom prst="roundRect">
            <a:avLst>
              <a:gd name="adj" fmla="val 50000"/>
            </a:avLst>
          </a:prstGeom>
          <a:solidFill>
            <a:srgbClr val="F1C86B"/>
          </a:solidFill>
          <a:ln w="19050">
            <a:solidFill>
              <a:schemeClr val="tx1"/>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3600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3600" b="1" i="0" u="none" strike="noStrike" kern="1200" cap="none" spc="0" normalizeH="0" baseline="0" noProof="0">
                <a:ln w="19050">
                  <a:noFill/>
                </a:ln>
                <a:solidFill>
                  <a:srgbClr val="843C0C"/>
                </a:solidFill>
                <a:effectLst/>
                <a:uLnTx/>
                <a:uFillTx/>
                <a:latin typeface="Artistik" panose="04040505050F02020602" pitchFamily="82" charset="0"/>
                <a:ea typeface="+mn-ea"/>
                <a:cs typeface="+mn-cs"/>
              </a:rPr>
              <a:t>2021</a:t>
            </a:r>
          </a:p>
        </p:txBody>
      </p:sp>
      <p:sp>
        <p:nvSpPr>
          <p:cNvPr id="3" name="Autor">
            <a:extLst>
              <a:ext uri="{FF2B5EF4-FFF2-40B4-BE49-F238E27FC236}">
                <a16:creationId xmlns:a16="http://schemas.microsoft.com/office/drawing/2014/main" id="{D943E57F-4DDD-4E6E-A634-B715986742BF}"/>
              </a:ext>
            </a:extLst>
          </p:cNvPr>
          <p:cNvSpPr/>
          <p:nvPr/>
        </p:nvSpPr>
        <p:spPr>
          <a:xfrm>
            <a:off x="5433702" y="7133303"/>
            <a:ext cx="4367796" cy="576000"/>
          </a:xfrm>
          <a:prstGeom prst="roundRect">
            <a:avLst/>
          </a:prstGeom>
          <a:solidFill>
            <a:srgbClr val="F1C86B"/>
          </a:solidFill>
          <a:ln w="19050" cmpd="sng">
            <a:solidFill>
              <a:schemeClr val="tx1"/>
            </a:solidFill>
            <a:prstDash val="solid"/>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216000" tIns="0" rIns="21600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4000" b="1" i="0" u="none" strike="noStrike" kern="1200" cap="none" spc="0" normalizeH="0" baseline="0" noProof="0">
                <a:ln w="19050">
                  <a:noFill/>
                </a:ln>
                <a:solidFill>
                  <a:srgbClr val="843C0C"/>
                </a:solidFill>
                <a:effectLst/>
                <a:uLnTx/>
                <a:uFillTx/>
                <a:latin typeface="Artistik" panose="04040505050F02020602" pitchFamily="82" charset="0"/>
                <a:ea typeface="+mn-ea"/>
                <a:cs typeface="+mn-cs"/>
              </a:rPr>
              <a:t>Ivan, Dušan, Steve</a:t>
            </a:r>
            <a:endParaRPr kumimoji="0" lang="sk-SK" sz="4000" b="1" i="0" u="none" strike="noStrike" kern="1200" cap="none" spc="0" normalizeH="0" baseline="0" noProof="0" dirty="0">
              <a:ln w="19050">
                <a:noFill/>
              </a:ln>
              <a:solidFill>
                <a:srgbClr val="843C0C"/>
              </a:solidFill>
              <a:effectLst/>
              <a:uLnTx/>
              <a:uFillTx/>
              <a:latin typeface="Artistik" panose="04040505050F02020602" pitchFamily="82" charset="0"/>
              <a:ea typeface="+mn-ea"/>
              <a:cs typeface="+mn-cs"/>
            </a:endParaRPr>
          </a:p>
        </p:txBody>
      </p:sp>
      <p:pic>
        <p:nvPicPr>
          <p:cNvPr id="20" name="Foto 2b">
            <a:extLst>
              <a:ext uri="{FF2B5EF4-FFF2-40B4-BE49-F238E27FC236}">
                <a16:creationId xmlns:a16="http://schemas.microsoft.com/office/drawing/2014/main" id="{04246680-F96F-474B-95A8-CB3081CE35C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11600" y="3958840"/>
            <a:ext cx="3931200" cy="2210400"/>
          </a:xfrm>
          <a:prstGeom prst="rect">
            <a:avLst/>
          </a:prstGeom>
          <a:ln w="57150" cap="sq">
            <a:solidFill>
              <a:srgbClr val="ECB22F"/>
            </a:solidFill>
            <a:prstDash val="solid"/>
            <a:miter lim="800000"/>
          </a:ln>
          <a:effectLst>
            <a:outerShdw blurRad="76200" dist="63500" dir="2700000" algn="tl" rotWithShape="0">
              <a:prstClr val="black">
                <a:alpha val="80000"/>
              </a:prstClr>
            </a:outerShdw>
          </a:effectLst>
        </p:spPr>
      </p:pic>
      <p:pic>
        <p:nvPicPr>
          <p:cNvPr id="18" name="Foto 2a">
            <a:extLst>
              <a:ext uri="{FF2B5EF4-FFF2-40B4-BE49-F238E27FC236}">
                <a16:creationId xmlns:a16="http://schemas.microsoft.com/office/drawing/2014/main" id="{35E90790-C115-44B8-99E6-73AD9AEA95A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0700000">
            <a:off x="2232000" y="3960000"/>
            <a:ext cx="3931200" cy="2210400"/>
          </a:xfrm>
          <a:prstGeom prst="rect">
            <a:avLst/>
          </a:prstGeom>
          <a:ln w="57150" cap="sq">
            <a:solidFill>
              <a:srgbClr val="ECB22F"/>
            </a:solidFill>
            <a:prstDash val="solid"/>
            <a:miter lim="800000"/>
          </a:ln>
          <a:effectLst>
            <a:outerShdw blurRad="76200" dist="63500" dir="2700000" algn="tl" rotWithShape="0">
              <a:prstClr val="black">
                <a:alpha val="80000"/>
              </a:prstClr>
            </a:outerShdw>
          </a:effectLst>
        </p:spPr>
      </p:pic>
      <p:pic>
        <p:nvPicPr>
          <p:cNvPr id="13" name="Foto 1">
            <a:extLst>
              <a:ext uri="{FF2B5EF4-FFF2-40B4-BE49-F238E27FC236}">
                <a16:creationId xmlns:a16="http://schemas.microsoft.com/office/drawing/2014/main" id="{60285C76-B553-40CD-9D02-C016D8AE8759}"/>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4000" y="2952000"/>
            <a:ext cx="3931200" cy="2210400"/>
          </a:xfrm>
          <a:prstGeom prst="rect">
            <a:avLst/>
          </a:prstGeom>
          <a:ln w="57150" cap="sq">
            <a:solidFill>
              <a:srgbClr val="ECB22F"/>
            </a:solidFill>
            <a:prstDash val="solid"/>
            <a:miter lim="800000"/>
          </a:ln>
          <a:effectLst>
            <a:outerShdw blurRad="76200" dist="63500" dir="2700000" algn="tl" rotWithShape="0">
              <a:prstClr val="black">
                <a:alpha val="80000"/>
              </a:prstClr>
            </a:outerShdw>
          </a:effectLst>
        </p:spPr>
      </p:pic>
      <p:pic>
        <p:nvPicPr>
          <p:cNvPr id="6" name="Rám">
            <a:extLst>
              <a:ext uri="{FF2B5EF4-FFF2-40B4-BE49-F238E27FC236}">
                <a16:creationId xmlns:a16="http://schemas.microsoft.com/office/drawing/2014/main" id="{EFFEA031-01CC-49F2-98BC-5EB174E1063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579851256"/>
      </p:ext>
    </p:extLst>
  </p:cSld>
  <p:clrMapOvr>
    <a:masterClrMapping/>
  </p:clrMapOvr>
  <mc:AlternateContent xmlns:mc="http://schemas.openxmlformats.org/markup-compatibility/2006" xmlns:p14="http://schemas.microsoft.com/office/powerpoint/2010/main">
    <mc:Choice Requires="p14">
      <p:transition spd="slow" p14:dur="2000" advClick="0" advTm="22000">
        <p:fade/>
        <p:sndAc>
          <p:stSnd loop="1">
            <p:snd r:embed="rId3" name="Chromatic Player Paul - La Comparsa.wav"/>
          </p:stSnd>
        </p:sndAc>
      </p:transition>
    </mc:Choice>
    <mc:Fallback xmlns="">
      <p:transition spd="slow" advClick="0" advTm="22000">
        <p:fade/>
        <p:sndAc>
          <p:stSnd loop="1">
            <p:snd r:embed="rId8" name="Chromatic Player Paul - La Compars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000"/>
                                        <p:tgtEl>
                                          <p:spTgt spid="13"/>
                                        </p:tgtEl>
                                      </p:cBhvr>
                                    </p:animEffect>
                                    <p:anim calcmode="lin" valueType="num">
                                      <p:cBhvr>
                                        <p:cTn id="12" dur="2000" fill="hold"/>
                                        <p:tgtEl>
                                          <p:spTgt spid="13"/>
                                        </p:tgtEl>
                                        <p:attrNameLst>
                                          <p:attrName>ppt_x</p:attrName>
                                        </p:attrNameLst>
                                      </p:cBhvr>
                                      <p:tavLst>
                                        <p:tav tm="0">
                                          <p:val>
                                            <p:strVal val="#ppt_x"/>
                                          </p:val>
                                        </p:tav>
                                        <p:tav tm="100000">
                                          <p:val>
                                            <p:strVal val="#ppt_x"/>
                                          </p:val>
                                        </p:tav>
                                      </p:tavLst>
                                    </p:anim>
                                    <p:anim calcmode="lin" valueType="num">
                                      <p:cBhvr>
                                        <p:cTn id="13" dur="2000" fill="hold"/>
                                        <p:tgtEl>
                                          <p:spTgt spid="13"/>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18"/>
                                        </p:tgtEl>
                                        <p:attrNameLst>
                                          <p:attrName>style.visibility</p:attrName>
                                        </p:attrNameLst>
                                      </p:cBhvr>
                                      <p:to>
                                        <p:strVal val="visible"/>
                                      </p:to>
                                    </p:set>
                                    <p:anim calcmode="lin" valueType="num">
                                      <p:cBhvr>
                                        <p:cTn id="16" dur="2500" fill="hold"/>
                                        <p:tgtEl>
                                          <p:spTgt spid="18"/>
                                        </p:tgtEl>
                                        <p:attrNameLst>
                                          <p:attrName>ppt_w</p:attrName>
                                        </p:attrNameLst>
                                      </p:cBhvr>
                                      <p:tavLst>
                                        <p:tav tm="0">
                                          <p:val>
                                            <p:fltVal val="0"/>
                                          </p:val>
                                        </p:tav>
                                        <p:tav tm="100000">
                                          <p:val>
                                            <p:strVal val="#ppt_w"/>
                                          </p:val>
                                        </p:tav>
                                      </p:tavLst>
                                    </p:anim>
                                    <p:anim calcmode="lin" valueType="num">
                                      <p:cBhvr>
                                        <p:cTn id="17" dur="2500" fill="hold"/>
                                        <p:tgtEl>
                                          <p:spTgt spid="18"/>
                                        </p:tgtEl>
                                        <p:attrNameLst>
                                          <p:attrName>ppt_h</p:attrName>
                                        </p:attrNameLst>
                                      </p:cBhvr>
                                      <p:tavLst>
                                        <p:tav tm="0">
                                          <p:val>
                                            <p:fltVal val="0"/>
                                          </p:val>
                                        </p:tav>
                                        <p:tav tm="100000">
                                          <p:val>
                                            <p:strVal val="#ppt_h"/>
                                          </p:val>
                                        </p:tav>
                                      </p:tavLst>
                                    </p:anim>
                                    <p:animEffect transition="in" filter="fade">
                                      <p:cBhvr>
                                        <p:cTn id="18" dur="2500"/>
                                        <p:tgtEl>
                                          <p:spTgt spid="18"/>
                                        </p:tgtEl>
                                      </p:cBhvr>
                                    </p:animEffect>
                                    <p:anim calcmode="lin" valueType="num">
                                      <p:cBhvr>
                                        <p:cTn id="19" dur="2500" fill="hold"/>
                                        <p:tgtEl>
                                          <p:spTgt spid="18"/>
                                        </p:tgtEl>
                                        <p:attrNameLst>
                                          <p:attrName>ppt_x</p:attrName>
                                        </p:attrNameLst>
                                      </p:cBhvr>
                                      <p:tavLst>
                                        <p:tav tm="0">
                                          <p:val>
                                            <p:fltVal val="0.5"/>
                                          </p:val>
                                        </p:tav>
                                        <p:tav tm="100000">
                                          <p:val>
                                            <p:strVal val="#ppt_x"/>
                                          </p:val>
                                        </p:tav>
                                      </p:tavLst>
                                    </p:anim>
                                    <p:anim calcmode="lin" valueType="num">
                                      <p:cBhvr>
                                        <p:cTn id="20" dur="2500" fill="hold"/>
                                        <p:tgtEl>
                                          <p:spTgt spid="18"/>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20"/>
                                        </p:tgtEl>
                                        <p:attrNameLst>
                                          <p:attrName>style.visibility</p:attrName>
                                        </p:attrNameLst>
                                      </p:cBhvr>
                                      <p:to>
                                        <p:strVal val="visible"/>
                                      </p:to>
                                    </p:set>
                                    <p:anim calcmode="lin" valueType="num">
                                      <p:cBhvr>
                                        <p:cTn id="23" dur="2500" fill="hold"/>
                                        <p:tgtEl>
                                          <p:spTgt spid="20"/>
                                        </p:tgtEl>
                                        <p:attrNameLst>
                                          <p:attrName>ppt_w</p:attrName>
                                        </p:attrNameLst>
                                      </p:cBhvr>
                                      <p:tavLst>
                                        <p:tav tm="0">
                                          <p:val>
                                            <p:fltVal val="0"/>
                                          </p:val>
                                        </p:tav>
                                        <p:tav tm="100000">
                                          <p:val>
                                            <p:strVal val="#ppt_w"/>
                                          </p:val>
                                        </p:tav>
                                      </p:tavLst>
                                    </p:anim>
                                    <p:anim calcmode="lin" valueType="num">
                                      <p:cBhvr>
                                        <p:cTn id="24" dur="2500" fill="hold"/>
                                        <p:tgtEl>
                                          <p:spTgt spid="20"/>
                                        </p:tgtEl>
                                        <p:attrNameLst>
                                          <p:attrName>ppt_h</p:attrName>
                                        </p:attrNameLst>
                                      </p:cBhvr>
                                      <p:tavLst>
                                        <p:tav tm="0">
                                          <p:val>
                                            <p:fltVal val="0"/>
                                          </p:val>
                                        </p:tav>
                                        <p:tav tm="100000">
                                          <p:val>
                                            <p:strVal val="#ppt_h"/>
                                          </p:val>
                                        </p:tav>
                                      </p:tavLst>
                                    </p:anim>
                                    <p:animEffect transition="in" filter="fade">
                                      <p:cBhvr>
                                        <p:cTn id="25" dur="2500"/>
                                        <p:tgtEl>
                                          <p:spTgt spid="20"/>
                                        </p:tgtEl>
                                      </p:cBhvr>
                                    </p:animEffect>
                                    <p:anim calcmode="lin" valueType="num">
                                      <p:cBhvr>
                                        <p:cTn id="26" dur="2500" fill="hold"/>
                                        <p:tgtEl>
                                          <p:spTgt spid="20"/>
                                        </p:tgtEl>
                                        <p:attrNameLst>
                                          <p:attrName>ppt_x</p:attrName>
                                        </p:attrNameLst>
                                      </p:cBhvr>
                                      <p:tavLst>
                                        <p:tav tm="0">
                                          <p:val>
                                            <p:fltVal val="0.5"/>
                                          </p:val>
                                        </p:tav>
                                        <p:tav tm="100000">
                                          <p:val>
                                            <p:strVal val="#ppt_x"/>
                                          </p:val>
                                        </p:tav>
                                      </p:tavLst>
                                    </p:anim>
                                    <p:anim calcmode="lin" valueType="num">
                                      <p:cBhvr>
                                        <p:cTn id="27" dur="2500" fill="hold"/>
                                        <p:tgtEl>
                                          <p:spTgt spid="20"/>
                                        </p:tgtEl>
                                        <p:attrNameLst>
                                          <p:attrName>ppt_y</p:attrName>
                                        </p:attrNameLst>
                                      </p:cBhvr>
                                      <p:tavLst>
                                        <p:tav tm="0">
                                          <p:val>
                                            <p:fltVal val="0.5"/>
                                          </p:val>
                                        </p:tav>
                                        <p:tav tm="100000">
                                          <p:val>
                                            <p:strVal val="#ppt_y"/>
                                          </p:val>
                                        </p:tav>
                                      </p:tavLst>
                                    </p:anim>
                                  </p:childTnLst>
                                </p:cTn>
                              </p:par>
                            </p:childTnLst>
                          </p:cTn>
                        </p:par>
                        <p:par>
                          <p:cTn id="28" fill="hold">
                            <p:stCondLst>
                              <p:cond delay="5000"/>
                            </p:stCondLst>
                            <p:childTnLst>
                              <p:par>
                                <p:cTn id="29" presetID="16" presetClass="entr" presetSubtype="21" fill="hold" grpId="0" nodeType="afterEffect">
                                  <p:stCondLst>
                                    <p:cond delay="500"/>
                                  </p:stCondLst>
                                  <p:childTnLst>
                                    <p:set>
                                      <p:cBhvr>
                                        <p:cTn id="30" dur="1" fill="hold">
                                          <p:stCondLst>
                                            <p:cond delay="0"/>
                                          </p:stCondLst>
                                        </p:cTn>
                                        <p:tgtEl>
                                          <p:spTgt spid="3"/>
                                        </p:tgtEl>
                                        <p:attrNameLst>
                                          <p:attrName>style.visibility</p:attrName>
                                        </p:attrNameLst>
                                      </p:cBhvr>
                                      <p:to>
                                        <p:strVal val="visible"/>
                                      </p:to>
                                    </p:set>
                                    <p:animEffect transition="in" filter="barn(inVertical)">
                                      <p:cBhvr>
                                        <p:cTn id="31" dur="1500"/>
                                        <p:tgtEl>
                                          <p:spTgt spid="3"/>
                                        </p:tgtEl>
                                      </p:cBhvr>
                                    </p:animEffect>
                                  </p:childTnLst>
                                </p:cTn>
                              </p:par>
                            </p:childTnLst>
                          </p:cTn>
                        </p:par>
                        <p:par>
                          <p:cTn id="32" fill="hold">
                            <p:stCondLst>
                              <p:cond delay="7000"/>
                            </p:stCondLst>
                            <p:childTnLst>
                              <p:par>
                                <p:cTn id="33" presetID="53" presetClass="entr" presetSubtype="16" fill="hold" grpId="0" nodeType="afterEffect">
                                  <p:stCondLst>
                                    <p:cond delay="500"/>
                                  </p:stCondLst>
                                  <p:childTnLst>
                                    <p:set>
                                      <p:cBhvr>
                                        <p:cTn id="34" dur="1" fill="hold">
                                          <p:stCondLst>
                                            <p:cond delay="0"/>
                                          </p:stCondLst>
                                        </p:cTn>
                                        <p:tgtEl>
                                          <p:spTgt spid="9"/>
                                        </p:tgtEl>
                                        <p:attrNameLst>
                                          <p:attrName>style.visibility</p:attrName>
                                        </p:attrNameLst>
                                      </p:cBhvr>
                                      <p:to>
                                        <p:strVal val="visible"/>
                                      </p:to>
                                    </p:set>
                                    <p:anim calcmode="lin" valueType="num">
                                      <p:cBhvr>
                                        <p:cTn id="35" dur="1500" fill="hold"/>
                                        <p:tgtEl>
                                          <p:spTgt spid="9"/>
                                        </p:tgtEl>
                                        <p:attrNameLst>
                                          <p:attrName>ppt_w</p:attrName>
                                        </p:attrNameLst>
                                      </p:cBhvr>
                                      <p:tavLst>
                                        <p:tav tm="0">
                                          <p:val>
                                            <p:fltVal val="0"/>
                                          </p:val>
                                        </p:tav>
                                        <p:tav tm="100000">
                                          <p:val>
                                            <p:strVal val="#ppt_w"/>
                                          </p:val>
                                        </p:tav>
                                      </p:tavLst>
                                    </p:anim>
                                    <p:anim calcmode="lin" valueType="num">
                                      <p:cBhvr>
                                        <p:cTn id="36" dur="1500" fill="hold"/>
                                        <p:tgtEl>
                                          <p:spTgt spid="9"/>
                                        </p:tgtEl>
                                        <p:attrNameLst>
                                          <p:attrName>ppt_h</p:attrName>
                                        </p:attrNameLst>
                                      </p:cBhvr>
                                      <p:tavLst>
                                        <p:tav tm="0">
                                          <p:val>
                                            <p:fltVal val="0"/>
                                          </p:val>
                                        </p:tav>
                                        <p:tav tm="100000">
                                          <p:val>
                                            <p:strVal val="#ppt_h"/>
                                          </p:val>
                                        </p:tav>
                                      </p:tavLst>
                                    </p:anim>
                                    <p:animEffect transition="in" filter="fade">
                                      <p:cBhvr>
                                        <p:cTn id="37" dur="1500"/>
                                        <p:tgtEl>
                                          <p:spTgt spid="9"/>
                                        </p:tgtEl>
                                      </p:cBhvr>
                                    </p:animEffect>
                                  </p:childTnLst>
                                </p:cTn>
                              </p:par>
                            </p:childTnLst>
                          </p:cTn>
                        </p:par>
                        <p:par>
                          <p:cTn id="38" fill="hold">
                            <p:stCondLst>
                              <p:cond delay="9000"/>
                            </p:stCondLst>
                            <p:childTnLst>
                              <p:par>
                                <p:cTn id="39" presetID="10" presetClass="exit" presetSubtype="0" fill="hold" grpId="0" nodeType="afterEffect">
                                  <p:stCondLst>
                                    <p:cond delay="1000"/>
                                  </p:stCondLst>
                                  <p:iterate type="lt">
                                    <p:tmPct val="0"/>
                                  </p:iterate>
                                  <p:childTnLst>
                                    <p:animEffect transition="out" filter="fade">
                                      <p:cBhvr>
                                        <p:cTn id="40" dur="1000"/>
                                        <p:tgtEl>
                                          <p:spTgt spid="7">
                                            <p:txEl>
                                              <p:pRg st="0" end="0"/>
                                            </p:txEl>
                                          </p:spTgt>
                                        </p:tgtEl>
                                      </p:cBhvr>
                                    </p:animEffect>
                                    <p:set>
                                      <p:cBhvr>
                                        <p:cTn id="41" dur="1" fill="hold">
                                          <p:stCondLst>
                                            <p:cond delay="999"/>
                                          </p:stCondLst>
                                        </p:cTn>
                                        <p:tgtEl>
                                          <p:spTgt spid="7">
                                            <p:txEl>
                                              <p:pRg st="0" end="0"/>
                                            </p:txEl>
                                          </p:spTgt>
                                        </p:tgtEl>
                                        <p:attrNameLst>
                                          <p:attrName>style.visibility</p:attrName>
                                        </p:attrNameLst>
                                      </p:cBhvr>
                                      <p:to>
                                        <p:strVal val="hidden"/>
                                      </p:to>
                                    </p:set>
                                  </p:childTnLst>
                                </p:cTn>
                              </p:par>
                            </p:childTnLst>
                          </p:cTn>
                        </p:par>
                        <p:par>
                          <p:cTn id="42" fill="hold">
                            <p:stCondLst>
                              <p:cond delay="11000"/>
                            </p:stCondLst>
                            <p:childTnLst>
                              <p:par>
                                <p:cTn id="43" presetID="1" presetClass="entr" presetSubtype="0" fill="hold" grpId="0" nodeType="afterEffect">
                                  <p:stCondLst>
                                    <p:cond delay="0"/>
                                  </p:stCondLst>
                                  <p:iterate type="lt">
                                    <p:tmAbs val="300"/>
                                  </p:iterate>
                                  <p:childTnLst>
                                    <p:set>
                                      <p:cBhvr>
                                        <p:cTn id="44" dur="1" fill="hold">
                                          <p:stCondLst>
                                            <p:cond delay="0"/>
                                          </p:stCondLst>
                                        </p:cTn>
                                        <p:tgtEl>
                                          <p:spTgt spid="17"/>
                                        </p:tgtEl>
                                        <p:attrNameLst>
                                          <p:attrName>style.visibility</p:attrName>
                                        </p:attrNameLst>
                                      </p:cBhvr>
                                      <p:to>
                                        <p:strVal val="visible"/>
                                      </p:to>
                                    </p:set>
                                  </p:childTnLst>
                                </p:cTn>
                              </p:par>
                            </p:childTnLst>
                          </p:cTn>
                        </p:par>
                        <p:par>
                          <p:cTn id="45" fill="hold">
                            <p:stCondLst>
                              <p:cond delay="15501"/>
                            </p:stCondLst>
                            <p:childTnLst>
                              <p:par>
                                <p:cTn id="46" presetID="10" presetClass="exit" presetSubtype="0" fill="hold" grpId="1" nodeType="afterEffect">
                                  <p:stCondLst>
                                    <p:cond delay="1000"/>
                                  </p:stCondLst>
                                  <p:iterate type="lt">
                                    <p:tmPct val="0"/>
                                  </p:iterate>
                                  <p:childTnLst>
                                    <p:animEffect transition="out" filter="fade">
                                      <p:cBhvr>
                                        <p:cTn id="47" dur="1000"/>
                                        <p:tgtEl>
                                          <p:spTgt spid="17"/>
                                        </p:tgtEl>
                                      </p:cBhvr>
                                    </p:animEffect>
                                    <p:set>
                                      <p:cBhvr>
                                        <p:cTn id="48" dur="1" fill="hold">
                                          <p:stCondLst>
                                            <p:cond delay="999"/>
                                          </p:stCondLst>
                                        </p:cTn>
                                        <p:tgtEl>
                                          <p:spTgt spid="17"/>
                                        </p:tgtEl>
                                        <p:attrNameLst>
                                          <p:attrName>style.visibility</p:attrName>
                                        </p:attrNameLst>
                                      </p:cBhvr>
                                      <p:to>
                                        <p:strVal val="hidden"/>
                                      </p:to>
                                    </p:set>
                                  </p:childTnLst>
                                </p:cTn>
                              </p:par>
                            </p:childTnLst>
                          </p:cTn>
                        </p:par>
                        <p:par>
                          <p:cTn id="49" fill="hold">
                            <p:stCondLst>
                              <p:cond delay="17501"/>
                            </p:stCondLst>
                            <p:childTnLst>
                              <p:par>
                                <p:cTn id="50" presetID="1" presetClass="entr" presetSubtype="0" fill="hold" grpId="0" nodeType="afterEffect">
                                  <p:stCondLst>
                                    <p:cond delay="0"/>
                                  </p:stCondLst>
                                  <p:iterate type="lt">
                                    <p:tmAbs val="300"/>
                                  </p:iterate>
                                  <p:childTnLst>
                                    <p:set>
                                      <p:cBhvr>
                                        <p:cTn id="51"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7" grpId="0"/>
      <p:bldP spid="17" grpId="1"/>
      <p:bldP spid="7" grpId="0" build="allAtOnce"/>
      <p:bldP spid="4" grpId="0" animBg="1"/>
      <p:bldP spid="9" grpId="0" animBg="1"/>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Vlajka">
            <a:extLst>
              <a:ext uri="{FF2B5EF4-FFF2-40B4-BE49-F238E27FC236}">
                <a16:creationId xmlns:a16="http://schemas.microsoft.com/office/drawing/2014/main" id="{0504385B-915A-444D-AF1D-577B713251A3}"/>
              </a:ext>
            </a:extLst>
          </p:cNvPr>
          <p:cNvGrpSpPr>
            <a:grpSpLocks noChangeAspect="1"/>
          </p:cNvGrpSpPr>
          <p:nvPr/>
        </p:nvGrpSpPr>
        <p:grpSpPr>
          <a:xfrm>
            <a:off x="12722372" y="720000"/>
            <a:ext cx="1710000" cy="1800000"/>
            <a:chOff x="12380373" y="936000"/>
            <a:chExt cx="2052000" cy="2160000"/>
          </a:xfrm>
        </p:grpSpPr>
        <p:sp>
          <p:nvSpPr>
            <p:cNvPr id="18" name="Podklad 2">
              <a:extLst>
                <a:ext uri="{FF2B5EF4-FFF2-40B4-BE49-F238E27FC236}">
                  <a16:creationId xmlns:a16="http://schemas.microsoft.com/office/drawing/2014/main" id="{D617EB49-3DDF-459F-A4EE-1EAA0884453C}"/>
                </a:ext>
              </a:extLst>
            </p:cNvPr>
            <p:cNvSpPr/>
            <p:nvPr/>
          </p:nvSpPr>
          <p:spPr>
            <a:xfrm flipH="1">
              <a:off x="12380373" y="936000"/>
              <a:ext cx="2052000" cy="2160000"/>
            </a:xfrm>
            <a:prstGeom prst="teardrop">
              <a:avLst/>
            </a:prstGeom>
            <a:pattFill prst="trellis">
              <a:fgClr>
                <a:srgbClr val="F1C86B"/>
              </a:fgClr>
              <a:bgClr>
                <a:srgbClr val="843C0C"/>
              </a:bgClr>
            </a:pattFill>
            <a:ln>
              <a:solidFill>
                <a:schemeClr val="tx1"/>
              </a:solidFill>
            </a:ln>
            <a:effectLst>
              <a:glow rad="127000">
                <a:schemeClr val="bg1"/>
              </a:glow>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sk-SK" sz="1800" b="0" i="0" u="none" strike="noStrike" kern="1200" cap="none" spc="0" normalizeH="0" baseline="0" noProof="0">
                <a:ln>
                  <a:noFill/>
                </a:ln>
                <a:solidFill>
                  <a:prstClr val="white"/>
                </a:solidFill>
                <a:effectLst/>
                <a:uLnTx/>
                <a:uFillTx/>
                <a:latin typeface="Arial"/>
                <a:ea typeface="+mn-ea"/>
                <a:cs typeface="+mn-cs"/>
              </a:endParaRPr>
            </a:p>
          </p:txBody>
        </p:sp>
        <p:pic>
          <p:nvPicPr>
            <p:cNvPr id="23" name="Vlajka">
              <a:extLst>
                <a:ext uri="{FF2B5EF4-FFF2-40B4-BE49-F238E27FC236}">
                  <a16:creationId xmlns:a16="http://schemas.microsoft.com/office/drawing/2014/main" id="{4F3A3680-3A70-4A6A-AA90-F718210BE5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637692">
              <a:off x="12649154" y="1404000"/>
              <a:ext cx="1514438" cy="1113113"/>
            </a:xfrm>
            <a:prstGeom prst="rect">
              <a:avLst/>
            </a:prstGeom>
            <a:effectLst>
              <a:innerShdw blurRad="114300">
                <a:prstClr val="black"/>
              </a:innerShdw>
            </a:effectLst>
          </p:spPr>
        </p:pic>
      </p:grpSp>
      <p:grpSp>
        <p:nvGrpSpPr>
          <p:cNvPr id="6" name="Znak">
            <a:extLst>
              <a:ext uri="{FF2B5EF4-FFF2-40B4-BE49-F238E27FC236}">
                <a16:creationId xmlns:a16="http://schemas.microsoft.com/office/drawing/2014/main" id="{D95474AF-2514-4D33-A975-AD8725198A6D}"/>
              </a:ext>
            </a:extLst>
          </p:cNvPr>
          <p:cNvGrpSpPr>
            <a:grpSpLocks noChangeAspect="1"/>
          </p:cNvGrpSpPr>
          <p:nvPr/>
        </p:nvGrpSpPr>
        <p:grpSpPr>
          <a:xfrm>
            <a:off x="807627" y="720000"/>
            <a:ext cx="1710000" cy="1800000"/>
            <a:chOff x="995264" y="1117898"/>
            <a:chExt cx="2464710" cy="2592288"/>
          </a:xfrm>
        </p:grpSpPr>
        <p:sp>
          <p:nvSpPr>
            <p:cNvPr id="5" name="Podklad 1">
              <a:extLst>
                <a:ext uri="{FF2B5EF4-FFF2-40B4-BE49-F238E27FC236}">
                  <a16:creationId xmlns:a16="http://schemas.microsoft.com/office/drawing/2014/main" id="{21D5EBF6-6216-42D2-A2D7-E918CE529990}"/>
                </a:ext>
              </a:extLst>
            </p:cNvPr>
            <p:cNvSpPr/>
            <p:nvPr/>
          </p:nvSpPr>
          <p:spPr>
            <a:xfrm>
              <a:off x="995264" y="1117898"/>
              <a:ext cx="2464710" cy="2592288"/>
            </a:xfrm>
            <a:prstGeom prst="teardrop">
              <a:avLst/>
            </a:prstGeom>
            <a:pattFill prst="trellis">
              <a:fgClr>
                <a:srgbClr val="F1C86B"/>
              </a:fgClr>
              <a:bgClr>
                <a:schemeClr val="accent2">
                  <a:lumMod val="50000"/>
                </a:schemeClr>
              </a:bgClr>
            </a:pattFill>
            <a:ln>
              <a:solidFill>
                <a:schemeClr val="tx1"/>
              </a:solidFill>
            </a:ln>
            <a:effectLst>
              <a:glow rad="127000">
                <a:schemeClr val="bg1"/>
              </a:glow>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sk-SK" sz="1800" b="0" i="0" u="none" strike="noStrike" kern="1200" cap="none" spc="0" normalizeH="0" baseline="0" noProof="0">
                <a:ln>
                  <a:noFill/>
                </a:ln>
                <a:solidFill>
                  <a:prstClr val="white"/>
                </a:solidFill>
                <a:effectLst/>
                <a:uLnTx/>
                <a:uFillTx/>
                <a:latin typeface="Arial"/>
                <a:ea typeface="+mn-ea"/>
                <a:cs typeface="+mn-cs"/>
              </a:endParaRPr>
            </a:p>
          </p:txBody>
        </p:sp>
        <p:pic>
          <p:nvPicPr>
            <p:cNvPr id="21" name="Znak">
              <a:extLst>
                <a:ext uri="{FF2B5EF4-FFF2-40B4-BE49-F238E27FC236}">
                  <a16:creationId xmlns:a16="http://schemas.microsoft.com/office/drawing/2014/main" id="{551AAE7E-3460-41DA-B4F2-812D6BF96A8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566603" y="1450835"/>
              <a:ext cx="1322031" cy="1860480"/>
            </a:xfrm>
            <a:prstGeom prst="rect">
              <a:avLst/>
            </a:prstGeom>
            <a:effectLst>
              <a:innerShdw blurRad="114300">
                <a:prstClr val="black"/>
              </a:innerShdw>
            </a:effectLst>
          </p:spPr>
        </p:pic>
      </p:grpSp>
      <p:sp>
        <p:nvSpPr>
          <p:cNvPr id="19" name="Doplnok">
            <a:extLst>
              <a:ext uri="{FF2B5EF4-FFF2-40B4-BE49-F238E27FC236}">
                <a16:creationId xmlns:a16="http://schemas.microsoft.com/office/drawing/2014/main" id="{202CE239-83E7-4D17-94BF-78AD3F618C06}"/>
              </a:ext>
            </a:extLst>
          </p:cNvPr>
          <p:cNvSpPr txBox="1"/>
          <p:nvPr/>
        </p:nvSpPr>
        <p:spPr>
          <a:xfrm>
            <a:off x="5270574" y="1986417"/>
            <a:ext cx="4698851" cy="923330"/>
          </a:xfrm>
          <a:prstGeom prst="rect">
            <a:avLst/>
          </a:prstGeom>
          <a:noFill/>
          <a:scene3d>
            <a:camera prst="orthographicFront"/>
            <a:lightRig rig="sunset" dir="t"/>
          </a:scene3d>
          <a:sp3d/>
        </p:spPr>
        <p:txBody>
          <a:bodyPr wrap="square">
            <a:spAutoFit/>
            <a:sp3d prstMaterial="metal"/>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5400" b="1" i="0" u="none" strike="noStrike" kern="1200" cap="none" spc="0" normalizeH="0" baseline="0" noProof="0">
                <a:ln w="19050">
                  <a:solidFill>
                    <a:prstClr val="black">
                      <a:alpha val="70000"/>
                    </a:prstClr>
                  </a:solidFill>
                </a:ln>
                <a:solidFill>
                  <a:srgbClr val="ECB22F"/>
                </a:solidFill>
                <a:effectLst>
                  <a:outerShdw blurRad="76200" dist="63500" dir="2700000" algn="tl" rotWithShape="0">
                    <a:prstClr val="black">
                      <a:alpha val="80000"/>
                    </a:prstClr>
                  </a:outerShdw>
                </a:effectLst>
                <a:uLnTx/>
                <a:uFillTx/>
                <a:latin typeface="Artistik" panose="04040505050F02020602" pitchFamily="82" charset="0"/>
                <a:ea typeface="+mn-ea"/>
                <a:cs typeface="+mn-cs"/>
              </a:rPr>
              <a:t>National Park</a:t>
            </a:r>
          </a:p>
        </p:txBody>
      </p:sp>
      <p:sp>
        <p:nvSpPr>
          <p:cNvPr id="16" name="Krajina">
            <a:extLst>
              <a:ext uri="{FF2B5EF4-FFF2-40B4-BE49-F238E27FC236}">
                <a16:creationId xmlns:a16="http://schemas.microsoft.com/office/drawing/2014/main" id="{B3007008-254A-4C29-9D1C-66A9E5E6B6A1}"/>
              </a:ext>
            </a:extLst>
          </p:cNvPr>
          <p:cNvSpPr txBox="1"/>
          <p:nvPr/>
        </p:nvSpPr>
        <p:spPr>
          <a:xfrm>
            <a:off x="4622689" y="6983163"/>
            <a:ext cx="5993822" cy="1107996"/>
          </a:xfrm>
          <a:prstGeom prst="rect">
            <a:avLst/>
          </a:prstGeom>
          <a:noFill/>
          <a:scene3d>
            <a:camera prst="orthographicFront"/>
            <a:lightRig rig="sunset" dir="t"/>
          </a:scene3d>
          <a:sp3d prstMaterial="matte"/>
        </p:spPr>
        <p:txBody>
          <a:bodyPr wrap="square" rtlCol="0">
            <a:spAutoFit/>
            <a:sp3d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6600" b="1" i="0" u="sng" strike="noStrike" kern="1200" cap="none" spc="0" normalizeH="0" baseline="0" noProof="0">
                <a:ln w="19050">
                  <a:solidFill>
                    <a:prstClr val="black">
                      <a:alpha val="70000"/>
                    </a:prstClr>
                  </a:solidFill>
                </a:ln>
                <a:solidFill>
                  <a:srgbClr val="ECB22F"/>
                </a:solidFill>
                <a:effectLst>
                  <a:outerShdw blurRad="50800" dist="38100" dir="2700000" algn="tl" rotWithShape="0">
                    <a:prstClr val="black"/>
                  </a:outerShdw>
                </a:effectLst>
                <a:uLnTx/>
                <a:uFillTx/>
                <a:latin typeface="Artistik" panose="04040505050F02020602" pitchFamily="82" charset="0"/>
                <a:ea typeface="+mn-ea"/>
                <a:cs typeface="+mn-cs"/>
              </a:rPr>
              <a:t>ARGENTINA</a:t>
            </a:r>
            <a:endParaRPr kumimoji="0" lang="sk-SK" sz="6600" b="1" i="0" u="sng" strike="noStrike" kern="1200" cap="none" spc="0" normalizeH="0" baseline="0" noProof="0" dirty="0">
              <a:ln w="19050">
                <a:solidFill>
                  <a:prstClr val="black">
                    <a:alpha val="70000"/>
                  </a:prstClr>
                </a:solidFill>
              </a:ln>
              <a:solidFill>
                <a:srgbClr val="ECB22F"/>
              </a:solidFill>
              <a:effectLst>
                <a:outerShdw blurRad="50800" dist="38100" dir="2700000" algn="tl" rotWithShape="0">
                  <a:prstClr val="black"/>
                </a:outerShdw>
              </a:effectLst>
              <a:uLnTx/>
              <a:uFillTx/>
              <a:latin typeface="Artistik" panose="04040505050F02020602" pitchFamily="82" charset="0"/>
              <a:ea typeface="+mn-ea"/>
              <a:cs typeface="+mn-cs"/>
            </a:endParaRPr>
          </a:p>
        </p:txBody>
      </p:sp>
      <p:sp>
        <p:nvSpPr>
          <p:cNvPr id="13" name="Miesto">
            <a:extLst>
              <a:ext uri="{FF2B5EF4-FFF2-40B4-BE49-F238E27FC236}">
                <a16:creationId xmlns:a16="http://schemas.microsoft.com/office/drawing/2014/main" id="{D4312095-C7C5-43FB-BB74-12511973591D}"/>
              </a:ext>
            </a:extLst>
          </p:cNvPr>
          <p:cNvSpPr txBox="1"/>
          <p:nvPr/>
        </p:nvSpPr>
        <p:spPr>
          <a:xfrm>
            <a:off x="2216147" y="1581536"/>
            <a:ext cx="10807706" cy="1752994"/>
          </a:xfrm>
          <a:prstGeom prst="rect">
            <a:avLst/>
          </a:prstGeom>
          <a:noFill/>
          <a:scene3d>
            <a:camera prst="orthographicFront"/>
            <a:lightRig rig="sunset" dir="t"/>
          </a:scene3d>
          <a:sp3d prstMaterial="matte"/>
        </p:spPr>
        <p:txBody>
          <a:bodyPr wrap="square" rtlCol="0">
            <a:prstTxWarp prst="textArchUp">
              <a:avLst/>
            </a:prstTxWarp>
            <a:spAutoFit/>
            <a:sp3d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10500" b="1" i="0" u="none" strike="noStrike" kern="1200" cap="none" normalizeH="0" baseline="0" noProof="0">
                <a:ln w="19050">
                  <a:solidFill>
                    <a:prstClr val="black">
                      <a:alpha val="70000"/>
                    </a:prstClr>
                  </a:solidFill>
                </a:ln>
                <a:solidFill>
                  <a:srgbClr val="ECB22F"/>
                </a:solidFill>
                <a:effectLst>
                  <a:outerShdw blurRad="50800" dist="38100" dir="2700000" algn="tl" rotWithShape="0">
                    <a:prstClr val="black"/>
                  </a:outerShdw>
                </a:effectLst>
                <a:uLnTx/>
                <a:uFillTx/>
                <a:latin typeface="Artistik" panose="04040505050F02020602" pitchFamily="82" charset="0"/>
                <a:ea typeface="+mn-ea"/>
                <a:cs typeface="+mn-cs"/>
              </a:rPr>
              <a:t>Tierra del Fuego</a:t>
            </a:r>
            <a:endParaRPr kumimoji="0" lang="sk-SK" sz="10500" b="1" i="0" u="none" strike="noStrike" kern="1200" cap="none" normalizeH="0" baseline="0" noProof="0" dirty="0">
              <a:ln w="19050">
                <a:solidFill>
                  <a:prstClr val="black">
                    <a:alpha val="70000"/>
                  </a:prstClr>
                </a:solidFill>
              </a:ln>
              <a:solidFill>
                <a:srgbClr val="ECB22F"/>
              </a:solidFill>
              <a:effectLst>
                <a:outerShdw blurRad="50800" dist="38100" dir="2700000" algn="tl" rotWithShape="0">
                  <a:prstClr val="black"/>
                </a:outerShdw>
              </a:effectLst>
              <a:uLnTx/>
              <a:uFillTx/>
              <a:latin typeface="Artistik" panose="04040505050F02020602" pitchFamily="82" charset="0"/>
              <a:ea typeface="+mn-ea"/>
              <a:cs typeface="+mn-cs"/>
            </a:endParaRPr>
          </a:p>
        </p:txBody>
      </p:sp>
      <p:grpSp>
        <p:nvGrpSpPr>
          <p:cNvPr id="4" name="Skupina 1">
            <a:extLst>
              <a:ext uri="{FF2B5EF4-FFF2-40B4-BE49-F238E27FC236}">
                <a16:creationId xmlns:a16="http://schemas.microsoft.com/office/drawing/2014/main" id="{7B43511A-EEC2-4389-97F5-A3D1629EFFDC}"/>
              </a:ext>
            </a:extLst>
          </p:cNvPr>
          <p:cNvGrpSpPr/>
          <p:nvPr/>
        </p:nvGrpSpPr>
        <p:grpSpPr>
          <a:xfrm>
            <a:off x="2232000" y="2952000"/>
            <a:ext cx="10810800" cy="3218400"/>
            <a:chOff x="2232000" y="2952000"/>
            <a:chExt cx="10810800" cy="3218400"/>
          </a:xfrm>
        </p:grpSpPr>
        <p:pic>
          <p:nvPicPr>
            <p:cNvPr id="20" name="Foto 2b">
              <a:extLst>
                <a:ext uri="{FF2B5EF4-FFF2-40B4-BE49-F238E27FC236}">
                  <a16:creationId xmlns:a16="http://schemas.microsoft.com/office/drawing/2014/main" id="{F417106F-772C-49D2-9EC7-F08B644D1E3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11600" y="3958840"/>
              <a:ext cx="3931200" cy="2210400"/>
            </a:xfrm>
            <a:prstGeom prst="rect">
              <a:avLst/>
            </a:prstGeom>
            <a:ln w="57150" cap="sq">
              <a:solidFill>
                <a:srgbClr val="ECB22F"/>
              </a:solidFill>
              <a:prstDash val="solid"/>
              <a:miter lim="800000"/>
            </a:ln>
            <a:effectLst>
              <a:outerShdw blurRad="76200" dist="63500" dir="2700000" algn="tl" rotWithShape="0">
                <a:prstClr val="black">
                  <a:alpha val="80000"/>
                </a:prstClr>
              </a:outerShdw>
            </a:effectLst>
          </p:spPr>
        </p:pic>
        <p:pic>
          <p:nvPicPr>
            <p:cNvPr id="25" name="Foto 2a">
              <a:extLst>
                <a:ext uri="{FF2B5EF4-FFF2-40B4-BE49-F238E27FC236}">
                  <a16:creationId xmlns:a16="http://schemas.microsoft.com/office/drawing/2014/main" id="{0F3C1491-A306-4787-AF01-AFF63CDE73F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0700000">
              <a:off x="2232000" y="3960000"/>
              <a:ext cx="3931200" cy="2210400"/>
            </a:xfrm>
            <a:prstGeom prst="rect">
              <a:avLst/>
            </a:prstGeom>
            <a:ln w="57150" cap="sq">
              <a:solidFill>
                <a:srgbClr val="ECB22F"/>
              </a:solidFill>
              <a:prstDash val="solid"/>
              <a:miter lim="800000"/>
            </a:ln>
            <a:effectLst>
              <a:outerShdw blurRad="76200" dist="63500" dir="2700000" algn="tl" rotWithShape="0">
                <a:prstClr val="black">
                  <a:alpha val="80000"/>
                </a:prstClr>
              </a:outerShdw>
            </a:effectLst>
          </p:spPr>
        </p:pic>
        <p:pic>
          <p:nvPicPr>
            <p:cNvPr id="26" name="Foto 1">
              <a:extLst>
                <a:ext uri="{FF2B5EF4-FFF2-40B4-BE49-F238E27FC236}">
                  <a16:creationId xmlns:a16="http://schemas.microsoft.com/office/drawing/2014/main" id="{9E6035A5-0433-4D98-83E5-95F6CAEA18B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4000" y="2952000"/>
              <a:ext cx="3931200" cy="2210400"/>
            </a:xfrm>
            <a:prstGeom prst="rect">
              <a:avLst/>
            </a:prstGeom>
            <a:ln w="57150" cap="sq">
              <a:solidFill>
                <a:srgbClr val="ECB22F"/>
              </a:solidFill>
              <a:prstDash val="solid"/>
              <a:miter lim="800000"/>
            </a:ln>
            <a:effectLst>
              <a:outerShdw blurRad="76200" dist="63500" dir="2700000" algn="tl" rotWithShape="0">
                <a:prstClr val="black">
                  <a:alpha val="80000"/>
                </a:prstClr>
              </a:outerShdw>
            </a:effectLst>
          </p:spPr>
        </p:pic>
      </p:grpSp>
      <p:pic>
        <p:nvPicPr>
          <p:cNvPr id="17" name="Rám" hidden="1">
            <a:extLst>
              <a:ext uri="{FF2B5EF4-FFF2-40B4-BE49-F238E27FC236}">
                <a16:creationId xmlns:a16="http://schemas.microsoft.com/office/drawing/2014/main" id="{1180221C-EE57-4161-8944-37F2CB79CA6A}"/>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1116291566"/>
      </p:ext>
    </p:extLst>
  </p:cSld>
  <p:clrMapOvr>
    <a:masterClrMapping/>
  </p:clrMapOvr>
  <mc:AlternateContent xmlns:mc="http://schemas.openxmlformats.org/markup-compatibility/2006" xmlns:p14="http://schemas.microsoft.com/office/powerpoint/2010/main">
    <mc:Choice Requires="p14">
      <p:transition spd="slow" p14:dur="2000" advClick="0" advTm="11000">
        <p:fade/>
      </p:transition>
    </mc:Choice>
    <mc:Fallback xmlns="">
      <p:transition spd="slow" advClick="0"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500"/>
                                        <p:tgtEl>
                                          <p:spTgt spid="13">
                                            <p:txEl>
                                              <p:pRg st="0" end="0"/>
                                            </p:txEl>
                                          </p:spTgt>
                                        </p:tgtEl>
                                      </p:cBhvr>
                                    </p:animEffect>
                                  </p:childTnLst>
                                </p:cTn>
                              </p:par>
                            </p:childTnLst>
                          </p:cTn>
                        </p:par>
                        <p:par>
                          <p:cTn id="8" fill="hold">
                            <p:stCondLst>
                              <p:cond delay="1500"/>
                            </p:stCondLst>
                            <p:childTnLst>
                              <p:par>
                                <p:cTn id="9" presetID="42" presetClass="path" presetSubtype="0" accel="50000" decel="50000" fill="hold" nodeType="afterEffect">
                                  <p:stCondLst>
                                    <p:cond delay="0"/>
                                  </p:stCondLst>
                                  <p:childTnLst>
                                    <p:animMotion origin="layout" path="M -1.66667E-6 2.96296E-6 L -0.00104 0.06037 " pathEditMode="relative" rAng="0" ptsTypes="AA">
                                      <p:cBhvr>
                                        <p:cTn id="10" dur="2000" fill="hold"/>
                                        <p:tgtEl>
                                          <p:spTgt spid="4"/>
                                        </p:tgtEl>
                                        <p:attrNameLst>
                                          <p:attrName>ppt_x</p:attrName>
                                          <p:attrName>ppt_y</p:attrName>
                                        </p:attrNameLst>
                                      </p:cBhvr>
                                      <p:rCtr x="-52" y="3019"/>
                                    </p:animMotion>
                                  </p:childTnLst>
                                </p:cTn>
                              </p:par>
                              <p:par>
                                <p:cTn id="11" presetID="42" presetClass="entr" presetSubtype="0" fill="hold" grpId="0" nodeType="withEffect">
                                  <p:stCondLst>
                                    <p:cond delay="50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1500"/>
                                        <p:tgtEl>
                                          <p:spTgt spid="19"/>
                                        </p:tgtEl>
                                      </p:cBhvr>
                                    </p:animEffect>
                                    <p:anim calcmode="lin" valueType="num">
                                      <p:cBhvr>
                                        <p:cTn id="14" dur="1500" fill="hold"/>
                                        <p:tgtEl>
                                          <p:spTgt spid="19"/>
                                        </p:tgtEl>
                                        <p:attrNameLst>
                                          <p:attrName>ppt_x</p:attrName>
                                        </p:attrNameLst>
                                      </p:cBhvr>
                                      <p:tavLst>
                                        <p:tav tm="0">
                                          <p:val>
                                            <p:strVal val="#ppt_x"/>
                                          </p:val>
                                        </p:tav>
                                        <p:tav tm="100000">
                                          <p:val>
                                            <p:strVal val="#ppt_x"/>
                                          </p:val>
                                        </p:tav>
                                      </p:tavLst>
                                    </p:anim>
                                    <p:anim calcmode="lin" valueType="num">
                                      <p:cBhvr>
                                        <p:cTn id="15" dur="1500" fill="hold"/>
                                        <p:tgtEl>
                                          <p:spTgt spid="19"/>
                                        </p:tgtEl>
                                        <p:attrNameLst>
                                          <p:attrName>ppt_y</p:attrName>
                                        </p:attrNameLst>
                                      </p:cBhvr>
                                      <p:tavLst>
                                        <p:tav tm="0">
                                          <p:val>
                                            <p:strVal val="#ppt_y+.1"/>
                                          </p:val>
                                        </p:tav>
                                        <p:tav tm="100000">
                                          <p:val>
                                            <p:strVal val="#ppt_y"/>
                                          </p:val>
                                        </p:tav>
                                      </p:tavLst>
                                    </p:anim>
                                  </p:childTnLst>
                                </p:cTn>
                              </p:par>
                            </p:childTnLst>
                          </p:cTn>
                        </p:par>
                        <p:par>
                          <p:cTn id="16" fill="hold">
                            <p:stCondLst>
                              <p:cond delay="3500"/>
                            </p:stCondLst>
                            <p:childTnLst>
                              <p:par>
                                <p:cTn id="17" presetID="53" presetClass="entr" presetSubtype="528"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2000" fill="hold"/>
                                        <p:tgtEl>
                                          <p:spTgt spid="2"/>
                                        </p:tgtEl>
                                        <p:attrNameLst>
                                          <p:attrName>ppt_w</p:attrName>
                                        </p:attrNameLst>
                                      </p:cBhvr>
                                      <p:tavLst>
                                        <p:tav tm="0">
                                          <p:val>
                                            <p:fltVal val="0"/>
                                          </p:val>
                                        </p:tav>
                                        <p:tav tm="100000">
                                          <p:val>
                                            <p:strVal val="#ppt_w"/>
                                          </p:val>
                                        </p:tav>
                                      </p:tavLst>
                                    </p:anim>
                                    <p:anim calcmode="lin" valueType="num">
                                      <p:cBhvr>
                                        <p:cTn id="20" dur="2000" fill="hold"/>
                                        <p:tgtEl>
                                          <p:spTgt spid="2"/>
                                        </p:tgtEl>
                                        <p:attrNameLst>
                                          <p:attrName>ppt_h</p:attrName>
                                        </p:attrNameLst>
                                      </p:cBhvr>
                                      <p:tavLst>
                                        <p:tav tm="0">
                                          <p:val>
                                            <p:fltVal val="0"/>
                                          </p:val>
                                        </p:tav>
                                        <p:tav tm="100000">
                                          <p:val>
                                            <p:strVal val="#ppt_h"/>
                                          </p:val>
                                        </p:tav>
                                      </p:tavLst>
                                    </p:anim>
                                    <p:animEffect transition="in" filter="fade">
                                      <p:cBhvr>
                                        <p:cTn id="21" dur="2000"/>
                                        <p:tgtEl>
                                          <p:spTgt spid="2"/>
                                        </p:tgtEl>
                                      </p:cBhvr>
                                    </p:animEffect>
                                    <p:anim calcmode="lin" valueType="num">
                                      <p:cBhvr>
                                        <p:cTn id="22" dur="2000" fill="hold"/>
                                        <p:tgtEl>
                                          <p:spTgt spid="2"/>
                                        </p:tgtEl>
                                        <p:attrNameLst>
                                          <p:attrName>ppt_x</p:attrName>
                                        </p:attrNameLst>
                                      </p:cBhvr>
                                      <p:tavLst>
                                        <p:tav tm="0">
                                          <p:val>
                                            <p:fltVal val="0.5"/>
                                          </p:val>
                                        </p:tav>
                                        <p:tav tm="100000">
                                          <p:val>
                                            <p:strVal val="#ppt_x"/>
                                          </p:val>
                                        </p:tav>
                                      </p:tavLst>
                                    </p:anim>
                                    <p:anim calcmode="lin" valueType="num">
                                      <p:cBhvr>
                                        <p:cTn id="23" dur="2000" fill="hold"/>
                                        <p:tgtEl>
                                          <p:spTgt spid="2"/>
                                        </p:tgtEl>
                                        <p:attrNameLst>
                                          <p:attrName>ppt_y</p:attrName>
                                        </p:attrNameLst>
                                      </p:cBhvr>
                                      <p:tavLst>
                                        <p:tav tm="0">
                                          <p:val>
                                            <p:fltVal val="0.5"/>
                                          </p:val>
                                        </p:tav>
                                        <p:tav tm="100000">
                                          <p:val>
                                            <p:strVal val="#ppt_y"/>
                                          </p:val>
                                        </p:tav>
                                      </p:tavLst>
                                    </p:anim>
                                  </p:childTnLst>
                                </p:cTn>
                              </p:par>
                              <p:par>
                                <p:cTn id="24" presetID="53" presetClass="entr" presetSubtype="528"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2000" fill="hold"/>
                                        <p:tgtEl>
                                          <p:spTgt spid="6"/>
                                        </p:tgtEl>
                                        <p:attrNameLst>
                                          <p:attrName>ppt_w</p:attrName>
                                        </p:attrNameLst>
                                      </p:cBhvr>
                                      <p:tavLst>
                                        <p:tav tm="0">
                                          <p:val>
                                            <p:fltVal val="0"/>
                                          </p:val>
                                        </p:tav>
                                        <p:tav tm="100000">
                                          <p:val>
                                            <p:strVal val="#ppt_w"/>
                                          </p:val>
                                        </p:tav>
                                      </p:tavLst>
                                    </p:anim>
                                    <p:anim calcmode="lin" valueType="num">
                                      <p:cBhvr>
                                        <p:cTn id="27" dur="2000" fill="hold"/>
                                        <p:tgtEl>
                                          <p:spTgt spid="6"/>
                                        </p:tgtEl>
                                        <p:attrNameLst>
                                          <p:attrName>ppt_h</p:attrName>
                                        </p:attrNameLst>
                                      </p:cBhvr>
                                      <p:tavLst>
                                        <p:tav tm="0">
                                          <p:val>
                                            <p:fltVal val="0"/>
                                          </p:val>
                                        </p:tav>
                                        <p:tav tm="100000">
                                          <p:val>
                                            <p:strVal val="#ppt_h"/>
                                          </p:val>
                                        </p:tav>
                                      </p:tavLst>
                                    </p:anim>
                                    <p:animEffect transition="in" filter="fade">
                                      <p:cBhvr>
                                        <p:cTn id="28" dur="2000"/>
                                        <p:tgtEl>
                                          <p:spTgt spid="6"/>
                                        </p:tgtEl>
                                      </p:cBhvr>
                                    </p:animEffect>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childTnLst>
                          </p:cTn>
                        </p:par>
                        <p:par>
                          <p:cTn id="31" fill="hold">
                            <p:stCondLst>
                              <p:cond delay="5500"/>
                            </p:stCondLst>
                            <p:childTnLst>
                              <p:par>
                                <p:cTn id="32" presetID="1" presetClass="entr" presetSubtype="0" fill="hold" nodeType="afterEffect">
                                  <p:stCondLst>
                                    <p:cond delay="0"/>
                                  </p:stCondLst>
                                  <p:iterate type="lt">
                                    <p:tmAbs val="300"/>
                                  </p:iterate>
                                  <p:childTnLst>
                                    <p:set>
                                      <p:cBhvr>
                                        <p:cTn id="33" dur="1" fill="hold">
                                          <p:stCondLst>
                                            <p:cond delay="0"/>
                                          </p:stCondLst>
                                        </p:cTn>
                                        <p:tgtEl>
                                          <p:spTgt spid="1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pa">
            <a:extLst>
              <a:ext uri="{FF2B5EF4-FFF2-40B4-BE49-F238E27FC236}">
                <a16:creationId xmlns:a16="http://schemas.microsoft.com/office/drawing/2014/main" id="{065B49D9-A756-4E9D-BEC2-AAAF7B0E9D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8377"/>
            <a:ext cx="15240000" cy="8572500"/>
          </a:xfrm>
          <a:prstGeom prst="rect">
            <a:avLst/>
          </a:prstGeom>
        </p:spPr>
      </p:pic>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79240" y="469826"/>
            <a:ext cx="2484580" cy="2905940"/>
          </a:xfrm>
          <a:prstGeom prst="rect">
            <a:avLst/>
          </a:prstGeom>
          <a:effectLst>
            <a:outerShdw blurRad="76200" dist="63500" dir="2700000" algn="tl" rotWithShape="0">
              <a:prstClr val="black">
                <a:alpha val="70000"/>
              </a:prstClr>
            </a:outerShdw>
          </a:effectLst>
        </p:spPr>
      </p:pic>
      <p:sp>
        <p:nvSpPr>
          <p:cNvPr id="13" name="Nápis GLOB">
            <a:extLst>
              <a:ext uri="{FF2B5EF4-FFF2-40B4-BE49-F238E27FC236}">
                <a16:creationId xmlns:a16="http://schemas.microsoft.com/office/drawing/2014/main" id="{F7815127-F644-4162-A91C-976EB9A44586}"/>
              </a:ext>
            </a:extLst>
          </p:cNvPr>
          <p:cNvSpPr/>
          <p:nvPr/>
        </p:nvSpPr>
        <p:spPr>
          <a:xfrm>
            <a:off x="2147392" y="1333922"/>
            <a:ext cx="843501" cy="241980"/>
          </a:xfrm>
          <a:prstGeom prst="rect">
            <a:avLst/>
          </a:prstGeom>
          <a:solidFill>
            <a:schemeClr val="bg1">
              <a:lumMod val="95000"/>
            </a:schemeClr>
          </a:solidFill>
          <a:ln w="6350" cap="flat" cmpd="sng" algn="ctr">
            <a:solidFill>
              <a:sysClr val="windowText" lastClr="000000"/>
            </a:solidFill>
            <a:prstDash val="solid"/>
            <a:miter lim="800000"/>
          </a:ln>
          <a:effectLst/>
        </p:spPr>
        <p:txBody>
          <a:bodyPr wrap="non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srgbClr val="70AD47">
                    <a:lumMod val="50000"/>
                  </a:srgbClr>
                </a:solidFill>
                <a:effectLst/>
                <a:uLnTx/>
                <a:uFillTx/>
                <a:latin typeface="Arial" panose="020B0604020202020204" pitchFamily="34" charset="0"/>
                <a:ea typeface="Tahoma" panose="020B0604030504040204" pitchFamily="34" charset="0"/>
                <a:cs typeface="Arial" panose="020B0604020202020204" pitchFamily="34" charset="0"/>
              </a:rPr>
              <a:t>Argentina</a:t>
            </a:r>
          </a:p>
        </p:txBody>
      </p:sp>
      <p:pic>
        <p:nvPicPr>
          <p:cNvPr id="4" name="Šípka">
            <a:extLst>
              <a:ext uri="{FF2B5EF4-FFF2-40B4-BE49-F238E27FC236}">
                <a16:creationId xmlns:a16="http://schemas.microsoft.com/office/drawing/2014/main" id="{2F966D19-3987-48C9-B152-71E5E1BCBB2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9182104">
            <a:off x="1139927" y="2100998"/>
            <a:ext cx="634921" cy="228571"/>
          </a:xfrm>
          <a:prstGeom prst="rect">
            <a:avLst/>
          </a:prstGeom>
        </p:spPr>
      </p:pic>
      <p:sp>
        <p:nvSpPr>
          <p:cNvPr id="15" name="Miesto">
            <a:extLst>
              <a:ext uri="{FF2B5EF4-FFF2-40B4-BE49-F238E27FC236}">
                <a16:creationId xmlns:a16="http://schemas.microsoft.com/office/drawing/2014/main" id="{848B2786-6D0F-4E27-946C-115FC64B9153}"/>
              </a:ext>
            </a:extLst>
          </p:cNvPr>
          <p:cNvSpPr/>
          <p:nvPr/>
        </p:nvSpPr>
        <p:spPr>
          <a:xfrm>
            <a:off x="5009605" y="7651412"/>
            <a:ext cx="1875835" cy="233619"/>
          </a:xfrm>
          <a:prstGeom prst="rect">
            <a:avLst/>
          </a:prstGeom>
          <a:solidFill>
            <a:srgbClr val="F5D793"/>
          </a:solidFill>
          <a:ln w="6350" cap="flat" cmpd="sng" algn="ctr">
            <a:solidFill>
              <a:sysClr val="windowText" lastClr="000000"/>
            </a:solidFill>
            <a:prstDash val="solid"/>
            <a:miter lim="800000"/>
          </a:ln>
          <a:effectLst/>
        </p:spPr>
        <p:txBody>
          <a:bodyPr wrap="none" tIns="0" bIns="18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400" b="1" i="1" kern="0">
                <a:solidFill>
                  <a:prstClr val="black"/>
                </a:solidFill>
                <a:latin typeface="Arial" panose="020B0604020202020204" pitchFamily="34" charset="0"/>
                <a:ea typeface="Tahoma" panose="020B0604030504040204" pitchFamily="34" charset="0"/>
                <a:cs typeface="Arial" panose="020B0604020202020204" pitchFamily="34" charset="0"/>
              </a:rPr>
              <a:t>Tierra del Fuego</a:t>
            </a:r>
            <a:r>
              <a:rPr kumimoji="0" lang="sk-SK" sz="1400" b="1" i="1" u="none" strike="noStrike" kern="0" cap="none" spc="0" normalizeH="0" baseline="0" noProof="0">
                <a:ln>
                  <a:noFill/>
                </a:ln>
                <a:solidFill>
                  <a:prstClr val="black"/>
                </a:solidFill>
                <a:effectLst/>
                <a:uLnTx/>
                <a:uFillTx/>
                <a:latin typeface="Arial" panose="020B0604020202020204" pitchFamily="34" charset="0"/>
                <a:ea typeface="Tahoma" panose="020B0604030504040204" pitchFamily="34" charset="0"/>
                <a:cs typeface="Arial" panose="020B0604020202020204" pitchFamily="34" charset="0"/>
              </a:rPr>
              <a:t> NP</a:t>
            </a:r>
          </a:p>
        </p:txBody>
      </p:sp>
      <p:sp>
        <p:nvSpPr>
          <p:cNvPr id="16" name="Hviezda">
            <a:extLst>
              <a:ext uri="{FF2B5EF4-FFF2-40B4-BE49-F238E27FC236}">
                <a16:creationId xmlns:a16="http://schemas.microsoft.com/office/drawing/2014/main" id="{DF1065B3-21A1-4C8D-A646-751AADF42544}"/>
              </a:ext>
            </a:extLst>
          </p:cNvPr>
          <p:cNvSpPr/>
          <p:nvPr/>
        </p:nvSpPr>
        <p:spPr>
          <a:xfrm>
            <a:off x="4595664" y="7886650"/>
            <a:ext cx="381185" cy="361287"/>
          </a:xfrm>
          <a:prstGeom prst="star4">
            <a:avLst>
              <a:gd name="adj" fmla="val 14116"/>
            </a:avLst>
          </a:prstGeom>
          <a:solidFill>
            <a:srgbClr val="FF0000"/>
          </a:solidFill>
          <a:ln w="25400" cap="flat" cmpd="sng" algn="ctr">
            <a:solidFill>
              <a:schemeClr val="bg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2" name="GPS">
            <a:extLst>
              <a:ext uri="{FF2B5EF4-FFF2-40B4-BE49-F238E27FC236}">
                <a16:creationId xmlns:a16="http://schemas.microsoft.com/office/drawing/2014/main" id="{2660E44D-51F8-4262-AF9D-8B8CAA567E53}"/>
              </a:ext>
            </a:extLst>
          </p:cNvPr>
          <p:cNvSpPr/>
          <p:nvPr/>
        </p:nvSpPr>
        <p:spPr>
          <a:xfrm>
            <a:off x="9467495" y="6869905"/>
            <a:ext cx="2929745" cy="311839"/>
          </a:xfrm>
          <a:prstGeom prst="roundRect">
            <a:avLst>
              <a:gd name="adj" fmla="val 50000"/>
            </a:avLst>
          </a:prstGeom>
          <a:solidFill>
            <a:srgbClr val="F0C462"/>
          </a:solidFill>
          <a:ln>
            <a:solidFill>
              <a:schemeClr val="tx1"/>
            </a:solidFill>
          </a:ln>
          <a:effectLst>
            <a:outerShdw blurRad="76200" dist="762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7200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GPS   </a:t>
            </a:r>
            <a:r>
              <a:rPr lang="sk-SK" sz="1600" b="1" i="1">
                <a:solidFill>
                  <a:prstClr val="black"/>
                </a:solidFill>
                <a:latin typeface="Arial" panose="020B0604020202020204" pitchFamily="34" charset="0"/>
                <a:cs typeface="Arial" panose="020B0604020202020204" pitchFamily="34" charset="0"/>
              </a:rPr>
              <a:t>S</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lang="sk-SK" sz="1600" b="1" i="1">
                <a:solidFill>
                  <a:prstClr val="black"/>
                </a:solidFill>
                <a:latin typeface="Arial" panose="020B0604020202020204" pitchFamily="34" charset="0"/>
                <a:cs typeface="Arial" panose="020B0604020202020204" pitchFamily="34" charset="0"/>
              </a:rPr>
              <a:t>5</a:t>
            </a:r>
            <a:r>
              <a:rPr kumimoji="0" lang="sk-SK"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4</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lang="sk-SK" sz="1600" b="1" i="1">
                <a:solidFill>
                  <a:prstClr val="black"/>
                </a:solidFill>
                <a:latin typeface="Arial" panose="020B0604020202020204" pitchFamily="34" charset="0"/>
                <a:cs typeface="Arial" panose="020B0604020202020204" pitchFamily="34" charset="0"/>
              </a:rPr>
              <a:t>50</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W</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lang="sk-SK" sz="1600" b="1" i="1">
                <a:solidFill>
                  <a:prstClr val="black"/>
                </a:solidFill>
                <a:latin typeface="Arial" panose="020B0604020202020204" pitchFamily="34" charset="0"/>
                <a:cs typeface="Arial" panose="020B0604020202020204" pitchFamily="34" charset="0"/>
              </a:rPr>
              <a:t>68</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30</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p>
        </p:txBody>
      </p:sp>
      <p:sp>
        <p:nvSpPr>
          <p:cNvPr id="14" name="Krajina">
            <a:extLst>
              <a:ext uri="{FF2B5EF4-FFF2-40B4-BE49-F238E27FC236}">
                <a16:creationId xmlns:a16="http://schemas.microsoft.com/office/drawing/2014/main" id="{694313CB-281A-4905-9FA1-C03CB5E08E64}"/>
              </a:ext>
            </a:extLst>
          </p:cNvPr>
          <p:cNvSpPr txBox="1"/>
          <p:nvPr/>
        </p:nvSpPr>
        <p:spPr>
          <a:xfrm>
            <a:off x="7935457" y="5333849"/>
            <a:ext cx="5993822" cy="1323439"/>
          </a:xfrm>
          <a:prstGeom prst="rect">
            <a:avLst/>
          </a:prstGeom>
          <a:noFill/>
          <a:scene3d>
            <a:camera prst="orthographicFront"/>
            <a:lightRig rig="sunset" dir="t"/>
          </a:scene3d>
          <a:sp3d prstMaterial="matte"/>
        </p:spPr>
        <p:txBody>
          <a:bodyPr wrap="square" rtlCol="0">
            <a:spAutoFit/>
            <a:sp3d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8000" b="1" i="0" u="sng" strike="noStrike" kern="1200" cap="none" spc="0" normalizeH="0" baseline="0" noProof="0">
                <a:ln w="19050">
                  <a:solidFill>
                    <a:prstClr val="black">
                      <a:alpha val="70000"/>
                    </a:prstClr>
                  </a:solidFill>
                </a:ln>
                <a:solidFill>
                  <a:srgbClr val="ECB22F"/>
                </a:solidFill>
                <a:effectLst>
                  <a:outerShdw blurRad="50800" dist="38100" dir="2700000" algn="tl" rotWithShape="0">
                    <a:prstClr val="black"/>
                  </a:outerShdw>
                </a:effectLst>
                <a:uLnTx/>
                <a:uFillTx/>
                <a:latin typeface="Artistik" panose="04040505050F02020602" pitchFamily="82" charset="0"/>
                <a:ea typeface="+mn-ea"/>
                <a:cs typeface="+mn-cs"/>
              </a:rPr>
              <a:t>ARGENTINA</a:t>
            </a:r>
            <a:endParaRPr kumimoji="0" lang="sk-SK" sz="8000" b="1" i="0" u="sng" strike="noStrike" kern="1200" cap="none" spc="0" normalizeH="0" baseline="0" noProof="0" dirty="0">
              <a:ln w="19050">
                <a:solidFill>
                  <a:prstClr val="black">
                    <a:alpha val="70000"/>
                  </a:prstClr>
                </a:solidFill>
              </a:ln>
              <a:solidFill>
                <a:srgbClr val="ECB22F"/>
              </a:solidFill>
              <a:effectLst>
                <a:outerShdw blurRad="50800" dist="38100" dir="2700000" algn="tl" rotWithShape="0">
                  <a:prstClr val="black"/>
                </a:outerShdw>
              </a:effectLst>
              <a:uLnTx/>
              <a:uFillTx/>
              <a:latin typeface="Artistik" panose="04040505050F02020602" pitchFamily="82" charset="0"/>
              <a:ea typeface="+mn-ea"/>
              <a:cs typeface="+mn-cs"/>
            </a:endParaRPr>
          </a:p>
        </p:txBody>
      </p:sp>
      <p:pic>
        <p:nvPicPr>
          <p:cNvPr id="8" name="Emblém">
            <a:extLst>
              <a:ext uri="{FF2B5EF4-FFF2-40B4-BE49-F238E27FC236}">
                <a16:creationId xmlns:a16="http://schemas.microsoft.com/office/drawing/2014/main" id="{C99F2382-B1B3-4226-9077-A1C3CE7CF78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636224" y="2342034"/>
            <a:ext cx="2592288" cy="2497237"/>
          </a:xfrm>
          <a:prstGeom prst="rect">
            <a:avLst/>
          </a:prstGeom>
        </p:spPr>
      </p:pic>
      <p:pic>
        <p:nvPicPr>
          <p:cNvPr id="12" name="Rám">
            <a:extLst>
              <a:ext uri="{FF2B5EF4-FFF2-40B4-BE49-F238E27FC236}">
                <a16:creationId xmlns:a16="http://schemas.microsoft.com/office/drawing/2014/main" id="{75A5C893-8845-4FE3-8DCF-89D2D6D18DCA}"/>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4092138214"/>
      </p:ext>
    </p:extLst>
  </p:cSld>
  <p:clrMapOvr>
    <a:masterClrMapping/>
  </p:clrMapOvr>
  <mc:AlternateContent xmlns:mc="http://schemas.openxmlformats.org/markup-compatibility/2006" xmlns:p14="http://schemas.microsoft.com/office/powerpoint/2010/main">
    <mc:Choice Requires="p14">
      <p:transition spd="slow" p14:dur="2000" advClick="0" advTm="20000">
        <p:fade/>
      </p:transition>
    </mc:Choice>
    <mc:Fallback xmlns="">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500"/>
                                        <p:tgtEl>
                                          <p:spTgt spid="11"/>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par>
                          <p:cTn id="12" fill="hold">
                            <p:stCondLst>
                              <p:cond delay="4000"/>
                            </p:stCondLst>
                            <p:childTnLst>
                              <p:par>
                                <p:cTn id="13" presetID="53" presetClass="entr" presetSubtype="16"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1500" fill="hold"/>
                                        <p:tgtEl>
                                          <p:spTgt spid="13"/>
                                        </p:tgtEl>
                                        <p:attrNameLst>
                                          <p:attrName>ppt_w</p:attrName>
                                        </p:attrNameLst>
                                      </p:cBhvr>
                                      <p:tavLst>
                                        <p:tav tm="0">
                                          <p:val>
                                            <p:fltVal val="0"/>
                                          </p:val>
                                        </p:tav>
                                        <p:tav tm="100000">
                                          <p:val>
                                            <p:strVal val="#ppt_w"/>
                                          </p:val>
                                        </p:tav>
                                      </p:tavLst>
                                    </p:anim>
                                    <p:anim calcmode="lin" valueType="num">
                                      <p:cBhvr>
                                        <p:cTn id="16" dur="1500" fill="hold"/>
                                        <p:tgtEl>
                                          <p:spTgt spid="13"/>
                                        </p:tgtEl>
                                        <p:attrNameLst>
                                          <p:attrName>ppt_h</p:attrName>
                                        </p:attrNameLst>
                                      </p:cBhvr>
                                      <p:tavLst>
                                        <p:tav tm="0">
                                          <p:val>
                                            <p:fltVal val="0"/>
                                          </p:val>
                                        </p:tav>
                                        <p:tav tm="100000">
                                          <p:val>
                                            <p:strVal val="#ppt_h"/>
                                          </p:val>
                                        </p:tav>
                                      </p:tavLst>
                                    </p:anim>
                                    <p:animEffect transition="in" filter="fade">
                                      <p:cBhvr>
                                        <p:cTn id="17" dur="1500"/>
                                        <p:tgtEl>
                                          <p:spTgt spid="13"/>
                                        </p:tgtEl>
                                      </p:cBhvr>
                                    </p:animEffect>
                                  </p:childTnLst>
                                </p:cTn>
                              </p:par>
                            </p:childTnLst>
                          </p:cTn>
                        </p:par>
                        <p:par>
                          <p:cTn id="18" fill="hold">
                            <p:stCondLst>
                              <p:cond delay="5500"/>
                            </p:stCondLst>
                            <p:childTnLst>
                              <p:par>
                                <p:cTn id="19" presetID="22" presetClass="entr" presetSubtype="8" fill="hold" nodeType="afterEffect">
                                  <p:stCondLst>
                                    <p:cond delay="100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2500"/>
                                        <p:tgtEl>
                                          <p:spTgt spid="6"/>
                                        </p:tgtEl>
                                      </p:cBhvr>
                                    </p:animEffect>
                                  </p:childTnLst>
                                </p:cTn>
                              </p:par>
                            </p:childTnLst>
                          </p:cTn>
                        </p:par>
                        <p:par>
                          <p:cTn id="22" fill="hold">
                            <p:stCondLst>
                              <p:cond delay="9000"/>
                            </p:stCondLst>
                            <p:childTnLst>
                              <p:par>
                                <p:cTn id="23" presetID="10" presetClass="entr" presetSubtype="0" fill="hold" nodeType="afterEffect">
                                  <p:stCondLst>
                                    <p:cond delay="5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500"/>
                                        <p:tgtEl>
                                          <p:spTgt spid="8"/>
                                        </p:tgtEl>
                                      </p:cBhvr>
                                    </p:animEffect>
                                  </p:childTnLst>
                                </p:cTn>
                              </p:par>
                            </p:childTnLst>
                          </p:cTn>
                        </p:par>
                        <p:par>
                          <p:cTn id="26" fill="hold">
                            <p:stCondLst>
                              <p:cond delay="11000"/>
                            </p:stCondLst>
                            <p:childTnLst>
                              <p:par>
                                <p:cTn id="27" presetID="1" presetClass="entr" presetSubtype="0" fill="hold" nodeType="afterEffect">
                                  <p:stCondLst>
                                    <p:cond delay="0"/>
                                  </p:stCondLst>
                                  <p:iterate type="lt">
                                    <p:tmAbs val="300"/>
                                  </p:iterate>
                                  <p:childTnLst>
                                    <p:set>
                                      <p:cBhvr>
                                        <p:cTn id="28" dur="1" fill="hold">
                                          <p:stCondLst>
                                            <p:cond delay="0"/>
                                          </p:stCondLst>
                                        </p:cTn>
                                        <p:tgtEl>
                                          <p:spTgt spid="14">
                                            <p:txEl>
                                              <p:pRg st="0" end="0"/>
                                            </p:txEl>
                                          </p:spTgt>
                                        </p:tgtEl>
                                        <p:attrNameLst>
                                          <p:attrName>style.visibility</p:attrName>
                                        </p:attrNameLst>
                                      </p:cBhvr>
                                      <p:to>
                                        <p:strVal val="visible"/>
                                      </p:to>
                                    </p:set>
                                  </p:childTnLst>
                                </p:cTn>
                              </p:par>
                            </p:childTnLst>
                          </p:cTn>
                        </p:par>
                        <p:par>
                          <p:cTn id="29" fill="hold">
                            <p:stCondLst>
                              <p:cond delay="13401"/>
                            </p:stCondLst>
                            <p:childTnLst>
                              <p:par>
                                <p:cTn id="30" presetID="10" presetClass="entr" presetSubtype="0" fill="hold" grpId="0"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500"/>
                                        <p:tgtEl>
                                          <p:spTgt spid="2"/>
                                        </p:tgtEl>
                                      </p:cBhvr>
                                    </p:animEffect>
                                  </p:childTnLst>
                                </p:cTn>
                              </p:par>
                            </p:childTnLst>
                          </p:cTn>
                        </p:par>
                        <p:par>
                          <p:cTn id="33" fill="hold">
                            <p:stCondLst>
                              <p:cond delay="14901"/>
                            </p:stCondLst>
                            <p:childTnLst>
                              <p:par>
                                <p:cTn id="34" presetID="15" presetClass="entr" presetSubtype="0" fill="hold" grpId="0" nodeType="after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p:cTn id="36" dur="2500" fill="hold"/>
                                        <p:tgtEl>
                                          <p:spTgt spid="16"/>
                                        </p:tgtEl>
                                        <p:attrNameLst>
                                          <p:attrName>ppt_w</p:attrName>
                                        </p:attrNameLst>
                                      </p:cBhvr>
                                      <p:tavLst>
                                        <p:tav tm="0">
                                          <p:val>
                                            <p:fltVal val="0"/>
                                          </p:val>
                                        </p:tav>
                                        <p:tav tm="100000">
                                          <p:val>
                                            <p:strVal val="#ppt_w"/>
                                          </p:val>
                                        </p:tav>
                                      </p:tavLst>
                                    </p:anim>
                                    <p:anim calcmode="lin" valueType="num">
                                      <p:cBhvr>
                                        <p:cTn id="37" dur="2500" fill="hold"/>
                                        <p:tgtEl>
                                          <p:spTgt spid="16"/>
                                        </p:tgtEl>
                                        <p:attrNameLst>
                                          <p:attrName>ppt_h</p:attrName>
                                        </p:attrNameLst>
                                      </p:cBhvr>
                                      <p:tavLst>
                                        <p:tav tm="0">
                                          <p:val>
                                            <p:fltVal val="0"/>
                                          </p:val>
                                        </p:tav>
                                        <p:tav tm="100000">
                                          <p:val>
                                            <p:strVal val="#ppt_h"/>
                                          </p:val>
                                        </p:tav>
                                      </p:tavLst>
                                    </p:anim>
                                    <p:anim calcmode="lin" valueType="num">
                                      <p:cBhvr>
                                        <p:cTn id="38" dur="2500" fill="hold"/>
                                        <p:tgtEl>
                                          <p:spTgt spid="16"/>
                                        </p:tgtEl>
                                        <p:attrNameLst>
                                          <p:attrName>ppt_x</p:attrName>
                                        </p:attrNameLst>
                                      </p:cBhvr>
                                      <p:tavLst>
                                        <p:tav tm="0" fmla="#ppt_x+(cos(-2*pi*(1-$))*-#ppt_x-sin(-2*pi*(1-$))*(1-#ppt_y))*(1-$)">
                                          <p:val>
                                            <p:fltVal val="0"/>
                                          </p:val>
                                        </p:tav>
                                        <p:tav tm="100000">
                                          <p:val>
                                            <p:fltVal val="1"/>
                                          </p:val>
                                        </p:tav>
                                      </p:tavLst>
                                    </p:anim>
                                    <p:anim calcmode="lin" valueType="num">
                                      <p:cBhvr>
                                        <p:cTn id="39" dur="2500" fill="hold"/>
                                        <p:tgtEl>
                                          <p:spTgt spid="16"/>
                                        </p:tgtEl>
                                        <p:attrNameLst>
                                          <p:attrName>ppt_y</p:attrName>
                                        </p:attrNameLst>
                                      </p:cBhvr>
                                      <p:tavLst>
                                        <p:tav tm="0" fmla="#ppt_y+(sin(-2*pi*(1-$))*-#ppt_x+cos(-2*pi*(1-$))*(1-#ppt_y))*(1-$)">
                                          <p:val>
                                            <p:fltVal val="0"/>
                                          </p:val>
                                        </p:tav>
                                        <p:tav tm="100000">
                                          <p:val>
                                            <p:fltVal val="1"/>
                                          </p:val>
                                        </p:tav>
                                      </p:tavLst>
                                    </p:anim>
                                  </p:childTnLst>
                                </p:cTn>
                              </p:par>
                              <p:par>
                                <p:cTn id="40" presetID="10" presetClass="entr" presetSubtype="0" fill="hold" grpId="0" nodeType="withEffect">
                                  <p:stCondLst>
                                    <p:cond delay="250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S">
            <a:extLst>
              <a:ext uri="{FF2B5EF4-FFF2-40B4-BE49-F238E27FC236}">
                <a16:creationId xmlns:a16="http://schemas.microsoft.com/office/drawing/2014/main" id="{68E55C17-7DA7-4C8B-B233-2071B8554978}"/>
              </a:ext>
            </a:extLst>
          </p:cNvPr>
          <p:cNvSpPr txBox="1"/>
          <p:nvPr/>
        </p:nvSpPr>
        <p:spPr>
          <a:xfrm>
            <a:off x="828000" y="5724000"/>
            <a:ext cx="12960000" cy="2325046"/>
          </a:xfrm>
          <a:prstGeom prst="rect">
            <a:avLst/>
          </a:prstGeom>
          <a:noFill/>
          <a:ln w="19050">
            <a:noFill/>
          </a:ln>
          <a:effectLst>
            <a:outerShdw blurRad="76200" dist="76200" dir="2700000" algn="tl" rotWithShape="0">
              <a:prstClr val="black">
                <a:alpha val="75000"/>
              </a:prst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lang="sk-SK" sz="3600">
                <a:ln>
                  <a:solidFill>
                    <a:prstClr val="black">
                      <a:alpha val="70000"/>
                    </a:prstClr>
                  </a:solidFill>
                </a:ln>
                <a:solidFill>
                  <a:schemeClr val="bg1"/>
                </a:solidFill>
                <a:latin typeface="Balloon XBd BT" panose="03060902030402060201" pitchFamily="66" charset="0"/>
              </a:rPr>
              <a:t>N</a:t>
            </a:r>
            <a:r>
              <a:rPr lang="sk-SK" sz="1800" i="1">
                <a:solidFill>
                  <a:schemeClr val="bg1"/>
                </a:solidFill>
                <a:latin typeface="Arial" panose="020B0604020202020204" pitchFamily="34" charset="0"/>
                <a:cs typeface="Arial" panose="020B0604020202020204" pitchFamily="34" charset="0"/>
              </a:rPr>
              <a:t>árodný park Tierra del Fuego leží na argentínskej časti rovnomenného ostrova 11 km od mesta Ushuaia. Bol založený v roku 1960. Táto prírodná divočina má rozlohu takmer 630 km2. V parku končí Panamerická diaľnica, ale je možné ho navštíviť aj najjužnejšou fungujúcou železnicou na svete – Železnicou na konci sveta. Park predstavuje dva ekoregióny - Altos Andes a Patagónsky les. Tieto rozmanité biotopy sú domovom rôznorodej fauny a flóry. Na území parku sa nachádza južná časť subantarktického lesa. Na konároch stromov často vidieť hubové parazity. V parku je mierne podnebie s častými dažďami, hmlou a silným vetrom. Sú tu hory, lesy, rašeliniská, pobrežné zóny, rieky, vodopády aj jazerá. Hlavným lákadlom pre mnohých návštevníkov je možnosť navštíviť koniec sveta.</a:t>
            </a: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000" y="5688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260000" y="3060000"/>
            <a:ext cx="12960000" cy="2602045"/>
          </a:xfrm>
          <a:prstGeom prst="rect">
            <a:avLst/>
          </a:prstGeom>
          <a:noFill/>
          <a:ln w="19050">
            <a:noFill/>
          </a:ln>
          <a:effectLst>
            <a:outerShdw blurRad="76200" dist="76200" dir="2700000" algn="tl" rotWithShape="0">
              <a:prstClr val="black">
                <a:alpha val="75000"/>
              </a:prst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lang="sk-SK" sz="3600">
                <a:ln>
                  <a:solidFill>
                    <a:prstClr val="black">
                      <a:alpha val="70000"/>
                    </a:prstClr>
                  </a:solidFill>
                </a:ln>
                <a:solidFill>
                  <a:schemeClr val="bg1"/>
                </a:solidFill>
                <a:latin typeface="Balloon XBd BT" panose="03060902030402060201" pitchFamily="66" charset="0"/>
              </a:rPr>
              <a:t>E</a:t>
            </a:r>
            <a:r>
              <a:rPr lang="es-ES" sz="1800" i="1">
                <a:solidFill>
                  <a:schemeClr val="bg1"/>
                </a:solidFill>
                <a:latin typeface="Arial" panose="020B0604020202020204" pitchFamily="34" charset="0"/>
                <a:cs typeface="Arial" panose="020B0604020202020204" pitchFamily="34" charset="0"/>
              </a:rPr>
              <a:t>l Parque Nacional Tierra del Fuego está ubicado en la parte argentina de la isla Tierra del Fuego, a 11 km de la ciudad de Ushuaia. Fue fundada en 1960. Esta naturaleza salvaje tiene una superficie de casi 630 km2. La Carretera Panamericana termina en el parque, pero también es posible visitarlo por el ferrocarril en funcionamiento más austral del mundo el Tren del Fin del Mundo. El parque representa dos ecorregiones - Altos Andes y Bosque Patagónico. Estos diversos hábitats albergan una diversa fauna y flora. La parte sur del bosque subantártico se encuentra en el parque. Los parásitos fúngicos se ven a menudo en las ramas de los árboles. El parque tiene un clima templado con lluvias frecuentes, niebla y fuertes vientos. Hay montañas, bosques, turberas, zonas costeras, ríos, cascadas y lagos. El principal atractivo para muchos visitantes es la oportunidad de visitar el fin del mundo.</a:t>
            </a:r>
            <a:endParaRPr kumimoji="0" lang="es-ES" sz="1800" i="1" u="none" strike="noStrike" kern="0" cap="none" spc="0" normalizeH="0" baseline="0" noProof="0">
              <a:ln>
                <a:noFill/>
              </a:ln>
              <a:solidFill>
                <a:schemeClr val="bg1"/>
              </a:solidFill>
              <a:effectLst/>
              <a:uLnTx/>
              <a:uFillTx/>
              <a:latin typeface="Arial" panose="020B0604020202020204" pitchFamily="34" charset="0"/>
              <a:cs typeface="Arial" panose="020B0604020202020204" pitchFamily="34" charset="0"/>
            </a:endParaRPr>
          </a:p>
        </p:txBody>
      </p:sp>
      <p:pic>
        <p:nvPicPr>
          <p:cNvPr id="8" name="V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000" y="3024000"/>
            <a:ext cx="637796" cy="425195"/>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692000" y="612000"/>
            <a:ext cx="12960000" cy="2602045"/>
          </a:xfrm>
          <a:prstGeom prst="rect">
            <a:avLst/>
          </a:prstGeom>
          <a:noFill/>
          <a:ln w="19050">
            <a:no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600" b="0" u="none" strike="noStrike" kern="0" cap="none" spc="0" normalizeH="0" baseline="0" noProof="0">
                <a:ln>
                  <a:solidFill>
                    <a:prstClr val="black">
                      <a:alpha val="70000"/>
                    </a:prstClr>
                  </a:solidFill>
                </a:ln>
                <a:solidFill>
                  <a:schemeClr val="bg1"/>
                </a:solidFill>
                <a:effectLst/>
                <a:uLnTx/>
                <a:uFillTx/>
                <a:latin typeface="Balloon XBd BT" panose="03060902030402060201" pitchFamily="66" charset="0"/>
              </a:rPr>
              <a:t>T</a:t>
            </a:r>
            <a:r>
              <a:rPr lang="en-US" sz="1800" i="1">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ierra del Fuego National Park is located on the Argentine part of the island Tierra del Fuego, 11 km from the town Ushuaia. It was founded in 1960. This natural wilderness has an area of almost 630 km2. The Panamerican Highway ends in the park, but it is also possible to visit it by the southernmost working railway in the world - the End of the World Train. The park represents two ecoregions - Altos Andes and Patagonian Forest. These diverse habitats are home to diverse fauna and flora. The southern part of the sub-Antarctic forest is located in the park. Fungal parasites are often seen on tree branches. The park has a mild climate with frequent rains, fog and strong winds. There are mountains, forests, peat bogs, coastal zones, rivers, waterfalls and lakes. The main attraction for many visitors is the opportunity to visit the end of the world.</a:t>
            </a:r>
            <a:endParaRPr kumimoji="0" lang="en-US" sz="1800" i="1" u="none" strike="noStrike" kern="0" cap="none" spc="0" normalizeH="0" baseline="0" noProof="0">
              <a:ln>
                <a:noFill/>
              </a:ln>
              <a:solidFill>
                <a:schemeClr val="bg1"/>
              </a:solidFill>
              <a:effectLst>
                <a:outerShdw blurRad="50800" dist="38100" dir="2700000" algn="tl" rotWithShape="0">
                  <a:prstClr val="black">
                    <a:alpha val="40000"/>
                  </a:prstClr>
                </a:outerShdw>
              </a:effectLst>
              <a:uLnTx/>
              <a:uFillTx/>
              <a:latin typeface="Arial" panose="020B0604020202020204" pitchFamily="34" charset="0"/>
              <a:cs typeface="Arial" panose="020B0604020202020204" pitchFamily="34" charset="0"/>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2352" y="576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4040000" y="7532114"/>
            <a:ext cx="659305" cy="620733"/>
          </a:xfrm>
          <a:prstGeom prst="ellipse">
            <a:avLst/>
          </a:prstGeom>
          <a:solidFill>
            <a:srgbClr val="A9D18E"/>
          </a:solidFill>
          <a:ln w="19050" cap="flat" cmpd="sng" algn="ctr">
            <a:solidFill>
              <a:schemeClr val="tx1"/>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4158400" y="7658730"/>
            <a:ext cx="422503" cy="422503"/>
          </a:xfrm>
          <a:prstGeom prst="rect">
            <a:avLst/>
          </a:prstGeom>
          <a:noFill/>
          <a:ln>
            <a:noFill/>
          </a:ln>
          <a:effectLst>
            <a:outerShdw blurRad="25400" sx="105000" sy="105000" algn="ctr" rotWithShape="0">
              <a:prstClr val="black">
                <a:alpha val="75000"/>
              </a:prstClr>
            </a:outerShdw>
          </a:effectLst>
        </p:spPr>
      </p:pic>
      <p:pic>
        <p:nvPicPr>
          <p:cNvPr id="13" name="Rám">
            <a:extLst>
              <a:ext uri="{FF2B5EF4-FFF2-40B4-BE49-F238E27FC236}">
                <a16:creationId xmlns:a16="http://schemas.microsoft.com/office/drawing/2014/main" id="{A520B5D5-14C5-4636-96D1-637AB6DC7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66751444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10" presetClass="entr" presetSubtype="0" fill="hold" grpId="0" nodeType="afterEffect">
                                  <p:stCondLst>
                                    <p:cond delay="5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par>
                                <p:cTn id="38" presetID="10" presetClass="entr" presetSubtype="0" fill="hold" nodeType="withEffect">
                                  <p:stCondLst>
                                    <p:cond delay="100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4" grpId="0"/>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A7B69664-A8C4-43C3-8668-522283E68FA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5" name="Foto 2">
            <a:extLst>
              <a:ext uri="{FF2B5EF4-FFF2-40B4-BE49-F238E27FC236}">
                <a16:creationId xmlns:a16="http://schemas.microsoft.com/office/drawing/2014/main" id="{D8DDE726-EB7F-4755-83A5-32E22A94EA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3" name="Rám">
            <a:extLst>
              <a:ext uri="{FF2B5EF4-FFF2-40B4-BE49-F238E27FC236}">
                <a16:creationId xmlns:a16="http://schemas.microsoft.com/office/drawing/2014/main" id="{6D958C9D-5545-48B1-88F6-7F7E6CCE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C04CC987-7FA4-489F-8854-139DDAB3C714}"/>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Hudec Ivan</a:t>
            </a:r>
          </a:p>
        </p:txBody>
      </p:sp>
    </p:spTree>
    <p:extLst>
      <p:ext uri="{BB962C8B-B14F-4D97-AF65-F5344CB8AC3E}">
        <p14:creationId xmlns:p14="http://schemas.microsoft.com/office/powerpoint/2010/main" val="4292920820"/>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2500"/>
                                        <p:tgtEl>
                                          <p:spTgt spid="4"/>
                                        </p:tgtEl>
                                      </p:cBhvr>
                                    </p:animEffec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2000"/>
                                        <p:tgtEl>
                                          <p:spTgt spid="5"/>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5" name="Foto 1">
            <a:extLst>
              <a:ext uri="{FF2B5EF4-FFF2-40B4-BE49-F238E27FC236}">
                <a16:creationId xmlns:a16="http://schemas.microsoft.com/office/drawing/2014/main" id="{D11B3F1B-8CD1-419C-A805-2AFEAF7D875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2">
            <a:extLst>
              <a:ext uri="{FF2B5EF4-FFF2-40B4-BE49-F238E27FC236}">
                <a16:creationId xmlns:a16="http://schemas.microsoft.com/office/drawing/2014/main" id="{F75EB788-7B0D-4751-9D78-FE02839557A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13" name="Autor">
            <a:extLst>
              <a:ext uri="{FF2B5EF4-FFF2-40B4-BE49-F238E27FC236}">
                <a16:creationId xmlns:a16="http://schemas.microsoft.com/office/drawing/2014/main" id="{A20EBE29-20D5-48CA-B4A9-5944C9596127}"/>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1089" b="1" i="1">
                <a:solidFill>
                  <a:prstClr val="black"/>
                </a:solidFill>
                <a:latin typeface="Arial" panose="020B0604020202020204" pitchFamily="34" charset="0"/>
                <a:ea typeface="+mn-ea"/>
                <a:cs typeface="Arial" panose="020B0604020202020204" pitchFamily="34" charset="0"/>
              </a:rPr>
              <a:t>Sekerka D.</a:t>
            </a:r>
            <a:endPar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10042900"/>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5" name="Foto 1">
            <a:extLst>
              <a:ext uri="{FF2B5EF4-FFF2-40B4-BE49-F238E27FC236}">
                <a16:creationId xmlns:a16="http://schemas.microsoft.com/office/drawing/2014/main" id="{AEAE7BA2-7294-4E58-83E4-ED801AA9B55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6" name="Foto 2">
            <a:extLst>
              <a:ext uri="{FF2B5EF4-FFF2-40B4-BE49-F238E27FC236}">
                <a16:creationId xmlns:a16="http://schemas.microsoft.com/office/drawing/2014/main" id="{DA0CF48D-91F8-4E3C-A900-E21E57FBB96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DF98A44B-8FAC-4B5C-A5F7-A94A2CFBB738}"/>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1089" b="1" i="1">
                <a:solidFill>
                  <a:prstClr val="black"/>
                </a:solidFill>
                <a:latin typeface="Arial" panose="020B0604020202020204" pitchFamily="34" charset="0"/>
                <a:ea typeface="+mn-ea"/>
                <a:cs typeface="Arial" panose="020B0604020202020204" pitchFamily="34" charset="0"/>
              </a:rPr>
              <a:t>Sekerka D.</a:t>
            </a:r>
            <a:endPar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82171447"/>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5" name="Foto 1">
            <a:extLst>
              <a:ext uri="{FF2B5EF4-FFF2-40B4-BE49-F238E27FC236}">
                <a16:creationId xmlns:a16="http://schemas.microsoft.com/office/drawing/2014/main" id="{25532E7D-4D9B-4D8E-8940-FF58F82EBD8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6" name="Foto 2">
            <a:extLst>
              <a:ext uri="{FF2B5EF4-FFF2-40B4-BE49-F238E27FC236}">
                <a16:creationId xmlns:a16="http://schemas.microsoft.com/office/drawing/2014/main" id="{6E26BA65-DF22-429C-9FF5-B3CF27A6C9B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8CBADCF3-3E98-452A-9DB4-498CF9DAF010}"/>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1089" b="1" i="1">
                <a:solidFill>
                  <a:prstClr val="black"/>
                </a:solidFill>
                <a:latin typeface="Arial" panose="020B0604020202020204" pitchFamily="34" charset="0"/>
                <a:ea typeface="+mn-ea"/>
                <a:cs typeface="Arial" panose="020B0604020202020204" pitchFamily="34" charset="0"/>
              </a:rPr>
              <a:t>Sekerka D.</a:t>
            </a:r>
            <a:endPar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64922005"/>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5" name="Foto 1">
            <a:extLst>
              <a:ext uri="{FF2B5EF4-FFF2-40B4-BE49-F238E27FC236}">
                <a16:creationId xmlns:a16="http://schemas.microsoft.com/office/drawing/2014/main" id="{6A8939A4-3FAE-4619-927D-CD4BB133217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0976"/>
          </a:xfrm>
          <a:prstGeom prst="rect">
            <a:avLst/>
          </a:prstGeom>
        </p:spPr>
      </p:pic>
      <p:pic>
        <p:nvPicPr>
          <p:cNvPr id="6" name="Foto 2">
            <a:extLst>
              <a:ext uri="{FF2B5EF4-FFF2-40B4-BE49-F238E27FC236}">
                <a16:creationId xmlns:a16="http://schemas.microsoft.com/office/drawing/2014/main" id="{3E9B3C59-3EF1-42C4-88C8-63711FCFDBA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0976"/>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B15E4929-60B3-46E9-9EEA-B2B21EDFF5ED}"/>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1089" b="1" i="1">
                <a:solidFill>
                  <a:prstClr val="black"/>
                </a:solidFill>
                <a:latin typeface="Arial" panose="020B0604020202020204" pitchFamily="34" charset="0"/>
                <a:ea typeface="+mn-ea"/>
                <a:cs typeface="Arial" panose="020B0604020202020204" pitchFamily="34" charset="0"/>
              </a:rPr>
              <a:t>Sekerka D.</a:t>
            </a:r>
            <a:endPar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15872316"/>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0976"/>
          </a:xfrm>
          <a:prstGeom prst="rect">
            <a:avLst/>
          </a:prstGeom>
        </p:spPr>
      </p:pic>
      <p:pic>
        <p:nvPicPr>
          <p:cNvPr id="5" name="Foto 1">
            <a:extLst>
              <a:ext uri="{FF2B5EF4-FFF2-40B4-BE49-F238E27FC236}">
                <a16:creationId xmlns:a16="http://schemas.microsoft.com/office/drawing/2014/main" id="{9287491B-85D3-4500-8A74-F70B4536983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6" name="Foto 2">
            <a:extLst>
              <a:ext uri="{FF2B5EF4-FFF2-40B4-BE49-F238E27FC236}">
                <a16:creationId xmlns:a16="http://schemas.microsoft.com/office/drawing/2014/main" id="{8CB30D2D-89DB-4B41-A8E3-D28B2A03ADC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9FC66F0A-8C11-4503-A74B-62CA8E81423C}"/>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Hudec Ivan</a:t>
            </a:r>
          </a:p>
        </p:txBody>
      </p:sp>
    </p:spTree>
    <p:extLst>
      <p:ext uri="{BB962C8B-B14F-4D97-AF65-F5344CB8AC3E}">
        <p14:creationId xmlns:p14="http://schemas.microsoft.com/office/powerpoint/2010/main" val="157801693"/>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5" name="Foto 1">
            <a:extLst>
              <a:ext uri="{FF2B5EF4-FFF2-40B4-BE49-F238E27FC236}">
                <a16:creationId xmlns:a16="http://schemas.microsoft.com/office/drawing/2014/main" id="{AE92E29A-E488-46E6-905B-270A3B0A3E4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6" name="Foto 2">
            <a:extLst>
              <a:ext uri="{FF2B5EF4-FFF2-40B4-BE49-F238E27FC236}">
                <a16:creationId xmlns:a16="http://schemas.microsoft.com/office/drawing/2014/main" id="{51A31C93-AF71-4A11-A82E-C2FE236A17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83A59C43-8544-41B0-9DB7-E8452D0EA1B1}"/>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Hudec Ivan</a:t>
            </a:r>
          </a:p>
        </p:txBody>
      </p:sp>
    </p:spTree>
    <p:extLst>
      <p:ext uri="{BB962C8B-B14F-4D97-AF65-F5344CB8AC3E}">
        <p14:creationId xmlns:p14="http://schemas.microsoft.com/office/powerpoint/2010/main" val="2193077772"/>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5" name="Foto 1">
            <a:extLst>
              <a:ext uri="{FF2B5EF4-FFF2-40B4-BE49-F238E27FC236}">
                <a16:creationId xmlns:a16="http://schemas.microsoft.com/office/drawing/2014/main" id="{D1D46335-7095-4CF9-9A0D-C1C5816AE4A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6" name="Foto 2">
            <a:extLst>
              <a:ext uri="{FF2B5EF4-FFF2-40B4-BE49-F238E27FC236}">
                <a16:creationId xmlns:a16="http://schemas.microsoft.com/office/drawing/2014/main" id="{D5BC2729-E771-4103-A291-169C2FB227B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66EED050-4AF8-4196-831B-C7529B468478}"/>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1089" b="1" i="1">
                <a:solidFill>
                  <a:prstClr val="black"/>
                </a:solidFill>
                <a:latin typeface="Arial" panose="020B0604020202020204" pitchFamily="34" charset="0"/>
                <a:ea typeface="+mn-ea"/>
                <a:cs typeface="Arial" panose="020B0604020202020204" pitchFamily="34" charset="0"/>
              </a:rPr>
              <a:t>Sekerka D.</a:t>
            </a:r>
            <a:endPar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08514895"/>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5" name="Foto 1">
            <a:extLst>
              <a:ext uri="{FF2B5EF4-FFF2-40B4-BE49-F238E27FC236}">
                <a16:creationId xmlns:a16="http://schemas.microsoft.com/office/drawing/2014/main" id="{EDE5B830-BC5A-4656-8D37-C8328687723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922" cy="8572500"/>
          </a:xfrm>
          <a:prstGeom prst="rect">
            <a:avLst/>
          </a:prstGeom>
        </p:spPr>
      </p:pic>
      <p:pic>
        <p:nvPicPr>
          <p:cNvPr id="6" name="Foto 2">
            <a:extLst>
              <a:ext uri="{FF2B5EF4-FFF2-40B4-BE49-F238E27FC236}">
                <a16:creationId xmlns:a16="http://schemas.microsoft.com/office/drawing/2014/main" id="{52D974AD-2943-4BEC-8210-939A6D93F39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922" cy="8572500"/>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25B4C98A-E26D-4692-A5F4-310020AFE361}"/>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1089" b="1" i="1">
                <a:solidFill>
                  <a:prstClr val="black"/>
                </a:solidFill>
                <a:latin typeface="Arial" panose="020B0604020202020204" pitchFamily="34" charset="0"/>
                <a:ea typeface="+mn-ea"/>
                <a:cs typeface="Arial" panose="020B0604020202020204" pitchFamily="34" charset="0"/>
              </a:rPr>
              <a:t>Sekerka D.</a:t>
            </a:r>
            <a:endPar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11642634"/>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922" cy="8572500"/>
          </a:xfrm>
          <a:prstGeom prst="rect">
            <a:avLst/>
          </a:prstGeom>
        </p:spPr>
      </p:pic>
      <p:pic>
        <p:nvPicPr>
          <p:cNvPr id="5" name="Foto 1">
            <a:extLst>
              <a:ext uri="{FF2B5EF4-FFF2-40B4-BE49-F238E27FC236}">
                <a16:creationId xmlns:a16="http://schemas.microsoft.com/office/drawing/2014/main" id="{B11321E8-E9E4-4BE7-AD01-B37F8AAFCEF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6" name="Foto 2">
            <a:extLst>
              <a:ext uri="{FF2B5EF4-FFF2-40B4-BE49-F238E27FC236}">
                <a16:creationId xmlns:a16="http://schemas.microsoft.com/office/drawing/2014/main" id="{B904DA23-15CD-4D85-BFB4-A47DED71A94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8DAC4A19-3371-4A03-9F81-CE819552DB63}"/>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1089" b="1" i="1">
                <a:solidFill>
                  <a:prstClr val="black"/>
                </a:solidFill>
                <a:latin typeface="Arial" panose="020B0604020202020204" pitchFamily="34" charset="0"/>
                <a:ea typeface="+mn-ea"/>
                <a:cs typeface="Arial" panose="020B0604020202020204" pitchFamily="34" charset="0"/>
              </a:rPr>
              <a:t>Sekerka D.</a:t>
            </a:r>
            <a:endPar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30138001"/>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5" name="Foto 1">
            <a:extLst>
              <a:ext uri="{FF2B5EF4-FFF2-40B4-BE49-F238E27FC236}">
                <a16:creationId xmlns:a16="http://schemas.microsoft.com/office/drawing/2014/main" id="{6E6512F3-3FFB-4392-BEE1-D7A396C26E3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6" name="Foto 2">
            <a:extLst>
              <a:ext uri="{FF2B5EF4-FFF2-40B4-BE49-F238E27FC236}">
                <a16:creationId xmlns:a16="http://schemas.microsoft.com/office/drawing/2014/main" id="{64285EFA-7714-43F3-BA09-5F4586484F9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ECB29840-EDDF-48D4-BF8F-5F9C27C078F4}"/>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1089" b="1" i="1">
                <a:solidFill>
                  <a:prstClr val="black"/>
                </a:solidFill>
                <a:latin typeface="Arial" panose="020B0604020202020204" pitchFamily="34" charset="0"/>
                <a:ea typeface="+mn-ea"/>
                <a:cs typeface="Arial" panose="020B0604020202020204" pitchFamily="34" charset="0"/>
              </a:rPr>
              <a:t>Sekerka D.</a:t>
            </a:r>
            <a:endPar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71392525"/>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5" name="Foto 1">
            <a:extLst>
              <a:ext uri="{FF2B5EF4-FFF2-40B4-BE49-F238E27FC236}">
                <a16:creationId xmlns:a16="http://schemas.microsoft.com/office/drawing/2014/main" id="{D8CF2079-EE6E-4907-8840-832C26E3B7E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601" cy="8572500"/>
          </a:xfrm>
          <a:prstGeom prst="rect">
            <a:avLst/>
          </a:prstGeom>
        </p:spPr>
      </p:pic>
      <p:pic>
        <p:nvPicPr>
          <p:cNvPr id="6" name="Foto 2">
            <a:extLst>
              <a:ext uri="{FF2B5EF4-FFF2-40B4-BE49-F238E27FC236}">
                <a16:creationId xmlns:a16="http://schemas.microsoft.com/office/drawing/2014/main" id="{D7915BA1-7659-47C8-B52E-27CA7316D97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601" cy="8572500"/>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356F666C-611D-4D42-A7D2-BEDF6BDBA432}"/>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1089" b="1" i="1">
                <a:solidFill>
                  <a:prstClr val="black"/>
                </a:solidFill>
                <a:latin typeface="Arial" panose="020B0604020202020204" pitchFamily="34" charset="0"/>
                <a:ea typeface="+mn-ea"/>
                <a:cs typeface="Arial" panose="020B0604020202020204" pitchFamily="34" charset="0"/>
              </a:rPr>
              <a:t>Sekerka D.</a:t>
            </a:r>
            <a:endPar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41541212"/>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26601" cy="8572500"/>
          </a:xfrm>
          <a:prstGeom prst="rect">
            <a:avLst/>
          </a:prstGeom>
        </p:spPr>
      </p:pic>
      <p:pic>
        <p:nvPicPr>
          <p:cNvPr id="5" name="Foto 1">
            <a:extLst>
              <a:ext uri="{FF2B5EF4-FFF2-40B4-BE49-F238E27FC236}">
                <a16:creationId xmlns:a16="http://schemas.microsoft.com/office/drawing/2014/main" id="{933125F9-CAFB-4654-A1D9-74805195A7B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922" cy="8572500"/>
          </a:xfrm>
          <a:prstGeom prst="rect">
            <a:avLst/>
          </a:prstGeom>
        </p:spPr>
      </p:pic>
      <p:pic>
        <p:nvPicPr>
          <p:cNvPr id="6" name="Foto 2">
            <a:extLst>
              <a:ext uri="{FF2B5EF4-FFF2-40B4-BE49-F238E27FC236}">
                <a16:creationId xmlns:a16="http://schemas.microsoft.com/office/drawing/2014/main" id="{7317EC1D-3D26-4E0D-9D5D-3162BAD5C7D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922" cy="8572500"/>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DD90550C-C271-4BBA-B392-6FAF123D9C45}"/>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1089" b="1" i="1">
                <a:solidFill>
                  <a:prstClr val="black"/>
                </a:solidFill>
                <a:latin typeface="Arial" panose="020B0604020202020204" pitchFamily="34" charset="0"/>
                <a:ea typeface="+mn-ea"/>
                <a:cs typeface="Arial" panose="020B0604020202020204" pitchFamily="34" charset="0"/>
              </a:rPr>
              <a:t>Sekerka D.</a:t>
            </a:r>
            <a:endPar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8583227"/>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922" cy="8572500"/>
          </a:xfrm>
          <a:prstGeom prst="rect">
            <a:avLst/>
          </a:prstGeom>
        </p:spPr>
      </p:pic>
      <p:pic>
        <p:nvPicPr>
          <p:cNvPr id="5" name="Foto 1">
            <a:extLst>
              <a:ext uri="{FF2B5EF4-FFF2-40B4-BE49-F238E27FC236}">
                <a16:creationId xmlns:a16="http://schemas.microsoft.com/office/drawing/2014/main" id="{6F965224-70F1-4FD2-A6A7-0A0C44CACCE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8476" cy="8572500"/>
          </a:xfrm>
          <a:prstGeom prst="rect">
            <a:avLst/>
          </a:prstGeom>
        </p:spPr>
      </p:pic>
      <p:pic>
        <p:nvPicPr>
          <p:cNvPr id="6" name="Foto 2">
            <a:extLst>
              <a:ext uri="{FF2B5EF4-FFF2-40B4-BE49-F238E27FC236}">
                <a16:creationId xmlns:a16="http://schemas.microsoft.com/office/drawing/2014/main" id="{893FC160-0B7F-4D16-89B0-861F33D18BB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8476" cy="8572500"/>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E9019F52-0333-4148-8483-7BE14DCED6F4}"/>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1089" b="1" i="1">
                <a:solidFill>
                  <a:prstClr val="black"/>
                </a:solidFill>
                <a:latin typeface="Arial" panose="020B0604020202020204" pitchFamily="34" charset="0"/>
                <a:ea typeface="+mn-ea"/>
                <a:cs typeface="Arial" panose="020B0604020202020204" pitchFamily="34" charset="0"/>
              </a:rPr>
              <a:t>Sekerka D.</a:t>
            </a:r>
            <a:endPar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75450694"/>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8476" cy="8572500"/>
          </a:xfrm>
          <a:prstGeom prst="rect">
            <a:avLst/>
          </a:prstGeom>
        </p:spPr>
      </p:pic>
      <p:pic>
        <p:nvPicPr>
          <p:cNvPr id="5" name="Foto 1">
            <a:extLst>
              <a:ext uri="{FF2B5EF4-FFF2-40B4-BE49-F238E27FC236}">
                <a16:creationId xmlns:a16="http://schemas.microsoft.com/office/drawing/2014/main" id="{44A068BE-92EE-4354-9C25-4D7651D166D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6" name="Foto 2">
            <a:extLst>
              <a:ext uri="{FF2B5EF4-FFF2-40B4-BE49-F238E27FC236}">
                <a16:creationId xmlns:a16="http://schemas.microsoft.com/office/drawing/2014/main" id="{5980D31F-E6CD-4DA1-B520-A88FDF8911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E29FA81D-E93E-4C4B-BDE1-EB93B41FF85B}"/>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1089" b="1" i="1">
                <a:solidFill>
                  <a:prstClr val="black"/>
                </a:solidFill>
                <a:latin typeface="Arial" panose="020B0604020202020204" pitchFamily="34" charset="0"/>
                <a:ea typeface="+mn-ea"/>
                <a:cs typeface="Arial" panose="020B0604020202020204" pitchFamily="34" charset="0"/>
              </a:rPr>
              <a:t>Sekerka D.</a:t>
            </a:r>
            <a:endPar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12267596"/>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5" name="Foto 1">
            <a:extLst>
              <a:ext uri="{FF2B5EF4-FFF2-40B4-BE49-F238E27FC236}">
                <a16:creationId xmlns:a16="http://schemas.microsoft.com/office/drawing/2014/main" id="{17E78BA8-1331-4DF2-8583-FABFF7B7D96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6" name="Foto 2">
            <a:extLst>
              <a:ext uri="{FF2B5EF4-FFF2-40B4-BE49-F238E27FC236}">
                <a16:creationId xmlns:a16="http://schemas.microsoft.com/office/drawing/2014/main" id="{290025F4-EA29-4A5B-A16C-DCD5836D73E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7D8B5908-B73F-4C19-945B-011C4067418C}"/>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1089" b="1" i="1">
                <a:solidFill>
                  <a:prstClr val="black"/>
                </a:solidFill>
                <a:latin typeface="Arial" panose="020B0604020202020204" pitchFamily="34" charset="0"/>
                <a:ea typeface="+mn-ea"/>
                <a:cs typeface="Arial" panose="020B0604020202020204" pitchFamily="34" charset="0"/>
              </a:rPr>
              <a:t>Sekerka D.</a:t>
            </a:r>
            <a:endPar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63147249"/>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5" name="Foto 1">
            <a:extLst>
              <a:ext uri="{FF2B5EF4-FFF2-40B4-BE49-F238E27FC236}">
                <a16:creationId xmlns:a16="http://schemas.microsoft.com/office/drawing/2014/main" id="{728CC3D5-2CFC-495F-B616-FC1BCC237A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0976"/>
          </a:xfrm>
          <a:prstGeom prst="rect">
            <a:avLst/>
          </a:prstGeom>
        </p:spPr>
      </p:pic>
      <p:pic>
        <p:nvPicPr>
          <p:cNvPr id="6" name="Foto 2">
            <a:extLst>
              <a:ext uri="{FF2B5EF4-FFF2-40B4-BE49-F238E27FC236}">
                <a16:creationId xmlns:a16="http://schemas.microsoft.com/office/drawing/2014/main" id="{936B1605-2C0D-4FA3-B7F7-0231CE61861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0976"/>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DA3D2588-8F80-45F0-864C-5C3C7E239759}"/>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1089" b="1" i="1">
                <a:solidFill>
                  <a:prstClr val="black"/>
                </a:solidFill>
                <a:latin typeface="Arial" panose="020B0604020202020204" pitchFamily="34" charset="0"/>
                <a:ea typeface="+mn-ea"/>
                <a:cs typeface="Arial" panose="020B0604020202020204" pitchFamily="34" charset="0"/>
              </a:rPr>
              <a:t>Sekerka D.</a:t>
            </a:r>
            <a:endPar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55595723"/>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0976"/>
          </a:xfrm>
          <a:prstGeom prst="rect">
            <a:avLst/>
          </a:prstGeom>
        </p:spPr>
      </p:pic>
      <p:pic>
        <p:nvPicPr>
          <p:cNvPr id="5" name="Foto 1">
            <a:extLst>
              <a:ext uri="{FF2B5EF4-FFF2-40B4-BE49-F238E27FC236}">
                <a16:creationId xmlns:a16="http://schemas.microsoft.com/office/drawing/2014/main" id="{01080C98-8018-4238-A2E5-2A0A79EC4D1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6" name="Foto 2">
            <a:extLst>
              <a:ext uri="{FF2B5EF4-FFF2-40B4-BE49-F238E27FC236}">
                <a16:creationId xmlns:a16="http://schemas.microsoft.com/office/drawing/2014/main" id="{E5E09DA2-4AE2-4037-9690-CA6362B1508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5B67C61E-AA59-4775-8B92-86916B4642AE}"/>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1089" b="1" i="1">
                <a:solidFill>
                  <a:prstClr val="black"/>
                </a:solidFill>
                <a:latin typeface="Arial" panose="020B0604020202020204" pitchFamily="34" charset="0"/>
                <a:ea typeface="+mn-ea"/>
                <a:cs typeface="Arial" panose="020B0604020202020204" pitchFamily="34" charset="0"/>
              </a:rPr>
              <a:t>Sekerka D.</a:t>
            </a:r>
            <a:endPar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00401024"/>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5" name="Foto 1">
            <a:extLst>
              <a:ext uri="{FF2B5EF4-FFF2-40B4-BE49-F238E27FC236}">
                <a16:creationId xmlns:a16="http://schemas.microsoft.com/office/drawing/2014/main" id="{58390161-A297-4476-A7DF-79196435506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6" name="Foto 2">
            <a:extLst>
              <a:ext uri="{FF2B5EF4-FFF2-40B4-BE49-F238E27FC236}">
                <a16:creationId xmlns:a16="http://schemas.microsoft.com/office/drawing/2014/main" id="{98EF37C6-E1A6-4359-A905-64D3B221BBE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7C6594D7-543A-4101-8125-7D14D91AECFD}"/>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1089" b="1" i="1">
                <a:solidFill>
                  <a:prstClr val="black"/>
                </a:solidFill>
                <a:latin typeface="Arial" panose="020B0604020202020204" pitchFamily="34" charset="0"/>
                <a:ea typeface="+mn-ea"/>
                <a:cs typeface="Arial" panose="020B0604020202020204" pitchFamily="34" charset="0"/>
              </a:rPr>
              <a:t>Sekerka D.</a:t>
            </a:r>
            <a:endPar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52063116"/>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5" name="Foto 1">
            <a:extLst>
              <a:ext uri="{FF2B5EF4-FFF2-40B4-BE49-F238E27FC236}">
                <a16:creationId xmlns:a16="http://schemas.microsoft.com/office/drawing/2014/main" id="{FD31A146-714C-4A50-8A3E-3D825F78E29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0976"/>
          </a:xfrm>
          <a:prstGeom prst="rect">
            <a:avLst/>
          </a:prstGeom>
        </p:spPr>
      </p:pic>
      <p:pic>
        <p:nvPicPr>
          <p:cNvPr id="6" name="Foto 2">
            <a:extLst>
              <a:ext uri="{FF2B5EF4-FFF2-40B4-BE49-F238E27FC236}">
                <a16:creationId xmlns:a16="http://schemas.microsoft.com/office/drawing/2014/main" id="{1A524CAD-7B87-473C-AF6D-29202B4ADF2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0976"/>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9A8317A5-8588-43EB-987C-F43D6628B302}"/>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1089" b="1" i="1">
                <a:solidFill>
                  <a:prstClr val="black"/>
                </a:solidFill>
                <a:latin typeface="Arial" panose="020B0604020202020204" pitchFamily="34" charset="0"/>
                <a:ea typeface="+mn-ea"/>
                <a:cs typeface="Arial" panose="020B0604020202020204" pitchFamily="34" charset="0"/>
              </a:rPr>
              <a:t>Sekerka D.</a:t>
            </a:r>
            <a:endPar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62922596"/>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0976"/>
          </a:xfrm>
          <a:prstGeom prst="rect">
            <a:avLst/>
          </a:prstGeom>
        </p:spPr>
      </p:pic>
      <p:pic>
        <p:nvPicPr>
          <p:cNvPr id="5" name="Foto 1">
            <a:extLst>
              <a:ext uri="{FF2B5EF4-FFF2-40B4-BE49-F238E27FC236}">
                <a16:creationId xmlns:a16="http://schemas.microsoft.com/office/drawing/2014/main" id="{69970669-216F-4AC3-BFCB-1C922FFBDC0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6" name="Foto 2">
            <a:extLst>
              <a:ext uri="{FF2B5EF4-FFF2-40B4-BE49-F238E27FC236}">
                <a16:creationId xmlns:a16="http://schemas.microsoft.com/office/drawing/2014/main" id="{1D2D4BB7-F886-4426-BC63-82FB4984AB6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F87F2053-73BE-44C4-AA71-1350878059CC}"/>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Hudec Ivan</a:t>
            </a:r>
          </a:p>
        </p:txBody>
      </p:sp>
    </p:spTree>
    <p:extLst>
      <p:ext uri="{BB962C8B-B14F-4D97-AF65-F5344CB8AC3E}">
        <p14:creationId xmlns:p14="http://schemas.microsoft.com/office/powerpoint/2010/main" val="2857927023"/>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5" name="Foto 1">
            <a:extLst>
              <a:ext uri="{FF2B5EF4-FFF2-40B4-BE49-F238E27FC236}">
                <a16:creationId xmlns:a16="http://schemas.microsoft.com/office/drawing/2014/main" id="{CAF2B3E2-47D5-4472-9F82-FD8D943F373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6" name="Foto 2">
            <a:extLst>
              <a:ext uri="{FF2B5EF4-FFF2-40B4-BE49-F238E27FC236}">
                <a16:creationId xmlns:a16="http://schemas.microsoft.com/office/drawing/2014/main" id="{BFE87BE2-785E-4C7B-9B2F-59AC5FBF71C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0C8E4C72-008E-48F6-A2AF-520CD07364EE}"/>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Hudec Ivan</a:t>
            </a:r>
          </a:p>
        </p:txBody>
      </p:sp>
    </p:spTree>
    <p:extLst>
      <p:ext uri="{BB962C8B-B14F-4D97-AF65-F5344CB8AC3E}">
        <p14:creationId xmlns:p14="http://schemas.microsoft.com/office/powerpoint/2010/main" val="1073037405"/>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5" name="Foto 1">
            <a:extLst>
              <a:ext uri="{FF2B5EF4-FFF2-40B4-BE49-F238E27FC236}">
                <a16:creationId xmlns:a16="http://schemas.microsoft.com/office/drawing/2014/main" id="{219DF9DC-C262-48DA-830A-467CE5935A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6" name="Foto 2">
            <a:extLst>
              <a:ext uri="{FF2B5EF4-FFF2-40B4-BE49-F238E27FC236}">
                <a16:creationId xmlns:a16="http://schemas.microsoft.com/office/drawing/2014/main" id="{8F88079F-E56E-4FBF-93E9-980F18C4BAC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3020CFC0-EC39-4B8F-A3E8-6A97659058FA}"/>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1089" b="1" i="1">
                <a:solidFill>
                  <a:prstClr val="black"/>
                </a:solidFill>
                <a:latin typeface="Arial" panose="020B0604020202020204" pitchFamily="34" charset="0"/>
                <a:ea typeface="+mn-ea"/>
                <a:cs typeface="Arial" panose="020B0604020202020204" pitchFamily="34" charset="0"/>
              </a:rPr>
              <a:t>Sekerka D.</a:t>
            </a:r>
            <a:endPar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39604674"/>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5" name="Foto 1">
            <a:extLst>
              <a:ext uri="{FF2B5EF4-FFF2-40B4-BE49-F238E27FC236}">
                <a16:creationId xmlns:a16="http://schemas.microsoft.com/office/drawing/2014/main" id="{64EDB938-0082-4CED-8B5B-F3431E0AFBD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922" cy="8572500"/>
          </a:xfrm>
          <a:prstGeom prst="rect">
            <a:avLst/>
          </a:prstGeom>
        </p:spPr>
      </p:pic>
      <p:pic>
        <p:nvPicPr>
          <p:cNvPr id="6" name="Foto 2">
            <a:extLst>
              <a:ext uri="{FF2B5EF4-FFF2-40B4-BE49-F238E27FC236}">
                <a16:creationId xmlns:a16="http://schemas.microsoft.com/office/drawing/2014/main" id="{5F0A59BB-ACE2-4F1D-8088-25400A3D2DD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922" cy="8572500"/>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E0287488-CAA2-414D-9315-4844B57BEDBB}"/>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1089" b="1" i="1">
                <a:solidFill>
                  <a:prstClr val="black"/>
                </a:solidFill>
                <a:latin typeface="Arial" panose="020B0604020202020204" pitchFamily="34" charset="0"/>
                <a:ea typeface="+mn-ea"/>
                <a:cs typeface="Arial" panose="020B0604020202020204" pitchFamily="34" charset="0"/>
              </a:rPr>
              <a:t>Sekerka D.</a:t>
            </a:r>
            <a:endPar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54328625"/>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922" cy="8572500"/>
          </a:xfrm>
          <a:prstGeom prst="rect">
            <a:avLst/>
          </a:prstGeom>
        </p:spPr>
      </p:pic>
      <p:pic>
        <p:nvPicPr>
          <p:cNvPr id="5" name="Foto 1">
            <a:extLst>
              <a:ext uri="{FF2B5EF4-FFF2-40B4-BE49-F238E27FC236}">
                <a16:creationId xmlns:a16="http://schemas.microsoft.com/office/drawing/2014/main" id="{B9BD10F6-D0E1-46AB-BD2E-D6039063350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6" name="Foto 2">
            <a:extLst>
              <a:ext uri="{FF2B5EF4-FFF2-40B4-BE49-F238E27FC236}">
                <a16:creationId xmlns:a16="http://schemas.microsoft.com/office/drawing/2014/main" id="{C0700C3A-F58D-4F4A-BC9F-895649CA280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F0E68BCE-CFEA-464E-BE2B-144E337A167D}"/>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Hudec Ivan</a:t>
            </a:r>
          </a:p>
        </p:txBody>
      </p:sp>
    </p:spTree>
    <p:extLst>
      <p:ext uri="{BB962C8B-B14F-4D97-AF65-F5344CB8AC3E}">
        <p14:creationId xmlns:p14="http://schemas.microsoft.com/office/powerpoint/2010/main" val="2125291932"/>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5" name="Foto 1">
            <a:extLst>
              <a:ext uri="{FF2B5EF4-FFF2-40B4-BE49-F238E27FC236}">
                <a16:creationId xmlns:a16="http://schemas.microsoft.com/office/drawing/2014/main" id="{27A63D79-118D-48CD-8BCB-EA0FC222578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6" name="Foto 2">
            <a:extLst>
              <a:ext uri="{FF2B5EF4-FFF2-40B4-BE49-F238E27FC236}">
                <a16:creationId xmlns:a16="http://schemas.microsoft.com/office/drawing/2014/main" id="{7A9A1011-BB27-4A99-9C8C-3FE3771ECD1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AC996FCE-382E-486B-B6DB-6A77D3D3F814}"/>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Hudec Ivan</a:t>
            </a:r>
          </a:p>
        </p:txBody>
      </p:sp>
    </p:spTree>
    <p:extLst>
      <p:ext uri="{BB962C8B-B14F-4D97-AF65-F5344CB8AC3E}">
        <p14:creationId xmlns:p14="http://schemas.microsoft.com/office/powerpoint/2010/main" val="849520306"/>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5" name="Foto 1">
            <a:extLst>
              <a:ext uri="{FF2B5EF4-FFF2-40B4-BE49-F238E27FC236}">
                <a16:creationId xmlns:a16="http://schemas.microsoft.com/office/drawing/2014/main" id="{AA9465E4-7F5A-4EAF-81B8-0280657EB6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6" name="Foto 2">
            <a:extLst>
              <a:ext uri="{FF2B5EF4-FFF2-40B4-BE49-F238E27FC236}">
                <a16:creationId xmlns:a16="http://schemas.microsoft.com/office/drawing/2014/main" id="{EB9BEA3A-E0D6-4467-A6E0-970D91F20E8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86F389C9-8D00-416A-A8A2-0F71C1D9310B}"/>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Hudec Ivan</a:t>
            </a:r>
          </a:p>
        </p:txBody>
      </p:sp>
    </p:spTree>
    <p:extLst>
      <p:ext uri="{BB962C8B-B14F-4D97-AF65-F5344CB8AC3E}">
        <p14:creationId xmlns:p14="http://schemas.microsoft.com/office/powerpoint/2010/main" val="2340122377"/>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5" name="Foto 1">
            <a:extLst>
              <a:ext uri="{FF2B5EF4-FFF2-40B4-BE49-F238E27FC236}">
                <a16:creationId xmlns:a16="http://schemas.microsoft.com/office/drawing/2014/main" id="{A276353F-7FC8-461A-A173-EB8393F4BF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6" name="Foto 2">
            <a:extLst>
              <a:ext uri="{FF2B5EF4-FFF2-40B4-BE49-F238E27FC236}">
                <a16:creationId xmlns:a16="http://schemas.microsoft.com/office/drawing/2014/main" id="{8A6B03BF-593C-409E-8DE9-345A2EC84A9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ABFF8D9C-267D-4393-9E26-AD277132E3DB}"/>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Hudec Ivan</a:t>
            </a:r>
          </a:p>
        </p:txBody>
      </p:sp>
    </p:spTree>
    <p:extLst>
      <p:ext uri="{BB962C8B-B14F-4D97-AF65-F5344CB8AC3E}">
        <p14:creationId xmlns:p14="http://schemas.microsoft.com/office/powerpoint/2010/main" val="1571937223"/>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5" name="Foto 1">
            <a:extLst>
              <a:ext uri="{FF2B5EF4-FFF2-40B4-BE49-F238E27FC236}">
                <a16:creationId xmlns:a16="http://schemas.microsoft.com/office/drawing/2014/main" id="{69A49FC5-1B8E-492F-B520-E4891E9753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6" name="Foto 2">
            <a:extLst>
              <a:ext uri="{FF2B5EF4-FFF2-40B4-BE49-F238E27FC236}">
                <a16:creationId xmlns:a16="http://schemas.microsoft.com/office/drawing/2014/main" id="{CBDC4D82-290B-4201-8E73-CE196D2F7F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B1F171F1-84B5-40FB-8655-FB88E17A917F}"/>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Hudec Ivan</a:t>
            </a:r>
          </a:p>
        </p:txBody>
      </p:sp>
    </p:spTree>
    <p:extLst>
      <p:ext uri="{BB962C8B-B14F-4D97-AF65-F5344CB8AC3E}">
        <p14:creationId xmlns:p14="http://schemas.microsoft.com/office/powerpoint/2010/main" val="2362910050"/>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5" name="Foto 1">
            <a:extLst>
              <a:ext uri="{FF2B5EF4-FFF2-40B4-BE49-F238E27FC236}">
                <a16:creationId xmlns:a16="http://schemas.microsoft.com/office/drawing/2014/main" id="{91808B3A-5398-4D63-BD55-ECE907E2AC4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922" cy="8572500"/>
          </a:xfrm>
          <a:prstGeom prst="rect">
            <a:avLst/>
          </a:prstGeom>
        </p:spPr>
      </p:pic>
      <p:pic>
        <p:nvPicPr>
          <p:cNvPr id="6" name="Foto 2">
            <a:extLst>
              <a:ext uri="{FF2B5EF4-FFF2-40B4-BE49-F238E27FC236}">
                <a16:creationId xmlns:a16="http://schemas.microsoft.com/office/drawing/2014/main" id="{D78EEE5A-F8AD-49D8-BA26-FE22A2AD651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922" cy="8572500"/>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5EE825AE-F3AA-4524-B275-CEFF6F8ACC99}"/>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Hudec Ivan</a:t>
            </a:r>
          </a:p>
        </p:txBody>
      </p:sp>
    </p:spTree>
    <p:extLst>
      <p:ext uri="{BB962C8B-B14F-4D97-AF65-F5344CB8AC3E}">
        <p14:creationId xmlns:p14="http://schemas.microsoft.com/office/powerpoint/2010/main" val="962763927"/>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922" cy="8572500"/>
          </a:xfrm>
          <a:prstGeom prst="rect">
            <a:avLst/>
          </a:prstGeom>
        </p:spPr>
      </p:pic>
      <p:pic>
        <p:nvPicPr>
          <p:cNvPr id="5" name="Foto 1">
            <a:extLst>
              <a:ext uri="{FF2B5EF4-FFF2-40B4-BE49-F238E27FC236}">
                <a16:creationId xmlns:a16="http://schemas.microsoft.com/office/drawing/2014/main" id="{8AA253C2-68FB-4A94-9919-2170BACA990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6" name="Foto 2">
            <a:extLst>
              <a:ext uri="{FF2B5EF4-FFF2-40B4-BE49-F238E27FC236}">
                <a16:creationId xmlns:a16="http://schemas.microsoft.com/office/drawing/2014/main" id="{58B9B0C1-DF8C-42A2-BF46-705A99A117A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95460CD0-9943-48EC-AC9E-90CC13C944ED}"/>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Hudec Ivan</a:t>
            </a:r>
          </a:p>
        </p:txBody>
      </p:sp>
    </p:spTree>
    <p:extLst>
      <p:ext uri="{BB962C8B-B14F-4D97-AF65-F5344CB8AC3E}">
        <p14:creationId xmlns:p14="http://schemas.microsoft.com/office/powerpoint/2010/main" val="1029293610"/>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5" name="Foto 1">
            <a:extLst>
              <a:ext uri="{FF2B5EF4-FFF2-40B4-BE49-F238E27FC236}">
                <a16:creationId xmlns:a16="http://schemas.microsoft.com/office/drawing/2014/main" id="{3653DEC1-F6F4-4C68-ABE9-44EEC2533F7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601" cy="8572500"/>
          </a:xfrm>
          <a:prstGeom prst="rect">
            <a:avLst/>
          </a:prstGeom>
        </p:spPr>
      </p:pic>
      <p:pic>
        <p:nvPicPr>
          <p:cNvPr id="6" name="Foto 2">
            <a:extLst>
              <a:ext uri="{FF2B5EF4-FFF2-40B4-BE49-F238E27FC236}">
                <a16:creationId xmlns:a16="http://schemas.microsoft.com/office/drawing/2014/main" id="{78A00B2B-368A-4F26-8B3D-F6FC18D4BBE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601" cy="8572500"/>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A9FB62F6-FBB3-4B1B-8BE4-28238E25A6E4}"/>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1089" b="1" i="1">
                <a:solidFill>
                  <a:prstClr val="black"/>
                </a:solidFill>
                <a:latin typeface="Arial" panose="020B0604020202020204" pitchFamily="34" charset="0"/>
                <a:ea typeface="+mn-ea"/>
                <a:cs typeface="Arial" panose="020B0604020202020204" pitchFamily="34" charset="0"/>
              </a:rPr>
              <a:t>Sekerka D.</a:t>
            </a:r>
            <a:endPar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07240506"/>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26601" cy="8572500"/>
          </a:xfrm>
          <a:prstGeom prst="rect">
            <a:avLst/>
          </a:prstGeom>
        </p:spPr>
      </p:pic>
      <p:pic>
        <p:nvPicPr>
          <p:cNvPr id="5" name="Foto 1">
            <a:extLst>
              <a:ext uri="{FF2B5EF4-FFF2-40B4-BE49-F238E27FC236}">
                <a16:creationId xmlns:a16="http://schemas.microsoft.com/office/drawing/2014/main" id="{D4E18FD0-28BB-486F-8BB1-FF63016A185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0976"/>
          </a:xfrm>
          <a:prstGeom prst="rect">
            <a:avLst/>
          </a:prstGeom>
        </p:spPr>
      </p:pic>
      <p:pic>
        <p:nvPicPr>
          <p:cNvPr id="6" name="Foto 2">
            <a:extLst>
              <a:ext uri="{FF2B5EF4-FFF2-40B4-BE49-F238E27FC236}">
                <a16:creationId xmlns:a16="http://schemas.microsoft.com/office/drawing/2014/main" id="{2C3BBE0B-7813-41D5-8D0C-9A900E9C4AF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0976"/>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4B78A7B2-79FC-46C5-A003-262EBF5FCA92}"/>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1089" b="1" i="1">
                <a:solidFill>
                  <a:prstClr val="black"/>
                </a:solidFill>
                <a:latin typeface="Arial" panose="020B0604020202020204" pitchFamily="34" charset="0"/>
                <a:ea typeface="+mn-ea"/>
                <a:cs typeface="Arial" panose="020B0604020202020204" pitchFamily="34" charset="0"/>
              </a:rPr>
              <a:t>Sekerka D.</a:t>
            </a:r>
            <a:endPar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79039030"/>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0976"/>
          </a:xfrm>
          <a:prstGeom prst="rect">
            <a:avLst/>
          </a:prstGeom>
        </p:spPr>
      </p:pic>
      <p:pic>
        <p:nvPicPr>
          <p:cNvPr id="5" name="Foto 1">
            <a:extLst>
              <a:ext uri="{FF2B5EF4-FFF2-40B4-BE49-F238E27FC236}">
                <a16:creationId xmlns:a16="http://schemas.microsoft.com/office/drawing/2014/main" id="{548CB1A8-3E98-450F-B9BE-AEA56277B44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6" name="Foto 2">
            <a:extLst>
              <a:ext uri="{FF2B5EF4-FFF2-40B4-BE49-F238E27FC236}">
                <a16:creationId xmlns:a16="http://schemas.microsoft.com/office/drawing/2014/main" id="{DA4B6C0A-E17C-45EE-B3E1-CD0BE1CF8E5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F79DC82C-D084-410F-B3AA-7B9926235986}"/>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1089" b="1" i="1">
                <a:solidFill>
                  <a:prstClr val="black"/>
                </a:solidFill>
                <a:latin typeface="Arial" panose="020B0604020202020204" pitchFamily="34" charset="0"/>
                <a:ea typeface="+mn-ea"/>
                <a:cs typeface="Arial" panose="020B0604020202020204" pitchFamily="34" charset="0"/>
              </a:rPr>
              <a:t>Sekerka D.</a:t>
            </a:r>
            <a:endPar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0670568"/>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5" name="Foto 1">
            <a:extLst>
              <a:ext uri="{FF2B5EF4-FFF2-40B4-BE49-F238E27FC236}">
                <a16:creationId xmlns:a16="http://schemas.microsoft.com/office/drawing/2014/main" id="{0A4005D7-1053-4157-98C0-67958491902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6" name="Foto 2">
            <a:extLst>
              <a:ext uri="{FF2B5EF4-FFF2-40B4-BE49-F238E27FC236}">
                <a16:creationId xmlns:a16="http://schemas.microsoft.com/office/drawing/2014/main" id="{DE179A60-3842-4F1C-A515-8AD5C5B8CB9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80C82FCC-04BF-48E1-B6AE-F37FDB2AED77}"/>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1089" b="1" i="1">
                <a:solidFill>
                  <a:prstClr val="black"/>
                </a:solidFill>
                <a:latin typeface="Arial" panose="020B0604020202020204" pitchFamily="34" charset="0"/>
                <a:ea typeface="+mn-ea"/>
                <a:cs typeface="Arial" panose="020B0604020202020204" pitchFamily="34" charset="0"/>
              </a:rPr>
              <a:t>Sekerka D.</a:t>
            </a:r>
            <a:endPar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25748023"/>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5" name="Foto 1">
            <a:extLst>
              <a:ext uri="{FF2B5EF4-FFF2-40B4-BE49-F238E27FC236}">
                <a16:creationId xmlns:a16="http://schemas.microsoft.com/office/drawing/2014/main" id="{F89753CA-41CC-4160-ADF7-D1A40E42883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922" cy="8572500"/>
          </a:xfrm>
          <a:prstGeom prst="rect">
            <a:avLst/>
          </a:prstGeom>
        </p:spPr>
      </p:pic>
      <p:pic>
        <p:nvPicPr>
          <p:cNvPr id="6" name="Foto 2">
            <a:extLst>
              <a:ext uri="{FF2B5EF4-FFF2-40B4-BE49-F238E27FC236}">
                <a16:creationId xmlns:a16="http://schemas.microsoft.com/office/drawing/2014/main" id="{165CCC44-4E97-48FE-87F5-D384B983FB7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4922" cy="8572500"/>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F66BA083-110F-4ED4-9BA3-8B5805029CCB}"/>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1089" b="1" i="1">
                <a:solidFill>
                  <a:prstClr val="black"/>
                </a:solidFill>
                <a:latin typeface="Arial" panose="020B0604020202020204" pitchFamily="34" charset="0"/>
                <a:ea typeface="+mn-ea"/>
                <a:cs typeface="Arial" panose="020B0604020202020204" pitchFamily="34" charset="0"/>
              </a:rPr>
              <a:t>Sekerka D.</a:t>
            </a:r>
            <a:endPar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1567057"/>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4922" cy="8572500"/>
          </a:xfrm>
          <a:prstGeom prst="rect">
            <a:avLst/>
          </a:prstGeom>
        </p:spPr>
      </p:pic>
      <p:pic>
        <p:nvPicPr>
          <p:cNvPr id="5" name="Foto 1">
            <a:extLst>
              <a:ext uri="{FF2B5EF4-FFF2-40B4-BE49-F238E27FC236}">
                <a16:creationId xmlns:a16="http://schemas.microsoft.com/office/drawing/2014/main" id="{5723DA4C-9F66-4C21-94FE-255F9D8724C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6" name="Foto 2">
            <a:extLst>
              <a:ext uri="{FF2B5EF4-FFF2-40B4-BE49-F238E27FC236}">
                <a16:creationId xmlns:a16="http://schemas.microsoft.com/office/drawing/2014/main" id="{39A91406-011E-4835-A04B-233BD933E7A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87B0B99D-2ADB-47DB-93D7-CB08436AA9BA}"/>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1089" b="1" i="1">
                <a:solidFill>
                  <a:prstClr val="black"/>
                </a:solidFill>
                <a:latin typeface="Arial" panose="020B0604020202020204" pitchFamily="34" charset="0"/>
                <a:ea typeface="+mn-ea"/>
                <a:cs typeface="Arial" panose="020B0604020202020204" pitchFamily="34" charset="0"/>
              </a:rPr>
              <a:t>Sekerka D.</a:t>
            </a:r>
            <a:endPar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69711349"/>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5" name="Foto 1">
            <a:extLst>
              <a:ext uri="{FF2B5EF4-FFF2-40B4-BE49-F238E27FC236}">
                <a16:creationId xmlns:a16="http://schemas.microsoft.com/office/drawing/2014/main" id="{8C7D72BE-A55E-4E29-A54D-050C4EFEFBA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6" name="Foto 2">
            <a:extLst>
              <a:ext uri="{FF2B5EF4-FFF2-40B4-BE49-F238E27FC236}">
                <a16:creationId xmlns:a16="http://schemas.microsoft.com/office/drawing/2014/main" id="{2907C949-FEDD-4E36-A0A8-BC60DD76A6C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6578A3E4-F97A-4ADA-BB8F-8B2C9531D695}"/>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1089" b="1" i="1">
                <a:solidFill>
                  <a:prstClr val="black"/>
                </a:solidFill>
                <a:latin typeface="Arial" panose="020B0604020202020204" pitchFamily="34" charset="0"/>
                <a:ea typeface="+mn-ea"/>
                <a:cs typeface="Arial" panose="020B0604020202020204" pitchFamily="34" charset="0"/>
              </a:rPr>
              <a:t>Sekerka D.</a:t>
            </a:r>
            <a:endPar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44108125"/>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5" name="Foto 1">
            <a:extLst>
              <a:ext uri="{FF2B5EF4-FFF2-40B4-BE49-F238E27FC236}">
                <a16:creationId xmlns:a16="http://schemas.microsoft.com/office/drawing/2014/main" id="{BDA03D9D-1EC9-4BE5-99B5-2E31898C20B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0976"/>
          </a:xfrm>
          <a:prstGeom prst="rect">
            <a:avLst/>
          </a:prstGeom>
        </p:spPr>
      </p:pic>
      <p:pic>
        <p:nvPicPr>
          <p:cNvPr id="6" name="Foto 2">
            <a:extLst>
              <a:ext uri="{FF2B5EF4-FFF2-40B4-BE49-F238E27FC236}">
                <a16:creationId xmlns:a16="http://schemas.microsoft.com/office/drawing/2014/main" id="{0FAFBF89-C043-41CA-8078-7A927B50E1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0976"/>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2CB4E0E3-7A25-4C89-AE38-FB1717375A02}"/>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1089" b="1" i="1">
                <a:solidFill>
                  <a:prstClr val="black"/>
                </a:solidFill>
                <a:latin typeface="Arial" panose="020B0604020202020204" pitchFamily="34" charset="0"/>
                <a:ea typeface="+mn-ea"/>
                <a:cs typeface="Arial" panose="020B0604020202020204" pitchFamily="34" charset="0"/>
              </a:rPr>
              <a:t>Sekerka D.</a:t>
            </a:r>
            <a:endPar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7059916"/>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0976"/>
          </a:xfrm>
          <a:prstGeom prst="rect">
            <a:avLst/>
          </a:prstGeom>
        </p:spPr>
      </p:pic>
      <p:pic>
        <p:nvPicPr>
          <p:cNvPr id="5" name="Foto 1">
            <a:extLst>
              <a:ext uri="{FF2B5EF4-FFF2-40B4-BE49-F238E27FC236}">
                <a16:creationId xmlns:a16="http://schemas.microsoft.com/office/drawing/2014/main" id="{1699206A-B67E-4F24-A8D9-D9C488650F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6" name="Foto 2">
            <a:extLst>
              <a:ext uri="{FF2B5EF4-FFF2-40B4-BE49-F238E27FC236}">
                <a16:creationId xmlns:a16="http://schemas.microsoft.com/office/drawing/2014/main" id="{ADBD0BA2-EA29-4804-B8F2-9C743714FB2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1E3C9936-5B66-4DFA-BE5A-A250ABB1A17F}"/>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1089" b="1" i="1">
                <a:solidFill>
                  <a:prstClr val="black"/>
                </a:solidFill>
                <a:latin typeface="Arial" panose="020B0604020202020204" pitchFamily="34" charset="0"/>
                <a:ea typeface="+mn-ea"/>
                <a:cs typeface="Arial" panose="020B0604020202020204" pitchFamily="34" charset="0"/>
              </a:rPr>
              <a:t>Sekerka D.</a:t>
            </a:r>
            <a:endPar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6579033"/>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72500"/>
          </a:xfrm>
          <a:prstGeom prst="rect">
            <a:avLst/>
          </a:prstGeom>
        </p:spPr>
      </p:pic>
      <p:pic>
        <p:nvPicPr>
          <p:cNvPr id="5" name="Foto 1">
            <a:extLst>
              <a:ext uri="{FF2B5EF4-FFF2-40B4-BE49-F238E27FC236}">
                <a16:creationId xmlns:a16="http://schemas.microsoft.com/office/drawing/2014/main" id="{E930F7DC-3E90-410B-9F2A-27E963CA9E5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6" name="Foto 2">
            <a:extLst>
              <a:ext uri="{FF2B5EF4-FFF2-40B4-BE49-F238E27FC236}">
                <a16:creationId xmlns:a16="http://schemas.microsoft.com/office/drawing/2014/main" id="{2A1A5E4B-AADE-4944-917D-15300DD120C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72499"/>
          </a:xfrm>
          <a:prstGeom prst="rect">
            <a:avLst/>
          </a:prstGeom>
        </p:spPr>
      </p:pic>
      <p:pic>
        <p:nvPicPr>
          <p:cNvPr id="8" name="Rám">
            <a:extLst>
              <a:ext uri="{FF2B5EF4-FFF2-40B4-BE49-F238E27FC236}">
                <a16:creationId xmlns:a16="http://schemas.microsoft.com/office/drawing/2014/main" id="{50EE227B-FEF6-4920-BDD2-4EF54BBE92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7" name="Autor">
            <a:extLst>
              <a:ext uri="{FF2B5EF4-FFF2-40B4-BE49-F238E27FC236}">
                <a16:creationId xmlns:a16="http://schemas.microsoft.com/office/drawing/2014/main" id="{E76FC8F9-CEB6-4AEA-A110-1EE90772DEB7}"/>
              </a:ext>
            </a:extLst>
          </p:cNvPr>
          <p:cNvSpPr/>
          <p:nvPr/>
        </p:nvSpPr>
        <p:spPr>
          <a:xfrm>
            <a:off x="563216" y="397818"/>
            <a:ext cx="1872208" cy="216000"/>
          </a:xfrm>
          <a:prstGeom prst="leftRightArrowCallout">
            <a:avLst>
              <a:gd name="adj1" fmla="val 1"/>
              <a:gd name="adj2" fmla="val 38225"/>
              <a:gd name="adj3" fmla="val 68619"/>
              <a:gd name="adj4" fmla="val 88985"/>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prstTxWarp prst="textNoShape">
              <a:avLst/>
            </a:prstTxWarp>
            <a:no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Photo</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t>
            </a:r>
            <a:r>
              <a:rPr kumimoji="0" lang="sk-SK" sz="1089"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Hudec Ivan</a:t>
            </a:r>
          </a:p>
        </p:txBody>
      </p:sp>
    </p:spTree>
    <p:extLst>
      <p:ext uri="{BB962C8B-B14F-4D97-AF65-F5344CB8AC3E}">
        <p14:creationId xmlns:p14="http://schemas.microsoft.com/office/powerpoint/2010/main" val="810178796"/>
      </p:ext>
    </p:extLst>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5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2000"/>
                                        <p:tgtEl>
                                          <p:spTgt spid="6"/>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10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xit" presetSubtype="0" fill="hold" grpId="1" nodeType="clickEffect">
                                  <p:stCondLst>
                                    <p:cond delay="5000"/>
                                  </p:stCondLst>
                                  <p:childTnLst>
                                    <p:animEffect transition="out" filter="fade">
                                      <p:cBhvr>
                                        <p:cTn id="17" dur="1000"/>
                                        <p:tgtEl>
                                          <p:spTgt spid="7"/>
                                        </p:tgtEl>
                                      </p:cBhvr>
                                    </p:animEffect>
                                    <p:set>
                                      <p:cBhvr>
                                        <p:cTn id="18" dur="1" fill="hold">
                                          <p:stCondLst>
                                            <p:cond delay="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53779" y="6713051"/>
            <a:ext cx="4676441" cy="1031026"/>
          </a:xfrm>
          <a:prstGeom prst="rect">
            <a:avLst/>
          </a:prstGeom>
        </p:spPr>
      </p:pic>
      <p:sp>
        <p:nvSpPr>
          <p:cNvPr id="24" name="Kontakt">
            <a:extLst>
              <a:ext uri="{FF2B5EF4-FFF2-40B4-BE49-F238E27FC236}">
                <a16:creationId xmlns:a16="http://schemas.microsoft.com/office/drawing/2014/main" id="{600564D0-3AD1-4459-AD36-23CBC689CE29}"/>
              </a:ext>
            </a:extLst>
          </p:cNvPr>
          <p:cNvSpPr/>
          <p:nvPr/>
        </p:nvSpPr>
        <p:spPr>
          <a:xfrm>
            <a:off x="1584000" y="5400000"/>
            <a:ext cx="10332000" cy="64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Contact:				pista2011@gmail.com</a:t>
            </a:r>
          </a:p>
        </p:txBody>
      </p:sp>
      <p:sp>
        <p:nvSpPr>
          <p:cNvPr id="21" name="Autor">
            <a:extLst>
              <a:ext uri="{FF2B5EF4-FFF2-40B4-BE49-F238E27FC236}">
                <a16:creationId xmlns:a16="http://schemas.microsoft.com/office/drawing/2014/main" id="{4D3E03D1-5505-4690-9983-FC19215E5FFC}"/>
              </a:ext>
            </a:extLst>
          </p:cNvPr>
          <p:cNvSpPr/>
          <p:nvPr/>
        </p:nvSpPr>
        <p:spPr>
          <a:xfrm>
            <a:off x="1584000" y="4608000"/>
            <a:ext cx="10332000" cy="64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Created by :		Rumpler Štefan  (Slovakia)</a:t>
            </a:r>
          </a:p>
        </p:txBody>
      </p:sp>
      <p:sp>
        <p:nvSpPr>
          <p:cNvPr id="11" name="Fotografie 2">
            <a:extLst>
              <a:ext uri="{FF2B5EF4-FFF2-40B4-BE49-F238E27FC236}">
                <a16:creationId xmlns:a16="http://schemas.microsoft.com/office/drawing/2014/main" id="{26F9EC7E-17D9-4F07-8899-A37CEA42CED1}"/>
              </a:ext>
            </a:extLst>
          </p:cNvPr>
          <p:cNvSpPr/>
          <p:nvPr/>
        </p:nvSpPr>
        <p:spPr>
          <a:xfrm>
            <a:off x="1584000" y="3816000"/>
            <a:ext cx="10332000" cy="64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Hudec Ivan  (Slovakia)</a:t>
            </a:r>
          </a:p>
        </p:txBody>
      </p:sp>
      <p:sp>
        <p:nvSpPr>
          <p:cNvPr id="9" name="Fotografie 1">
            <a:extLst>
              <a:ext uri="{FF2B5EF4-FFF2-40B4-BE49-F238E27FC236}">
                <a16:creationId xmlns:a16="http://schemas.microsoft.com/office/drawing/2014/main" id="{8A943F77-9CAD-44CA-9947-0D7C2DE95600}"/>
              </a:ext>
            </a:extLst>
          </p:cNvPr>
          <p:cNvSpPr/>
          <p:nvPr/>
        </p:nvSpPr>
        <p:spPr>
          <a:xfrm>
            <a:off x="1584000" y="3024000"/>
            <a:ext cx="10332000" cy="64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Sekerka</a:t>
            </a:r>
            <a:r>
              <a:rPr kumimoji="0" lang="sk-SK" sz="2500" b="0" i="0" u="none" strike="noStrike" kern="1200" cap="none" spc="0" normalizeH="0" noProof="0">
                <a:ln>
                  <a:noFill/>
                </a:ln>
                <a:solidFill>
                  <a:prstClr val="black"/>
                </a:solidFill>
                <a:effectLst/>
                <a:uLnTx/>
                <a:uFillTx/>
                <a:latin typeface="Nadianne" panose="03020902050305070206" pitchFamily="66" charset="0"/>
                <a:ea typeface="+mn-ea"/>
                <a:cs typeface="+mn-cs"/>
              </a:rPr>
              <a:t> Dušan Ing.</a:t>
            </a: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(Slovakia)</a:t>
            </a:r>
          </a:p>
        </p:txBody>
      </p:sp>
      <p:sp>
        <p:nvSpPr>
          <p:cNvPr id="16" name="Hudba">
            <a:extLst>
              <a:ext uri="{FF2B5EF4-FFF2-40B4-BE49-F238E27FC236}">
                <a16:creationId xmlns:a16="http://schemas.microsoft.com/office/drawing/2014/main" id="{39178D16-2F76-4235-9FD6-FFABA7B8268E}"/>
              </a:ext>
            </a:extLst>
          </p:cNvPr>
          <p:cNvSpPr/>
          <p:nvPr/>
        </p:nvSpPr>
        <p:spPr>
          <a:xfrm>
            <a:off x="1584000" y="2232000"/>
            <a:ext cx="10332000" cy="64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Music :				</a:t>
            </a:r>
            <a:r>
              <a:rPr lang="it-IT" sz="2500">
                <a:solidFill>
                  <a:prstClr val="black"/>
                </a:solidFill>
                <a:latin typeface="Nadianne" panose="03020902050305070206" pitchFamily="66" charset="0"/>
              </a:rPr>
              <a:t>Chromatic Player Paul - La Comparsa</a:t>
            </a:r>
            <a:endParaRPr kumimoji="0" lang="fr-FR"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20" name="Rok">
            <a:extLst>
              <a:ext uri="{FF2B5EF4-FFF2-40B4-BE49-F238E27FC236}">
                <a16:creationId xmlns:a16="http://schemas.microsoft.com/office/drawing/2014/main" id="{F5420CD4-49D3-4E47-88DA-F3C7894A893C}"/>
              </a:ext>
            </a:extLst>
          </p:cNvPr>
          <p:cNvSpPr/>
          <p:nvPr/>
        </p:nvSpPr>
        <p:spPr>
          <a:xfrm>
            <a:off x="12372528" y="828423"/>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2021</a:t>
            </a:r>
          </a:p>
        </p:txBody>
      </p:sp>
      <p:pic>
        <p:nvPicPr>
          <p:cNvPr id="10" name="Rám">
            <a:extLst>
              <a:ext uri="{FF2B5EF4-FFF2-40B4-BE49-F238E27FC236}">
                <a16:creationId xmlns:a16="http://schemas.microsoft.com/office/drawing/2014/main" id="{26EAB1BC-FA97-433F-8254-12CAD89F6A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8000" cy="8565749"/>
          </a:xfrm>
          <a:prstGeom prst="rect">
            <a:avLst/>
          </a:prstGeom>
        </p:spPr>
      </p:pic>
    </p:spTree>
    <p:extLst>
      <p:ext uri="{BB962C8B-B14F-4D97-AF65-F5344CB8AC3E}">
        <p14:creationId xmlns:p14="http://schemas.microsoft.com/office/powerpoint/2010/main" val="1305104571"/>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2000"/>
                                        <p:tgtEl>
                                          <p:spTgt spid="16"/>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11"/>
                                        </p:tgtEl>
                                        <p:attrNameLst>
                                          <p:attrName>style.visibility</p:attrName>
                                        </p:attrNameLst>
                                      </p:cBhvr>
                                      <p:to>
                                        <p:strVal val="visible"/>
                                      </p:to>
                                    </p:set>
                                    <p:animEffect transition="in" filter="wipe(left)">
                                      <p:cBhvr>
                                        <p:cTn id="20" dur="2000"/>
                                        <p:tgtEl>
                                          <p:spTgt spid="11"/>
                                        </p:tgtEl>
                                      </p:cBhvr>
                                    </p:animEffect>
                                  </p:childTnLst>
                                </p:cTn>
                              </p:par>
                              <p:par>
                                <p:cTn id="21" presetID="22" presetClass="entr" presetSubtype="8" fill="hold" grpId="0" nodeType="withEffect">
                                  <p:stCondLst>
                                    <p:cond delay="3750"/>
                                  </p:stCondLst>
                                  <p:childTnLst>
                                    <p:set>
                                      <p:cBhvr>
                                        <p:cTn id="22" dur="1" fill="hold">
                                          <p:stCondLst>
                                            <p:cond delay="0"/>
                                          </p:stCondLst>
                                        </p:cTn>
                                        <p:tgtEl>
                                          <p:spTgt spid="21"/>
                                        </p:tgtEl>
                                        <p:attrNameLst>
                                          <p:attrName>style.visibility</p:attrName>
                                        </p:attrNameLst>
                                      </p:cBhvr>
                                      <p:to>
                                        <p:strVal val="visible"/>
                                      </p:to>
                                    </p:set>
                                    <p:animEffect transition="in" filter="wipe(left)">
                                      <p:cBhvr>
                                        <p:cTn id="23" dur="2000"/>
                                        <p:tgtEl>
                                          <p:spTgt spid="21"/>
                                        </p:tgtEl>
                                      </p:cBhvr>
                                    </p:animEffect>
                                  </p:childTnLst>
                                </p:cTn>
                              </p:par>
                              <p:par>
                                <p:cTn id="24" presetID="22" presetClass="entr" presetSubtype="8" fill="hold" grpId="0" nodeType="withEffect">
                                  <p:stCondLst>
                                    <p:cond delay="5000"/>
                                  </p:stCondLst>
                                  <p:childTnLst>
                                    <p:set>
                                      <p:cBhvr>
                                        <p:cTn id="25" dur="1" fill="hold">
                                          <p:stCondLst>
                                            <p:cond delay="0"/>
                                          </p:stCondLst>
                                        </p:cTn>
                                        <p:tgtEl>
                                          <p:spTgt spid="24"/>
                                        </p:tgtEl>
                                        <p:attrNameLst>
                                          <p:attrName>style.visibility</p:attrName>
                                        </p:attrNameLst>
                                      </p:cBhvr>
                                      <p:to>
                                        <p:strVal val="visible"/>
                                      </p:to>
                                    </p:set>
                                    <p:animEffect transition="in" filter="wipe(left)">
                                      <p:cBhvr>
                                        <p:cTn id="26" dur="2000"/>
                                        <p:tgtEl>
                                          <p:spTgt spid="24"/>
                                        </p:tgtEl>
                                      </p:cBhvr>
                                    </p:animEffect>
                                  </p:childTnLst>
                                </p:cTn>
                              </p:par>
                            </p:childTnLst>
                          </p:cTn>
                        </p:par>
                        <p:par>
                          <p:cTn id="27" fill="hold">
                            <p:stCondLst>
                              <p:cond delay="8000"/>
                            </p:stCondLst>
                            <p:childTnLst>
                              <p:par>
                                <p:cTn id="28" presetID="10" presetClass="entr" presetSubtype="0" fill="hold" nodeType="afterEffect">
                                  <p:stCondLst>
                                    <p:cond delay="50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1" grpId="0" animBg="1"/>
      <p:bldP spid="11" grpId="0" animBg="1"/>
      <p:bldP spid="9" grpId="0" animBg="1"/>
      <p:bldP spid="16" grpId="0" animBg="1"/>
      <p:bldP spid="2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 y="180"/>
            <a:ext cx="15239367" cy="8572143"/>
          </a:xfrm>
          <a:prstGeom prst="rect">
            <a:avLst/>
          </a:prstGeom>
        </p:spPr>
      </p:pic>
      <p:sp>
        <p:nvSpPr>
          <p:cNvPr id="42" name="Mail">
            <a:extLst>
              <a:ext uri="{FF2B5EF4-FFF2-40B4-BE49-F238E27FC236}">
                <a16:creationId xmlns:a16="http://schemas.microsoft.com/office/drawing/2014/main" id="{2C03C55D-A76D-CD84-0AAF-E7517211750F}"/>
              </a:ext>
            </a:extLst>
          </p:cNvPr>
          <p:cNvSpPr/>
          <p:nvPr/>
        </p:nvSpPr>
        <p:spPr>
          <a:xfrm>
            <a:off x="8712111" y="7331368"/>
            <a:ext cx="5524735" cy="777263"/>
          </a:xfrm>
          <a:prstGeom prst="roundRect">
            <a:avLst>
              <a:gd name="adj" fmla="val 41392"/>
            </a:avLst>
          </a:prstGeom>
          <a:noFill/>
          <a:ln w="158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147262"/>
            <a:r>
              <a:rPr lang="sk-SK" sz="3175">
                <a:solidFill>
                  <a:srgbClr val="FF0000"/>
                </a:solidFill>
                <a:latin typeface="Nadianne" panose="03020902050305070206" pitchFamily="66" charset="-18"/>
              </a:rPr>
              <a:t>pista2011@gmail.com</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2463" y="6383131"/>
            <a:ext cx="3240373" cy="1725500"/>
          </a:xfrm>
          <a:prstGeom prst="rect">
            <a:avLst/>
          </a:prstGeom>
        </p:spPr>
      </p:pic>
      <p:grpSp>
        <p:nvGrpSpPr>
          <p:cNvPr id="41" name="Fra">
            <a:extLst>
              <a:ext uri="{FF2B5EF4-FFF2-40B4-BE49-F238E27FC236}">
                <a16:creationId xmlns:a16="http://schemas.microsoft.com/office/drawing/2014/main" id="{A11D16A3-6761-901F-360F-9E407AED2655}"/>
              </a:ext>
            </a:extLst>
          </p:cNvPr>
          <p:cNvGrpSpPr/>
          <p:nvPr/>
        </p:nvGrpSpPr>
        <p:grpSpPr>
          <a:xfrm rot="20803506">
            <a:off x="5237016" y="5398310"/>
            <a:ext cx="6858289" cy="1650712"/>
            <a:chOff x="2797978" y="3919524"/>
            <a:chExt cx="5184575" cy="1247867"/>
          </a:xfrm>
        </p:grpSpPr>
        <p:pic>
          <p:nvPicPr>
            <p:cNvPr id="9" name="V FRA">
              <a:extLst>
                <a:ext uri="{FF2B5EF4-FFF2-40B4-BE49-F238E27FC236}">
                  <a16:creationId xmlns:a16="http://schemas.microsoft.com/office/drawing/2014/main" id="{B1F39D0B-09B4-7FB5-64DD-C11CFDB4C9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55205">
              <a:off x="4940277" y="3919524"/>
              <a:ext cx="825397" cy="380952"/>
            </a:xfrm>
            <a:prstGeom prst="rect">
              <a:avLst/>
            </a:prstGeom>
          </p:spPr>
        </p:pic>
        <p:sp>
          <p:nvSpPr>
            <p:cNvPr id="3" name="FRA">
              <a:extLst>
                <a:ext uri="{FF2B5EF4-FFF2-40B4-BE49-F238E27FC236}">
                  <a16:creationId xmlns:a16="http://schemas.microsoft.com/office/drawing/2014/main" id="{8547076E-C6EC-3C5C-21ED-7890451E65F1}"/>
                </a:ext>
              </a:extLst>
            </p:cNvPr>
            <p:cNvSpPr txBox="1"/>
            <p:nvPr/>
          </p:nvSpPr>
          <p:spPr>
            <a:xfrm rot="238941">
              <a:off x="2797978" y="4222081"/>
              <a:ext cx="5184575" cy="945310"/>
            </a:xfrm>
            <a:prstGeom prst="rect">
              <a:avLst/>
            </a:prstGeom>
            <a:noFill/>
            <a:ln w="19050">
              <a:noFill/>
            </a:ln>
          </p:spPr>
          <p:txBody>
            <a:bodyPr wrap="square" lIns="179994" tIns="143993" rIns="179994" bIns="179994" rtlCol="0">
              <a:spAutoFit/>
            </a:bodyPr>
            <a:lstStyle/>
            <a:p>
              <a:pPr algn="ctr" defTabSz="457184"/>
              <a:r>
                <a:rPr lang="fr-FR" sz="2000" i="1">
                  <a:solidFill>
                    <a:srgbClr val="FF6600"/>
                  </a:solidFill>
                  <a:latin typeface="Arial" panose="020B0604020202020204" pitchFamily="34" charset="0"/>
                  <a:ea typeface="MS Gothic" panose="020B0609070205080204" pitchFamily="49" charset="-128"/>
                  <a:cs typeface="Arial" panose="020B0604020202020204" pitchFamily="34" charset="0"/>
                </a:rPr>
                <a:t>Avez-vous aimé ma présentation?</a:t>
              </a:r>
            </a:p>
            <a:p>
              <a:pPr algn="ctr" defTabSz="457184"/>
              <a:r>
                <a:rPr lang="fr-FR" sz="2000" i="1">
                  <a:solidFill>
                    <a:srgbClr val="FF6600"/>
                  </a:solidFill>
                  <a:latin typeface="Arial" panose="020B0604020202020204" pitchFamily="34" charset="0"/>
                  <a:ea typeface="MS Gothic" panose="020B0609070205080204" pitchFamily="49" charset="-128"/>
                  <a:cs typeface="Arial" panose="020B0604020202020204" pitchFamily="34" charset="0"/>
                </a:rPr>
                <a:t>Envoyez moi un email. Je t'en enverrai un autre.</a:t>
              </a:r>
              <a:endParaRPr lang="sk-SK" sz="2000" i="1">
                <a:solidFill>
                  <a:srgbClr val="FF6600"/>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F6600"/>
                  </a:solidFill>
                  <a:latin typeface="Arial" panose="020B0604020202020204" pitchFamily="34" charset="0"/>
                  <a:ea typeface="MS Gothic" panose="020B0609070205080204" pitchFamily="49" charset="-128"/>
                  <a:cs typeface="Arial" panose="020B0604020202020204" pitchFamily="34" charset="0"/>
                </a:rPr>
                <a:t>Gratuit bien sûr!</a:t>
              </a:r>
            </a:p>
          </p:txBody>
        </p:sp>
      </p:grpSp>
      <p:grpSp>
        <p:nvGrpSpPr>
          <p:cNvPr id="40" name="Nem">
            <a:extLst>
              <a:ext uri="{FF2B5EF4-FFF2-40B4-BE49-F238E27FC236}">
                <a16:creationId xmlns:a16="http://schemas.microsoft.com/office/drawing/2014/main" id="{5EB83F44-1C01-B93B-2D8A-92846A25ACB7}"/>
              </a:ext>
            </a:extLst>
          </p:cNvPr>
          <p:cNvGrpSpPr/>
          <p:nvPr/>
        </p:nvGrpSpPr>
        <p:grpSpPr>
          <a:xfrm rot="1019079">
            <a:off x="10351425" y="4560808"/>
            <a:ext cx="5271627" cy="1654174"/>
            <a:chOff x="7354288" y="3259134"/>
            <a:chExt cx="3985125" cy="1250484"/>
          </a:xfrm>
        </p:grpSpPr>
        <p:pic>
          <p:nvPicPr>
            <p:cNvPr id="14" name="V NEM">
              <a:extLst>
                <a:ext uri="{FF2B5EF4-FFF2-40B4-BE49-F238E27FC236}">
                  <a16:creationId xmlns:a16="http://schemas.microsoft.com/office/drawing/2014/main" id="{5501A1F0-DD95-BF04-E02C-CC9C48E3A8E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425048">
              <a:off x="8818582" y="3259134"/>
              <a:ext cx="825397" cy="380952"/>
            </a:xfrm>
            <a:prstGeom prst="rect">
              <a:avLst/>
            </a:prstGeom>
          </p:spPr>
        </p:pic>
        <p:sp>
          <p:nvSpPr>
            <p:cNvPr id="21" name="NEM">
              <a:extLst>
                <a:ext uri="{FF2B5EF4-FFF2-40B4-BE49-F238E27FC236}">
                  <a16:creationId xmlns:a16="http://schemas.microsoft.com/office/drawing/2014/main" id="{8604FFE7-5577-DCCA-9133-38DA0BD13FA4}"/>
                </a:ext>
              </a:extLst>
            </p:cNvPr>
            <p:cNvSpPr txBox="1"/>
            <p:nvPr/>
          </p:nvSpPr>
          <p:spPr>
            <a:xfrm rot="21445175">
              <a:off x="7354288" y="3564308"/>
              <a:ext cx="3985125" cy="945310"/>
            </a:xfrm>
            <a:prstGeom prst="rect">
              <a:avLst/>
            </a:prstGeom>
            <a:noFill/>
            <a:ln w="19050">
              <a:noFill/>
            </a:ln>
          </p:spPr>
          <p:txBody>
            <a:bodyPr wrap="square" lIns="179994" tIns="143993" rIns="179994" bIns="179994" rtlCol="0">
              <a:spAutoFit/>
            </a:bodyPr>
            <a:lstStyle/>
            <a:p>
              <a:pPr algn="ctr" defTabSz="457184"/>
              <a:r>
                <a:rPr lang="de-DE" sz="20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Hat Ihnen mein Vortrag gefallen?</a:t>
              </a:r>
            </a:p>
            <a:p>
              <a:pPr algn="ctr" defTabSz="457184"/>
              <a:r>
                <a:rPr lang="de-DE" sz="20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Maile mir. Ich schicke dir noch eins.</a:t>
              </a:r>
              <a:endParaRPr lang="sk-SK" sz="20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Natürlich kostenlos!</a:t>
              </a:r>
            </a:p>
          </p:txBody>
        </p:sp>
      </p:grpSp>
      <p:grpSp>
        <p:nvGrpSpPr>
          <p:cNvPr id="39" name="Tal">
            <a:extLst>
              <a:ext uri="{FF2B5EF4-FFF2-40B4-BE49-F238E27FC236}">
                <a16:creationId xmlns:a16="http://schemas.microsoft.com/office/drawing/2014/main" id="{0958A416-5D26-F6ED-7F0F-895B540FDC8A}"/>
              </a:ext>
            </a:extLst>
          </p:cNvPr>
          <p:cNvGrpSpPr/>
          <p:nvPr/>
        </p:nvGrpSpPr>
        <p:grpSpPr>
          <a:xfrm rot="1043176">
            <a:off x="1115137" y="4399649"/>
            <a:ext cx="6237611" cy="1772606"/>
            <a:chOff x="907373" y="2968184"/>
            <a:chExt cx="4715368" cy="1340014"/>
          </a:xfrm>
        </p:grpSpPr>
        <p:pic>
          <p:nvPicPr>
            <p:cNvPr id="32" name="V TAL">
              <a:extLst>
                <a:ext uri="{FF2B5EF4-FFF2-40B4-BE49-F238E27FC236}">
                  <a16:creationId xmlns:a16="http://schemas.microsoft.com/office/drawing/2014/main" id="{D5C4D760-78A4-2903-44E9-BA61C8782A3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1190537">
              <a:off x="2995220" y="2968184"/>
              <a:ext cx="825397" cy="380952"/>
            </a:xfrm>
            <a:prstGeom prst="rect">
              <a:avLst/>
            </a:prstGeom>
          </p:spPr>
        </p:pic>
        <p:sp>
          <p:nvSpPr>
            <p:cNvPr id="17" name="TAL">
              <a:extLst>
                <a:ext uri="{FF2B5EF4-FFF2-40B4-BE49-F238E27FC236}">
                  <a16:creationId xmlns:a16="http://schemas.microsoft.com/office/drawing/2014/main" id="{FC204A08-5EE0-45C6-A437-D616C09ABC5C}"/>
                </a:ext>
              </a:extLst>
            </p:cNvPr>
            <p:cNvSpPr txBox="1"/>
            <p:nvPr/>
          </p:nvSpPr>
          <p:spPr>
            <a:xfrm rot="21146835">
              <a:off x="907373" y="3362888"/>
              <a:ext cx="4715368" cy="945310"/>
            </a:xfrm>
            <a:prstGeom prst="rect">
              <a:avLst/>
            </a:prstGeom>
            <a:noFill/>
            <a:ln w="19050">
              <a:noFill/>
            </a:ln>
          </p:spPr>
          <p:txBody>
            <a:bodyPr wrap="square" lIns="179994" tIns="143993" rIns="179994" bIns="179994" rtlCol="0">
              <a:spAutoFit/>
            </a:bodyPr>
            <a:lstStyle/>
            <a:p>
              <a:pPr algn="ctr" defTabSz="457184"/>
              <a:r>
                <a:rPr lang="it-IT" sz="2000" i="1">
                  <a:solidFill>
                    <a:srgbClr val="F3AD7D"/>
                  </a:solidFill>
                  <a:latin typeface="Arial" panose="020B0604020202020204" pitchFamily="34" charset="0"/>
                  <a:ea typeface="MS Gothic" panose="020B0609070205080204" pitchFamily="49" charset="-128"/>
                  <a:cs typeface="Arial" panose="020B0604020202020204" pitchFamily="34" charset="0"/>
                </a:rPr>
                <a:t>Ti è piaciuta la mia presentazione?</a:t>
              </a:r>
            </a:p>
            <a:p>
              <a:pPr algn="ctr" defTabSz="457184"/>
              <a:r>
                <a:rPr lang="it-IT" sz="2000" i="1">
                  <a:solidFill>
                    <a:srgbClr val="F3AD7D"/>
                  </a:solidFill>
                  <a:latin typeface="Arial" panose="020B0604020202020204" pitchFamily="34" charset="0"/>
                  <a:ea typeface="MS Gothic" panose="020B0609070205080204" pitchFamily="49" charset="-128"/>
                  <a:cs typeface="Arial" panose="020B0604020202020204" pitchFamily="34" charset="0"/>
                </a:rPr>
                <a:t>Mandami un'email. Te ne manderò un altro.</a:t>
              </a:r>
              <a:endParaRPr lang="sk-SK" sz="2000" i="1">
                <a:solidFill>
                  <a:srgbClr val="F3AD7D"/>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3AD7D"/>
                  </a:solidFill>
                  <a:latin typeface="Arial" panose="020B0604020202020204" pitchFamily="34" charset="0"/>
                  <a:ea typeface="MS Gothic" panose="020B0609070205080204" pitchFamily="49" charset="-128"/>
                  <a:cs typeface="Arial" panose="020B0604020202020204" pitchFamily="34" charset="0"/>
                </a:rPr>
                <a:t>Ovviamente gratis!</a:t>
              </a:r>
            </a:p>
          </p:txBody>
        </p:sp>
      </p:grpSp>
      <p:grpSp>
        <p:nvGrpSpPr>
          <p:cNvPr id="38" name="Por">
            <a:extLst>
              <a:ext uri="{FF2B5EF4-FFF2-40B4-BE49-F238E27FC236}">
                <a16:creationId xmlns:a16="http://schemas.microsoft.com/office/drawing/2014/main" id="{DF3BA984-B89E-AC7D-F1A2-0DB4724A22A2}"/>
              </a:ext>
            </a:extLst>
          </p:cNvPr>
          <p:cNvGrpSpPr/>
          <p:nvPr/>
        </p:nvGrpSpPr>
        <p:grpSpPr>
          <a:xfrm rot="20882324">
            <a:off x="5524215" y="3226854"/>
            <a:ext cx="6188878" cy="1661952"/>
            <a:chOff x="5039004" y="2176578"/>
            <a:chExt cx="4678528" cy="1256363"/>
          </a:xfrm>
        </p:grpSpPr>
        <p:pic>
          <p:nvPicPr>
            <p:cNvPr id="19" name="V POR">
              <a:extLst>
                <a:ext uri="{FF2B5EF4-FFF2-40B4-BE49-F238E27FC236}">
                  <a16:creationId xmlns:a16="http://schemas.microsoft.com/office/drawing/2014/main" id="{C1CC0BD2-D221-B0BD-3A77-5C275F84078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27732">
              <a:off x="7132979" y="2176578"/>
              <a:ext cx="698413" cy="380952"/>
            </a:xfrm>
            <a:prstGeom prst="rect">
              <a:avLst/>
            </a:prstGeom>
          </p:spPr>
        </p:pic>
        <p:sp>
          <p:nvSpPr>
            <p:cNvPr id="24" name="POR">
              <a:extLst>
                <a:ext uri="{FF2B5EF4-FFF2-40B4-BE49-F238E27FC236}">
                  <a16:creationId xmlns:a16="http://schemas.microsoft.com/office/drawing/2014/main" id="{95DB8790-6B37-FFED-AA5E-D793583A0F5B}"/>
                </a:ext>
              </a:extLst>
            </p:cNvPr>
            <p:cNvSpPr txBox="1"/>
            <p:nvPr/>
          </p:nvSpPr>
          <p:spPr>
            <a:xfrm rot="454724">
              <a:off x="5039004" y="2487632"/>
              <a:ext cx="4678528" cy="945309"/>
            </a:xfrm>
            <a:prstGeom prst="rect">
              <a:avLst/>
            </a:prstGeom>
            <a:noFill/>
            <a:ln w="19050">
              <a:noFill/>
            </a:ln>
          </p:spPr>
          <p:txBody>
            <a:bodyPr wrap="square" lIns="179994" tIns="143993" rIns="179994" bIns="179994" rtlCol="0">
              <a:spAutoFit/>
            </a:bodyPr>
            <a:lstStyle/>
            <a:p>
              <a:pPr algn="ctr" defTabSz="457184"/>
              <a:r>
                <a:rPr lang="pt-BR" sz="20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Gostou da minha apresentação?</a:t>
              </a:r>
            </a:p>
            <a:p>
              <a:pPr algn="ctr" defTabSz="457184"/>
              <a:r>
                <a:rPr lang="pt-BR" sz="20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Me mande um e-mail. Vou te enviar outro.</a:t>
              </a:r>
              <a:endParaRPr lang="sk-SK" sz="20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Claro, grátis!</a:t>
              </a:r>
            </a:p>
          </p:txBody>
        </p:sp>
      </p:grpSp>
      <p:grpSp>
        <p:nvGrpSpPr>
          <p:cNvPr id="37" name="Slo">
            <a:extLst>
              <a:ext uri="{FF2B5EF4-FFF2-40B4-BE49-F238E27FC236}">
                <a16:creationId xmlns:a16="http://schemas.microsoft.com/office/drawing/2014/main" id="{4EDFB545-CC2A-C46A-4334-E7F4C48A24D6}"/>
              </a:ext>
            </a:extLst>
          </p:cNvPr>
          <p:cNvGrpSpPr/>
          <p:nvPr/>
        </p:nvGrpSpPr>
        <p:grpSpPr>
          <a:xfrm rot="21294176">
            <a:off x="-68419" y="2639488"/>
            <a:ext cx="4893760" cy="1641345"/>
            <a:chOff x="405264" y="1813149"/>
            <a:chExt cx="3699474" cy="1240786"/>
          </a:xfrm>
        </p:grpSpPr>
        <p:pic>
          <p:nvPicPr>
            <p:cNvPr id="26" name="V SLO">
              <a:extLst>
                <a:ext uri="{FF2B5EF4-FFF2-40B4-BE49-F238E27FC236}">
                  <a16:creationId xmlns:a16="http://schemas.microsoft.com/office/drawing/2014/main" id="{E611128F-4217-7014-CC22-C85E4C19096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767558" y="1813149"/>
              <a:ext cx="825397" cy="380952"/>
            </a:xfrm>
            <a:prstGeom prst="rect">
              <a:avLst/>
            </a:prstGeom>
          </p:spPr>
        </p:pic>
        <p:sp>
          <p:nvSpPr>
            <p:cNvPr id="27" name="SLO">
              <a:extLst>
                <a:ext uri="{FF2B5EF4-FFF2-40B4-BE49-F238E27FC236}">
                  <a16:creationId xmlns:a16="http://schemas.microsoft.com/office/drawing/2014/main" id="{FED4DB60-307A-16ED-CC41-BAE09E409775}"/>
                </a:ext>
              </a:extLst>
            </p:cNvPr>
            <p:cNvSpPr txBox="1"/>
            <p:nvPr/>
          </p:nvSpPr>
          <p:spPr>
            <a:xfrm>
              <a:off x="405264" y="2108626"/>
              <a:ext cx="3699474" cy="945309"/>
            </a:xfrm>
            <a:prstGeom prst="rect">
              <a:avLst/>
            </a:prstGeom>
            <a:noFill/>
            <a:ln w="19050">
              <a:noFill/>
            </a:ln>
          </p:spPr>
          <p:txBody>
            <a:bodyPr wrap="square" lIns="179994" tIns="143993" rIns="179994" bIns="179994" rtlCol="0">
              <a:spAutoFit/>
            </a:bodyPr>
            <a:lstStyle/>
            <a:p>
              <a:pPr algn="ctr" defTabSz="457184"/>
              <a:r>
                <a:rPr lang="pt-BR"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Páčila sa Vám moja preze</a:t>
              </a:r>
              <a:r>
                <a:rPr lang="sk-SK"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n</a:t>
              </a:r>
              <a:r>
                <a:rPr lang="pt-BR"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tácia?</a:t>
              </a:r>
            </a:p>
            <a:p>
              <a:pPr algn="ctr" defTabSz="457184"/>
              <a:r>
                <a:rPr lang="pt-BR"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Napíšte mi. Pošlem Vám ďalšiu.</a:t>
              </a:r>
              <a:endParaRPr lang="sk-SK"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Samozrejme zadarmo!</a:t>
              </a:r>
            </a:p>
          </p:txBody>
        </p:sp>
      </p:grpSp>
      <p:grpSp>
        <p:nvGrpSpPr>
          <p:cNvPr id="36" name="Maď">
            <a:extLst>
              <a:ext uri="{FF2B5EF4-FFF2-40B4-BE49-F238E27FC236}">
                <a16:creationId xmlns:a16="http://schemas.microsoft.com/office/drawing/2014/main" id="{847DD7F9-726F-AF29-B5A7-3901D72D3145}"/>
              </a:ext>
            </a:extLst>
          </p:cNvPr>
          <p:cNvGrpSpPr/>
          <p:nvPr/>
        </p:nvGrpSpPr>
        <p:grpSpPr>
          <a:xfrm rot="21085978">
            <a:off x="10465119" y="1572711"/>
            <a:ext cx="4910416" cy="1732049"/>
            <a:chOff x="7695659" y="1392562"/>
            <a:chExt cx="3712065" cy="1309355"/>
          </a:xfrm>
        </p:grpSpPr>
        <p:pic>
          <p:nvPicPr>
            <p:cNvPr id="12" name="V MAĎ">
              <a:extLst>
                <a:ext uri="{FF2B5EF4-FFF2-40B4-BE49-F238E27FC236}">
                  <a16:creationId xmlns:a16="http://schemas.microsoft.com/office/drawing/2014/main" id="{7511AB26-1A2C-9F93-62AE-8E5E16A718D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203038" y="1392562"/>
              <a:ext cx="825397" cy="380952"/>
            </a:xfrm>
            <a:prstGeom prst="rect">
              <a:avLst/>
            </a:prstGeom>
          </p:spPr>
        </p:pic>
        <p:sp>
          <p:nvSpPr>
            <p:cNvPr id="25" name="MAĎ">
              <a:extLst>
                <a:ext uri="{FF2B5EF4-FFF2-40B4-BE49-F238E27FC236}">
                  <a16:creationId xmlns:a16="http://schemas.microsoft.com/office/drawing/2014/main" id="{384EED08-D949-BD28-1AAD-1BB5734C37E9}"/>
                </a:ext>
              </a:extLst>
            </p:cNvPr>
            <p:cNvSpPr txBox="1"/>
            <p:nvPr/>
          </p:nvSpPr>
          <p:spPr>
            <a:xfrm>
              <a:off x="7695659" y="1756607"/>
              <a:ext cx="3712065" cy="945310"/>
            </a:xfrm>
            <a:prstGeom prst="rect">
              <a:avLst/>
            </a:prstGeom>
            <a:noFill/>
            <a:ln w="19050">
              <a:noFill/>
            </a:ln>
          </p:spPr>
          <p:txBody>
            <a:bodyPr wrap="square" lIns="179994" tIns="143993" rIns="179994" bIns="179994" rtlCol="0">
              <a:spAutoFit/>
            </a:bodyPr>
            <a:lstStyle/>
            <a:p>
              <a:pPr algn="ctr" defTabSz="457184"/>
              <a:r>
                <a:rPr lang="pt-BR" sz="2000"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rPr>
                <a:t>Tetszett a PPS-diaporámám?</a:t>
              </a:r>
            </a:p>
            <a:p>
              <a:pPr algn="ctr" defTabSz="457184"/>
              <a:r>
                <a:rPr lang="pt-BR" sz="2000"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rPr>
                <a:t>Jelentkezz. Küldök egy uj PPS-t.</a:t>
              </a:r>
              <a:endParaRPr lang="sk-SK" sz="2000"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rPr>
                <a:t>Természetesen ingyen!</a:t>
              </a:r>
            </a:p>
          </p:txBody>
        </p:sp>
      </p:grpSp>
      <p:grpSp>
        <p:nvGrpSpPr>
          <p:cNvPr id="35" name="Špa">
            <a:extLst>
              <a:ext uri="{FF2B5EF4-FFF2-40B4-BE49-F238E27FC236}">
                <a16:creationId xmlns:a16="http://schemas.microsoft.com/office/drawing/2014/main" id="{54A4BF21-C437-26C8-895C-EF317EBFA7CB}"/>
              </a:ext>
            </a:extLst>
          </p:cNvPr>
          <p:cNvGrpSpPr/>
          <p:nvPr/>
        </p:nvGrpSpPr>
        <p:grpSpPr>
          <a:xfrm rot="238799">
            <a:off x="3804366" y="1351897"/>
            <a:ext cx="5425210" cy="1648515"/>
            <a:chOff x="2391241" y="950340"/>
            <a:chExt cx="4101227" cy="1246206"/>
          </a:xfrm>
        </p:grpSpPr>
        <p:pic>
          <p:nvPicPr>
            <p:cNvPr id="30" name="V ŠPA">
              <a:extLst>
                <a:ext uri="{FF2B5EF4-FFF2-40B4-BE49-F238E27FC236}">
                  <a16:creationId xmlns:a16="http://schemas.microsoft.com/office/drawing/2014/main" id="{05605137-E88A-AD36-CC4B-026F0A41C16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243815">
              <a:off x="4136601" y="950340"/>
              <a:ext cx="825397" cy="380952"/>
            </a:xfrm>
            <a:prstGeom prst="rect">
              <a:avLst/>
            </a:prstGeom>
          </p:spPr>
        </p:pic>
        <p:sp>
          <p:nvSpPr>
            <p:cNvPr id="18" name="ŠPA">
              <a:extLst>
                <a:ext uri="{FF2B5EF4-FFF2-40B4-BE49-F238E27FC236}">
                  <a16:creationId xmlns:a16="http://schemas.microsoft.com/office/drawing/2014/main" id="{58B259E1-A06E-2424-E3A3-DE7C955279B5}"/>
                </a:ext>
              </a:extLst>
            </p:cNvPr>
            <p:cNvSpPr txBox="1"/>
            <p:nvPr/>
          </p:nvSpPr>
          <p:spPr>
            <a:xfrm rot="236416">
              <a:off x="2391241" y="1251237"/>
              <a:ext cx="4101227" cy="945309"/>
            </a:xfrm>
            <a:prstGeom prst="rect">
              <a:avLst/>
            </a:prstGeom>
            <a:noFill/>
            <a:ln w="19050">
              <a:noFill/>
            </a:ln>
          </p:spPr>
          <p:txBody>
            <a:bodyPr wrap="square" lIns="179994" tIns="143993" rIns="179994" bIns="179994" rtlCol="0">
              <a:spAutoFit/>
            </a:bodyPr>
            <a:lstStyle/>
            <a:p>
              <a:pPr algn="ctr" defTabSz="457184"/>
              <a:r>
                <a:rPr lang="es-ES" sz="2000" i="1">
                  <a:solidFill>
                    <a:srgbClr val="FF0000"/>
                  </a:solidFill>
                  <a:latin typeface="Arial" panose="020B0604020202020204" pitchFamily="34" charset="0"/>
                  <a:ea typeface="MS Gothic" panose="020B0609070205080204" pitchFamily="49" charset="-128"/>
                  <a:cs typeface="Arial" panose="020B0604020202020204" pitchFamily="34" charset="0"/>
                </a:rPr>
                <a:t>¿Te gustó mi presentación?</a:t>
              </a:r>
            </a:p>
            <a:p>
              <a:pPr algn="ctr" defTabSz="457184"/>
              <a:r>
                <a:rPr lang="es-ES" sz="2000" i="1">
                  <a:solidFill>
                    <a:srgbClr val="FF0000"/>
                  </a:solidFill>
                  <a:latin typeface="Arial" panose="020B0604020202020204" pitchFamily="34" charset="0"/>
                  <a:ea typeface="MS Gothic" panose="020B0609070205080204" pitchFamily="49" charset="-128"/>
                  <a:cs typeface="Arial" panose="020B0604020202020204" pitchFamily="34" charset="0"/>
                </a:rPr>
                <a:t>Envíeme un e-mail. Te enviaré otro</a:t>
              </a:r>
              <a:r>
                <a:rPr lang="sk-SK" sz="2000" i="1">
                  <a:solidFill>
                    <a:srgbClr val="FF0000"/>
                  </a:solidFill>
                  <a:latin typeface="Arial" panose="020B0604020202020204" pitchFamily="34" charset="0"/>
                  <a:ea typeface="MS Gothic" panose="020B0609070205080204" pitchFamily="49" charset="-128"/>
                  <a:cs typeface="Arial" panose="020B0604020202020204" pitchFamily="34" charset="0"/>
                </a:rPr>
                <a:t>.</a:t>
              </a:r>
            </a:p>
            <a:p>
              <a:pPr algn="ctr" defTabSz="457184"/>
              <a:r>
                <a:rPr lang="sk-SK" sz="2000" i="1">
                  <a:solidFill>
                    <a:srgbClr val="FF0000"/>
                  </a:solidFill>
                  <a:latin typeface="Arial" panose="020B0604020202020204" pitchFamily="34" charset="0"/>
                  <a:ea typeface="MS Gothic" panose="020B0609070205080204" pitchFamily="49" charset="-128"/>
                  <a:cs typeface="Arial" panose="020B0604020202020204" pitchFamily="34" charset="0"/>
                </a:rPr>
                <a:t>¡Gratis por supuesto!</a:t>
              </a:r>
            </a:p>
          </p:txBody>
        </p:sp>
      </p:grpSp>
      <p:grpSp>
        <p:nvGrpSpPr>
          <p:cNvPr id="34" name="Ang">
            <a:extLst>
              <a:ext uri="{FF2B5EF4-FFF2-40B4-BE49-F238E27FC236}">
                <a16:creationId xmlns:a16="http://schemas.microsoft.com/office/drawing/2014/main" id="{9F75DEAD-E359-243B-681C-85391636A21A}"/>
              </a:ext>
            </a:extLst>
          </p:cNvPr>
          <p:cNvGrpSpPr/>
          <p:nvPr/>
        </p:nvGrpSpPr>
        <p:grpSpPr>
          <a:xfrm rot="20980548">
            <a:off x="7152433" y="350350"/>
            <a:ext cx="5608552" cy="1651215"/>
            <a:chOff x="5897150" y="212263"/>
            <a:chExt cx="4239827" cy="1248247"/>
          </a:xfrm>
        </p:grpSpPr>
        <p:pic>
          <p:nvPicPr>
            <p:cNvPr id="5" name="V ANG">
              <a:extLst>
                <a:ext uri="{FF2B5EF4-FFF2-40B4-BE49-F238E27FC236}">
                  <a16:creationId xmlns:a16="http://schemas.microsoft.com/office/drawing/2014/main" id="{C8626B7F-711F-7D59-4729-6C5BC577A9C5}"/>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rot="688203">
              <a:off x="7788010" y="212263"/>
              <a:ext cx="825397" cy="380952"/>
            </a:xfrm>
            <a:prstGeom prst="rect">
              <a:avLst/>
            </a:prstGeom>
          </p:spPr>
        </p:pic>
        <p:sp>
          <p:nvSpPr>
            <p:cNvPr id="2" name="ANG">
              <a:extLst>
                <a:ext uri="{FF2B5EF4-FFF2-40B4-BE49-F238E27FC236}">
                  <a16:creationId xmlns:a16="http://schemas.microsoft.com/office/drawing/2014/main" id="{94A04D52-BADB-47C7-E446-8EC2C1678622}"/>
                </a:ext>
              </a:extLst>
            </p:cNvPr>
            <p:cNvSpPr txBox="1"/>
            <p:nvPr/>
          </p:nvSpPr>
          <p:spPr>
            <a:xfrm rot="603264">
              <a:off x="5897150" y="515200"/>
              <a:ext cx="4239827" cy="945310"/>
            </a:xfrm>
            <a:prstGeom prst="rect">
              <a:avLst/>
            </a:prstGeom>
            <a:noFill/>
            <a:ln w="19050">
              <a:noFill/>
            </a:ln>
          </p:spPr>
          <p:txBody>
            <a:bodyPr wrap="square" lIns="179994" tIns="143993" rIns="179994" bIns="179994" rtlCol="0">
              <a:spAutoFit/>
            </a:bodyPr>
            <a:lstStyle/>
            <a:p>
              <a:pPr algn="ctr" defTabSz="457184"/>
              <a:r>
                <a:rPr lang="en-US" sz="2000" i="1">
                  <a:solidFill>
                    <a:prstClr val="white"/>
                  </a:solidFill>
                  <a:latin typeface="Arial" panose="020B0604020202020204" pitchFamily="34" charset="0"/>
                  <a:ea typeface="MS Gothic" panose="020B0609070205080204" pitchFamily="49" charset="-128"/>
                  <a:cs typeface="Arial" panose="020B0604020202020204" pitchFamily="34" charset="0"/>
                </a:rPr>
                <a:t>Did you like my presentation?</a:t>
              </a:r>
            </a:p>
            <a:p>
              <a:pPr algn="ctr" defTabSz="457184"/>
              <a:r>
                <a:rPr lang="en-US" sz="2000" i="1">
                  <a:solidFill>
                    <a:prstClr val="white"/>
                  </a:solidFill>
                  <a:latin typeface="Arial" panose="020B0604020202020204" pitchFamily="34" charset="0"/>
                  <a:ea typeface="MS Gothic" panose="020B0609070205080204" pitchFamily="49" charset="-128"/>
                  <a:cs typeface="Arial" panose="020B0604020202020204" pitchFamily="34" charset="0"/>
                </a:rPr>
                <a:t>Email me. I will send you another one.</a:t>
              </a:r>
              <a:endParaRPr lang="sk-SK" sz="2000" i="1">
                <a:solidFill>
                  <a:prstClr val="white"/>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prstClr val="white"/>
                  </a:solidFill>
                  <a:latin typeface="Arial" panose="020B0604020202020204" pitchFamily="34" charset="0"/>
                  <a:ea typeface="MS Gothic" panose="020B0609070205080204" pitchFamily="49" charset="-128"/>
                  <a:cs typeface="Arial" panose="020B0604020202020204" pitchFamily="34" charset="0"/>
                </a:rPr>
                <a:t>Free of charge!</a:t>
              </a:r>
            </a:p>
          </p:txBody>
        </p:sp>
      </p:grpSp>
      <p:grpSp>
        <p:nvGrpSpPr>
          <p:cNvPr id="33" name="Rum">
            <a:extLst>
              <a:ext uri="{FF2B5EF4-FFF2-40B4-BE49-F238E27FC236}">
                <a16:creationId xmlns:a16="http://schemas.microsoft.com/office/drawing/2014/main" id="{907F3C40-323F-822E-A3C7-41464A2A035B}"/>
              </a:ext>
            </a:extLst>
          </p:cNvPr>
          <p:cNvGrpSpPr/>
          <p:nvPr/>
        </p:nvGrpSpPr>
        <p:grpSpPr>
          <a:xfrm rot="21192499">
            <a:off x="671873" y="459464"/>
            <a:ext cx="5142248" cy="1691014"/>
            <a:chOff x="674016" y="254048"/>
            <a:chExt cx="3887319" cy="1102621"/>
          </a:xfrm>
        </p:grpSpPr>
        <p:pic>
          <p:nvPicPr>
            <p:cNvPr id="22" name="V RUM">
              <a:extLst>
                <a:ext uri="{FF2B5EF4-FFF2-40B4-BE49-F238E27FC236}">
                  <a16:creationId xmlns:a16="http://schemas.microsoft.com/office/drawing/2014/main" id="{435F3CFB-1645-2171-4F50-0FE305C9FD96}"/>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rot="21323100">
              <a:off x="2197403" y="254048"/>
              <a:ext cx="825397" cy="313250"/>
            </a:xfrm>
            <a:prstGeom prst="rect">
              <a:avLst/>
            </a:prstGeom>
            <a:ln>
              <a:noFill/>
            </a:ln>
            <a:effectLst/>
          </p:spPr>
        </p:pic>
        <p:sp>
          <p:nvSpPr>
            <p:cNvPr id="16" name="RUM">
              <a:extLst>
                <a:ext uri="{FF2B5EF4-FFF2-40B4-BE49-F238E27FC236}">
                  <a16:creationId xmlns:a16="http://schemas.microsoft.com/office/drawing/2014/main" id="{C129A0C2-FAE1-7A5F-7242-734B6CC13010}"/>
                </a:ext>
              </a:extLst>
            </p:cNvPr>
            <p:cNvSpPr txBox="1"/>
            <p:nvPr/>
          </p:nvSpPr>
          <p:spPr>
            <a:xfrm rot="21327367">
              <a:off x="674016" y="541296"/>
              <a:ext cx="3887319" cy="815373"/>
            </a:xfrm>
            <a:prstGeom prst="rect">
              <a:avLst/>
            </a:prstGeom>
            <a:noFill/>
            <a:ln w="19050">
              <a:noFill/>
            </a:ln>
          </p:spPr>
          <p:txBody>
            <a:bodyPr wrap="none" lIns="179994" tIns="143993" rIns="179994" bIns="179994" rtlCol="0">
              <a:spAutoFit/>
            </a:bodyPr>
            <a:lstStyle/>
            <a:p>
              <a:pPr algn="ctr" defTabSz="457184"/>
              <a:r>
                <a:rPr lang="it-IT" sz="2000" i="1">
                  <a:solidFill>
                    <a:srgbClr val="FFFF00"/>
                  </a:solidFill>
                  <a:latin typeface="Arial" panose="020B0604020202020204" pitchFamily="34" charset="0"/>
                  <a:ea typeface="MS Gothic" panose="020B0609070205080204" pitchFamily="49" charset="-128"/>
                  <a:cs typeface="Arial" panose="020B0604020202020204" pitchFamily="34" charset="0"/>
                </a:rPr>
                <a:t>Ți-a plăcut prezentarea mea?</a:t>
              </a:r>
            </a:p>
            <a:p>
              <a:pPr algn="ctr" defTabSz="457184"/>
              <a:r>
                <a:rPr lang="it-IT" sz="2000" i="1">
                  <a:solidFill>
                    <a:srgbClr val="FFFF00"/>
                  </a:solidFill>
                  <a:latin typeface="Arial" panose="020B0604020202020204" pitchFamily="34" charset="0"/>
                  <a:ea typeface="MS Gothic" panose="020B0609070205080204" pitchFamily="49" charset="-128"/>
                  <a:cs typeface="Arial" panose="020B0604020202020204" pitchFamily="34" charset="0"/>
                </a:rPr>
                <a:t>Trimite-mi un email. Iti voi trimite inca una.</a:t>
              </a:r>
              <a:endParaRPr lang="sk-SK" sz="2000" i="1">
                <a:solidFill>
                  <a:srgbClr val="FFFF00"/>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FFF00"/>
                  </a:solidFill>
                  <a:latin typeface="Arial" panose="020B0604020202020204" pitchFamily="34" charset="0"/>
                  <a:ea typeface="MS Gothic" panose="020B0609070205080204" pitchFamily="49" charset="-128"/>
                  <a:cs typeface="Arial" panose="020B0604020202020204" pitchFamily="34" charset="0"/>
                </a:rPr>
                <a:t>Gratuit desigur!</a:t>
              </a:r>
            </a:p>
          </p:txBody>
        </p:sp>
      </p:grpSp>
    </p:spTree>
    <p:extLst>
      <p:ext uri="{BB962C8B-B14F-4D97-AF65-F5344CB8AC3E}">
        <p14:creationId xmlns:p14="http://schemas.microsoft.com/office/powerpoint/2010/main" val="36581836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1000" fill="hold"/>
                                        <p:tgtEl>
                                          <p:spTgt spid="33"/>
                                        </p:tgtEl>
                                        <p:attrNameLst>
                                          <p:attrName>ppt_w</p:attrName>
                                        </p:attrNameLst>
                                      </p:cBhvr>
                                      <p:tavLst>
                                        <p:tav tm="0">
                                          <p:val>
                                            <p:fltVal val="0"/>
                                          </p:val>
                                        </p:tav>
                                        <p:tav tm="100000">
                                          <p:val>
                                            <p:strVal val="#ppt_w"/>
                                          </p:val>
                                        </p:tav>
                                      </p:tavLst>
                                    </p:anim>
                                    <p:anim calcmode="lin" valueType="num">
                                      <p:cBhvr>
                                        <p:cTn id="8" dur="1000" fill="hold"/>
                                        <p:tgtEl>
                                          <p:spTgt spid="33"/>
                                        </p:tgtEl>
                                        <p:attrNameLst>
                                          <p:attrName>ppt_h</p:attrName>
                                        </p:attrNameLst>
                                      </p:cBhvr>
                                      <p:tavLst>
                                        <p:tav tm="0">
                                          <p:val>
                                            <p:fltVal val="0"/>
                                          </p:val>
                                        </p:tav>
                                        <p:tav tm="100000">
                                          <p:val>
                                            <p:strVal val="#ppt_h"/>
                                          </p:val>
                                        </p:tav>
                                      </p:tavLst>
                                    </p:anim>
                                    <p:anim calcmode="lin" valueType="num">
                                      <p:cBhvr>
                                        <p:cTn id="9" dur="1000" fill="hold"/>
                                        <p:tgtEl>
                                          <p:spTgt spid="33"/>
                                        </p:tgtEl>
                                        <p:attrNameLst>
                                          <p:attrName>style.rotation</p:attrName>
                                        </p:attrNameLst>
                                      </p:cBhvr>
                                      <p:tavLst>
                                        <p:tav tm="0">
                                          <p:val>
                                            <p:fltVal val="90"/>
                                          </p:val>
                                        </p:tav>
                                        <p:tav tm="100000">
                                          <p:val>
                                            <p:fltVal val="0"/>
                                          </p:val>
                                        </p:tav>
                                      </p:tavLst>
                                    </p:anim>
                                    <p:animEffect transition="in" filter="fade">
                                      <p:cBhvr>
                                        <p:cTn id="10" dur="1000"/>
                                        <p:tgtEl>
                                          <p:spTgt spid="33"/>
                                        </p:tgtEl>
                                      </p:cBhvr>
                                    </p:animEffect>
                                  </p:childTnLst>
                                </p:cTn>
                              </p:par>
                              <p:par>
                                <p:cTn id="11" presetID="31" presetClass="entr" presetSubtype="0" fill="hold" nodeType="withEffect">
                                  <p:stCondLst>
                                    <p:cond delay="250"/>
                                  </p:stCondLst>
                                  <p:childTnLst>
                                    <p:set>
                                      <p:cBhvr>
                                        <p:cTn id="12" dur="1" fill="hold">
                                          <p:stCondLst>
                                            <p:cond delay="0"/>
                                          </p:stCondLst>
                                        </p:cTn>
                                        <p:tgtEl>
                                          <p:spTgt spid="34"/>
                                        </p:tgtEl>
                                        <p:attrNameLst>
                                          <p:attrName>style.visibility</p:attrName>
                                        </p:attrNameLst>
                                      </p:cBhvr>
                                      <p:to>
                                        <p:strVal val="visible"/>
                                      </p:to>
                                    </p:set>
                                    <p:anim calcmode="lin" valueType="num">
                                      <p:cBhvr>
                                        <p:cTn id="13" dur="1000" fill="hold"/>
                                        <p:tgtEl>
                                          <p:spTgt spid="34"/>
                                        </p:tgtEl>
                                        <p:attrNameLst>
                                          <p:attrName>ppt_w</p:attrName>
                                        </p:attrNameLst>
                                      </p:cBhvr>
                                      <p:tavLst>
                                        <p:tav tm="0">
                                          <p:val>
                                            <p:fltVal val="0"/>
                                          </p:val>
                                        </p:tav>
                                        <p:tav tm="100000">
                                          <p:val>
                                            <p:strVal val="#ppt_w"/>
                                          </p:val>
                                        </p:tav>
                                      </p:tavLst>
                                    </p:anim>
                                    <p:anim calcmode="lin" valueType="num">
                                      <p:cBhvr>
                                        <p:cTn id="14" dur="1000" fill="hold"/>
                                        <p:tgtEl>
                                          <p:spTgt spid="34"/>
                                        </p:tgtEl>
                                        <p:attrNameLst>
                                          <p:attrName>ppt_h</p:attrName>
                                        </p:attrNameLst>
                                      </p:cBhvr>
                                      <p:tavLst>
                                        <p:tav tm="0">
                                          <p:val>
                                            <p:fltVal val="0"/>
                                          </p:val>
                                        </p:tav>
                                        <p:tav tm="100000">
                                          <p:val>
                                            <p:strVal val="#ppt_h"/>
                                          </p:val>
                                        </p:tav>
                                      </p:tavLst>
                                    </p:anim>
                                    <p:anim calcmode="lin" valueType="num">
                                      <p:cBhvr>
                                        <p:cTn id="15" dur="1000" fill="hold"/>
                                        <p:tgtEl>
                                          <p:spTgt spid="34"/>
                                        </p:tgtEl>
                                        <p:attrNameLst>
                                          <p:attrName>style.rotation</p:attrName>
                                        </p:attrNameLst>
                                      </p:cBhvr>
                                      <p:tavLst>
                                        <p:tav tm="0">
                                          <p:val>
                                            <p:fltVal val="90"/>
                                          </p:val>
                                        </p:tav>
                                        <p:tav tm="100000">
                                          <p:val>
                                            <p:fltVal val="0"/>
                                          </p:val>
                                        </p:tav>
                                      </p:tavLst>
                                    </p:anim>
                                    <p:animEffect transition="in" filter="fade">
                                      <p:cBhvr>
                                        <p:cTn id="16" dur="1000"/>
                                        <p:tgtEl>
                                          <p:spTgt spid="34"/>
                                        </p:tgtEl>
                                      </p:cBhvr>
                                    </p:animEffect>
                                  </p:childTnLst>
                                </p:cTn>
                              </p:par>
                              <p:par>
                                <p:cTn id="17" presetID="31" presetClass="entr" presetSubtype="0" fill="hold" nodeType="withEffect">
                                  <p:stCondLst>
                                    <p:cond delay="500"/>
                                  </p:stCondLst>
                                  <p:childTnLst>
                                    <p:set>
                                      <p:cBhvr>
                                        <p:cTn id="18" dur="1" fill="hold">
                                          <p:stCondLst>
                                            <p:cond delay="0"/>
                                          </p:stCondLst>
                                        </p:cTn>
                                        <p:tgtEl>
                                          <p:spTgt spid="35"/>
                                        </p:tgtEl>
                                        <p:attrNameLst>
                                          <p:attrName>style.visibility</p:attrName>
                                        </p:attrNameLst>
                                      </p:cBhvr>
                                      <p:to>
                                        <p:strVal val="visible"/>
                                      </p:to>
                                    </p:set>
                                    <p:anim calcmode="lin" valueType="num">
                                      <p:cBhvr>
                                        <p:cTn id="19" dur="1000" fill="hold"/>
                                        <p:tgtEl>
                                          <p:spTgt spid="35"/>
                                        </p:tgtEl>
                                        <p:attrNameLst>
                                          <p:attrName>ppt_w</p:attrName>
                                        </p:attrNameLst>
                                      </p:cBhvr>
                                      <p:tavLst>
                                        <p:tav tm="0">
                                          <p:val>
                                            <p:fltVal val="0"/>
                                          </p:val>
                                        </p:tav>
                                        <p:tav tm="100000">
                                          <p:val>
                                            <p:strVal val="#ppt_w"/>
                                          </p:val>
                                        </p:tav>
                                      </p:tavLst>
                                    </p:anim>
                                    <p:anim calcmode="lin" valueType="num">
                                      <p:cBhvr>
                                        <p:cTn id="20" dur="1000" fill="hold"/>
                                        <p:tgtEl>
                                          <p:spTgt spid="35"/>
                                        </p:tgtEl>
                                        <p:attrNameLst>
                                          <p:attrName>ppt_h</p:attrName>
                                        </p:attrNameLst>
                                      </p:cBhvr>
                                      <p:tavLst>
                                        <p:tav tm="0">
                                          <p:val>
                                            <p:fltVal val="0"/>
                                          </p:val>
                                        </p:tav>
                                        <p:tav tm="100000">
                                          <p:val>
                                            <p:strVal val="#ppt_h"/>
                                          </p:val>
                                        </p:tav>
                                      </p:tavLst>
                                    </p:anim>
                                    <p:anim calcmode="lin" valueType="num">
                                      <p:cBhvr>
                                        <p:cTn id="21" dur="1000" fill="hold"/>
                                        <p:tgtEl>
                                          <p:spTgt spid="35"/>
                                        </p:tgtEl>
                                        <p:attrNameLst>
                                          <p:attrName>style.rotation</p:attrName>
                                        </p:attrNameLst>
                                      </p:cBhvr>
                                      <p:tavLst>
                                        <p:tav tm="0">
                                          <p:val>
                                            <p:fltVal val="90"/>
                                          </p:val>
                                        </p:tav>
                                        <p:tav tm="100000">
                                          <p:val>
                                            <p:fltVal val="0"/>
                                          </p:val>
                                        </p:tav>
                                      </p:tavLst>
                                    </p:anim>
                                    <p:animEffect transition="in" filter="fade">
                                      <p:cBhvr>
                                        <p:cTn id="22" dur="1000"/>
                                        <p:tgtEl>
                                          <p:spTgt spid="35"/>
                                        </p:tgtEl>
                                      </p:cBhvr>
                                    </p:animEffect>
                                  </p:childTnLst>
                                </p:cTn>
                              </p:par>
                              <p:par>
                                <p:cTn id="23" presetID="31" presetClass="entr" presetSubtype="0" fill="hold" nodeType="withEffect">
                                  <p:stCondLst>
                                    <p:cond delay="750"/>
                                  </p:stCondLst>
                                  <p:childTnLst>
                                    <p:set>
                                      <p:cBhvr>
                                        <p:cTn id="24" dur="1" fill="hold">
                                          <p:stCondLst>
                                            <p:cond delay="0"/>
                                          </p:stCondLst>
                                        </p:cTn>
                                        <p:tgtEl>
                                          <p:spTgt spid="36"/>
                                        </p:tgtEl>
                                        <p:attrNameLst>
                                          <p:attrName>style.visibility</p:attrName>
                                        </p:attrNameLst>
                                      </p:cBhvr>
                                      <p:to>
                                        <p:strVal val="visible"/>
                                      </p:to>
                                    </p:set>
                                    <p:anim calcmode="lin" valueType="num">
                                      <p:cBhvr>
                                        <p:cTn id="25" dur="1000" fill="hold"/>
                                        <p:tgtEl>
                                          <p:spTgt spid="36"/>
                                        </p:tgtEl>
                                        <p:attrNameLst>
                                          <p:attrName>ppt_w</p:attrName>
                                        </p:attrNameLst>
                                      </p:cBhvr>
                                      <p:tavLst>
                                        <p:tav tm="0">
                                          <p:val>
                                            <p:fltVal val="0"/>
                                          </p:val>
                                        </p:tav>
                                        <p:tav tm="100000">
                                          <p:val>
                                            <p:strVal val="#ppt_w"/>
                                          </p:val>
                                        </p:tav>
                                      </p:tavLst>
                                    </p:anim>
                                    <p:anim calcmode="lin" valueType="num">
                                      <p:cBhvr>
                                        <p:cTn id="26" dur="1000" fill="hold"/>
                                        <p:tgtEl>
                                          <p:spTgt spid="36"/>
                                        </p:tgtEl>
                                        <p:attrNameLst>
                                          <p:attrName>ppt_h</p:attrName>
                                        </p:attrNameLst>
                                      </p:cBhvr>
                                      <p:tavLst>
                                        <p:tav tm="0">
                                          <p:val>
                                            <p:fltVal val="0"/>
                                          </p:val>
                                        </p:tav>
                                        <p:tav tm="100000">
                                          <p:val>
                                            <p:strVal val="#ppt_h"/>
                                          </p:val>
                                        </p:tav>
                                      </p:tavLst>
                                    </p:anim>
                                    <p:anim calcmode="lin" valueType="num">
                                      <p:cBhvr>
                                        <p:cTn id="27" dur="1000" fill="hold"/>
                                        <p:tgtEl>
                                          <p:spTgt spid="36"/>
                                        </p:tgtEl>
                                        <p:attrNameLst>
                                          <p:attrName>style.rotation</p:attrName>
                                        </p:attrNameLst>
                                      </p:cBhvr>
                                      <p:tavLst>
                                        <p:tav tm="0">
                                          <p:val>
                                            <p:fltVal val="90"/>
                                          </p:val>
                                        </p:tav>
                                        <p:tav tm="100000">
                                          <p:val>
                                            <p:fltVal val="0"/>
                                          </p:val>
                                        </p:tav>
                                      </p:tavLst>
                                    </p:anim>
                                    <p:animEffect transition="in" filter="fade">
                                      <p:cBhvr>
                                        <p:cTn id="28" dur="1000"/>
                                        <p:tgtEl>
                                          <p:spTgt spid="36"/>
                                        </p:tgtEl>
                                      </p:cBhvr>
                                    </p:animEffect>
                                  </p:childTnLst>
                                </p:cTn>
                              </p:par>
                              <p:par>
                                <p:cTn id="29" presetID="31" presetClass="entr" presetSubtype="0" fill="hold" nodeType="withEffect">
                                  <p:stCondLst>
                                    <p:cond delay="1000"/>
                                  </p:stCondLst>
                                  <p:childTnLst>
                                    <p:set>
                                      <p:cBhvr>
                                        <p:cTn id="30" dur="1" fill="hold">
                                          <p:stCondLst>
                                            <p:cond delay="0"/>
                                          </p:stCondLst>
                                        </p:cTn>
                                        <p:tgtEl>
                                          <p:spTgt spid="37"/>
                                        </p:tgtEl>
                                        <p:attrNameLst>
                                          <p:attrName>style.visibility</p:attrName>
                                        </p:attrNameLst>
                                      </p:cBhvr>
                                      <p:to>
                                        <p:strVal val="visible"/>
                                      </p:to>
                                    </p:set>
                                    <p:anim calcmode="lin" valueType="num">
                                      <p:cBhvr>
                                        <p:cTn id="31" dur="1000" fill="hold"/>
                                        <p:tgtEl>
                                          <p:spTgt spid="37"/>
                                        </p:tgtEl>
                                        <p:attrNameLst>
                                          <p:attrName>ppt_w</p:attrName>
                                        </p:attrNameLst>
                                      </p:cBhvr>
                                      <p:tavLst>
                                        <p:tav tm="0">
                                          <p:val>
                                            <p:fltVal val="0"/>
                                          </p:val>
                                        </p:tav>
                                        <p:tav tm="100000">
                                          <p:val>
                                            <p:strVal val="#ppt_w"/>
                                          </p:val>
                                        </p:tav>
                                      </p:tavLst>
                                    </p:anim>
                                    <p:anim calcmode="lin" valueType="num">
                                      <p:cBhvr>
                                        <p:cTn id="32" dur="1000" fill="hold"/>
                                        <p:tgtEl>
                                          <p:spTgt spid="37"/>
                                        </p:tgtEl>
                                        <p:attrNameLst>
                                          <p:attrName>ppt_h</p:attrName>
                                        </p:attrNameLst>
                                      </p:cBhvr>
                                      <p:tavLst>
                                        <p:tav tm="0">
                                          <p:val>
                                            <p:fltVal val="0"/>
                                          </p:val>
                                        </p:tav>
                                        <p:tav tm="100000">
                                          <p:val>
                                            <p:strVal val="#ppt_h"/>
                                          </p:val>
                                        </p:tav>
                                      </p:tavLst>
                                    </p:anim>
                                    <p:anim calcmode="lin" valueType="num">
                                      <p:cBhvr>
                                        <p:cTn id="33" dur="1000" fill="hold"/>
                                        <p:tgtEl>
                                          <p:spTgt spid="37"/>
                                        </p:tgtEl>
                                        <p:attrNameLst>
                                          <p:attrName>style.rotation</p:attrName>
                                        </p:attrNameLst>
                                      </p:cBhvr>
                                      <p:tavLst>
                                        <p:tav tm="0">
                                          <p:val>
                                            <p:fltVal val="90"/>
                                          </p:val>
                                        </p:tav>
                                        <p:tav tm="100000">
                                          <p:val>
                                            <p:fltVal val="0"/>
                                          </p:val>
                                        </p:tav>
                                      </p:tavLst>
                                    </p:anim>
                                    <p:animEffect transition="in" filter="fade">
                                      <p:cBhvr>
                                        <p:cTn id="34" dur="1000"/>
                                        <p:tgtEl>
                                          <p:spTgt spid="37"/>
                                        </p:tgtEl>
                                      </p:cBhvr>
                                    </p:animEffect>
                                  </p:childTnLst>
                                </p:cTn>
                              </p:par>
                              <p:par>
                                <p:cTn id="35" presetID="31" presetClass="entr" presetSubtype="0" fill="hold" nodeType="withEffect">
                                  <p:stCondLst>
                                    <p:cond delay="1250"/>
                                  </p:stCondLst>
                                  <p:childTnLst>
                                    <p:set>
                                      <p:cBhvr>
                                        <p:cTn id="36" dur="1" fill="hold">
                                          <p:stCondLst>
                                            <p:cond delay="0"/>
                                          </p:stCondLst>
                                        </p:cTn>
                                        <p:tgtEl>
                                          <p:spTgt spid="38"/>
                                        </p:tgtEl>
                                        <p:attrNameLst>
                                          <p:attrName>style.visibility</p:attrName>
                                        </p:attrNameLst>
                                      </p:cBhvr>
                                      <p:to>
                                        <p:strVal val="visible"/>
                                      </p:to>
                                    </p:set>
                                    <p:anim calcmode="lin" valueType="num">
                                      <p:cBhvr>
                                        <p:cTn id="37" dur="1000" fill="hold"/>
                                        <p:tgtEl>
                                          <p:spTgt spid="38"/>
                                        </p:tgtEl>
                                        <p:attrNameLst>
                                          <p:attrName>ppt_w</p:attrName>
                                        </p:attrNameLst>
                                      </p:cBhvr>
                                      <p:tavLst>
                                        <p:tav tm="0">
                                          <p:val>
                                            <p:fltVal val="0"/>
                                          </p:val>
                                        </p:tav>
                                        <p:tav tm="100000">
                                          <p:val>
                                            <p:strVal val="#ppt_w"/>
                                          </p:val>
                                        </p:tav>
                                      </p:tavLst>
                                    </p:anim>
                                    <p:anim calcmode="lin" valueType="num">
                                      <p:cBhvr>
                                        <p:cTn id="38" dur="1000" fill="hold"/>
                                        <p:tgtEl>
                                          <p:spTgt spid="38"/>
                                        </p:tgtEl>
                                        <p:attrNameLst>
                                          <p:attrName>ppt_h</p:attrName>
                                        </p:attrNameLst>
                                      </p:cBhvr>
                                      <p:tavLst>
                                        <p:tav tm="0">
                                          <p:val>
                                            <p:fltVal val="0"/>
                                          </p:val>
                                        </p:tav>
                                        <p:tav tm="100000">
                                          <p:val>
                                            <p:strVal val="#ppt_h"/>
                                          </p:val>
                                        </p:tav>
                                      </p:tavLst>
                                    </p:anim>
                                    <p:anim calcmode="lin" valueType="num">
                                      <p:cBhvr>
                                        <p:cTn id="39" dur="1000" fill="hold"/>
                                        <p:tgtEl>
                                          <p:spTgt spid="38"/>
                                        </p:tgtEl>
                                        <p:attrNameLst>
                                          <p:attrName>style.rotation</p:attrName>
                                        </p:attrNameLst>
                                      </p:cBhvr>
                                      <p:tavLst>
                                        <p:tav tm="0">
                                          <p:val>
                                            <p:fltVal val="90"/>
                                          </p:val>
                                        </p:tav>
                                        <p:tav tm="100000">
                                          <p:val>
                                            <p:fltVal val="0"/>
                                          </p:val>
                                        </p:tav>
                                      </p:tavLst>
                                    </p:anim>
                                    <p:animEffect transition="in" filter="fade">
                                      <p:cBhvr>
                                        <p:cTn id="40" dur="1000"/>
                                        <p:tgtEl>
                                          <p:spTgt spid="38"/>
                                        </p:tgtEl>
                                      </p:cBhvr>
                                    </p:animEffect>
                                  </p:childTnLst>
                                </p:cTn>
                              </p:par>
                              <p:par>
                                <p:cTn id="41" presetID="31" presetClass="entr" presetSubtype="0" fill="hold" nodeType="withEffect">
                                  <p:stCondLst>
                                    <p:cond delay="1500"/>
                                  </p:stCondLst>
                                  <p:childTnLst>
                                    <p:set>
                                      <p:cBhvr>
                                        <p:cTn id="42" dur="1" fill="hold">
                                          <p:stCondLst>
                                            <p:cond delay="0"/>
                                          </p:stCondLst>
                                        </p:cTn>
                                        <p:tgtEl>
                                          <p:spTgt spid="39"/>
                                        </p:tgtEl>
                                        <p:attrNameLst>
                                          <p:attrName>style.visibility</p:attrName>
                                        </p:attrNameLst>
                                      </p:cBhvr>
                                      <p:to>
                                        <p:strVal val="visible"/>
                                      </p:to>
                                    </p:set>
                                    <p:anim calcmode="lin" valueType="num">
                                      <p:cBhvr>
                                        <p:cTn id="43" dur="1000" fill="hold"/>
                                        <p:tgtEl>
                                          <p:spTgt spid="39"/>
                                        </p:tgtEl>
                                        <p:attrNameLst>
                                          <p:attrName>ppt_w</p:attrName>
                                        </p:attrNameLst>
                                      </p:cBhvr>
                                      <p:tavLst>
                                        <p:tav tm="0">
                                          <p:val>
                                            <p:fltVal val="0"/>
                                          </p:val>
                                        </p:tav>
                                        <p:tav tm="100000">
                                          <p:val>
                                            <p:strVal val="#ppt_w"/>
                                          </p:val>
                                        </p:tav>
                                      </p:tavLst>
                                    </p:anim>
                                    <p:anim calcmode="lin" valueType="num">
                                      <p:cBhvr>
                                        <p:cTn id="44" dur="1000" fill="hold"/>
                                        <p:tgtEl>
                                          <p:spTgt spid="39"/>
                                        </p:tgtEl>
                                        <p:attrNameLst>
                                          <p:attrName>ppt_h</p:attrName>
                                        </p:attrNameLst>
                                      </p:cBhvr>
                                      <p:tavLst>
                                        <p:tav tm="0">
                                          <p:val>
                                            <p:fltVal val="0"/>
                                          </p:val>
                                        </p:tav>
                                        <p:tav tm="100000">
                                          <p:val>
                                            <p:strVal val="#ppt_h"/>
                                          </p:val>
                                        </p:tav>
                                      </p:tavLst>
                                    </p:anim>
                                    <p:anim calcmode="lin" valueType="num">
                                      <p:cBhvr>
                                        <p:cTn id="45" dur="1000" fill="hold"/>
                                        <p:tgtEl>
                                          <p:spTgt spid="39"/>
                                        </p:tgtEl>
                                        <p:attrNameLst>
                                          <p:attrName>style.rotation</p:attrName>
                                        </p:attrNameLst>
                                      </p:cBhvr>
                                      <p:tavLst>
                                        <p:tav tm="0">
                                          <p:val>
                                            <p:fltVal val="90"/>
                                          </p:val>
                                        </p:tav>
                                        <p:tav tm="100000">
                                          <p:val>
                                            <p:fltVal val="0"/>
                                          </p:val>
                                        </p:tav>
                                      </p:tavLst>
                                    </p:anim>
                                    <p:animEffect transition="in" filter="fade">
                                      <p:cBhvr>
                                        <p:cTn id="46" dur="1000"/>
                                        <p:tgtEl>
                                          <p:spTgt spid="39"/>
                                        </p:tgtEl>
                                      </p:cBhvr>
                                    </p:animEffect>
                                  </p:childTnLst>
                                </p:cTn>
                              </p:par>
                              <p:par>
                                <p:cTn id="47" presetID="31" presetClass="entr" presetSubtype="0" fill="hold" nodeType="withEffect">
                                  <p:stCondLst>
                                    <p:cond delay="1750"/>
                                  </p:stCondLst>
                                  <p:childTnLst>
                                    <p:set>
                                      <p:cBhvr>
                                        <p:cTn id="48" dur="1" fill="hold">
                                          <p:stCondLst>
                                            <p:cond delay="0"/>
                                          </p:stCondLst>
                                        </p:cTn>
                                        <p:tgtEl>
                                          <p:spTgt spid="40"/>
                                        </p:tgtEl>
                                        <p:attrNameLst>
                                          <p:attrName>style.visibility</p:attrName>
                                        </p:attrNameLst>
                                      </p:cBhvr>
                                      <p:to>
                                        <p:strVal val="visible"/>
                                      </p:to>
                                    </p:set>
                                    <p:anim calcmode="lin" valueType="num">
                                      <p:cBhvr>
                                        <p:cTn id="49" dur="1000" fill="hold"/>
                                        <p:tgtEl>
                                          <p:spTgt spid="40"/>
                                        </p:tgtEl>
                                        <p:attrNameLst>
                                          <p:attrName>ppt_w</p:attrName>
                                        </p:attrNameLst>
                                      </p:cBhvr>
                                      <p:tavLst>
                                        <p:tav tm="0">
                                          <p:val>
                                            <p:fltVal val="0"/>
                                          </p:val>
                                        </p:tav>
                                        <p:tav tm="100000">
                                          <p:val>
                                            <p:strVal val="#ppt_w"/>
                                          </p:val>
                                        </p:tav>
                                      </p:tavLst>
                                    </p:anim>
                                    <p:anim calcmode="lin" valueType="num">
                                      <p:cBhvr>
                                        <p:cTn id="50" dur="1000" fill="hold"/>
                                        <p:tgtEl>
                                          <p:spTgt spid="40"/>
                                        </p:tgtEl>
                                        <p:attrNameLst>
                                          <p:attrName>ppt_h</p:attrName>
                                        </p:attrNameLst>
                                      </p:cBhvr>
                                      <p:tavLst>
                                        <p:tav tm="0">
                                          <p:val>
                                            <p:fltVal val="0"/>
                                          </p:val>
                                        </p:tav>
                                        <p:tav tm="100000">
                                          <p:val>
                                            <p:strVal val="#ppt_h"/>
                                          </p:val>
                                        </p:tav>
                                      </p:tavLst>
                                    </p:anim>
                                    <p:anim calcmode="lin" valueType="num">
                                      <p:cBhvr>
                                        <p:cTn id="51" dur="1000" fill="hold"/>
                                        <p:tgtEl>
                                          <p:spTgt spid="40"/>
                                        </p:tgtEl>
                                        <p:attrNameLst>
                                          <p:attrName>style.rotation</p:attrName>
                                        </p:attrNameLst>
                                      </p:cBhvr>
                                      <p:tavLst>
                                        <p:tav tm="0">
                                          <p:val>
                                            <p:fltVal val="90"/>
                                          </p:val>
                                        </p:tav>
                                        <p:tav tm="100000">
                                          <p:val>
                                            <p:fltVal val="0"/>
                                          </p:val>
                                        </p:tav>
                                      </p:tavLst>
                                    </p:anim>
                                    <p:animEffect transition="in" filter="fade">
                                      <p:cBhvr>
                                        <p:cTn id="52" dur="1000"/>
                                        <p:tgtEl>
                                          <p:spTgt spid="40"/>
                                        </p:tgtEl>
                                      </p:cBhvr>
                                    </p:animEffect>
                                  </p:childTnLst>
                                </p:cTn>
                              </p:par>
                              <p:par>
                                <p:cTn id="53" presetID="31" presetClass="entr" presetSubtype="0" fill="hold" nodeType="withEffect">
                                  <p:stCondLst>
                                    <p:cond delay="2000"/>
                                  </p:stCondLst>
                                  <p:childTnLst>
                                    <p:set>
                                      <p:cBhvr>
                                        <p:cTn id="54" dur="1" fill="hold">
                                          <p:stCondLst>
                                            <p:cond delay="0"/>
                                          </p:stCondLst>
                                        </p:cTn>
                                        <p:tgtEl>
                                          <p:spTgt spid="41"/>
                                        </p:tgtEl>
                                        <p:attrNameLst>
                                          <p:attrName>style.visibility</p:attrName>
                                        </p:attrNameLst>
                                      </p:cBhvr>
                                      <p:to>
                                        <p:strVal val="visible"/>
                                      </p:to>
                                    </p:set>
                                    <p:anim calcmode="lin" valueType="num">
                                      <p:cBhvr>
                                        <p:cTn id="55" dur="1000" fill="hold"/>
                                        <p:tgtEl>
                                          <p:spTgt spid="41"/>
                                        </p:tgtEl>
                                        <p:attrNameLst>
                                          <p:attrName>ppt_w</p:attrName>
                                        </p:attrNameLst>
                                      </p:cBhvr>
                                      <p:tavLst>
                                        <p:tav tm="0">
                                          <p:val>
                                            <p:fltVal val="0"/>
                                          </p:val>
                                        </p:tav>
                                        <p:tav tm="100000">
                                          <p:val>
                                            <p:strVal val="#ppt_w"/>
                                          </p:val>
                                        </p:tav>
                                      </p:tavLst>
                                    </p:anim>
                                    <p:anim calcmode="lin" valueType="num">
                                      <p:cBhvr>
                                        <p:cTn id="56" dur="1000" fill="hold"/>
                                        <p:tgtEl>
                                          <p:spTgt spid="41"/>
                                        </p:tgtEl>
                                        <p:attrNameLst>
                                          <p:attrName>ppt_h</p:attrName>
                                        </p:attrNameLst>
                                      </p:cBhvr>
                                      <p:tavLst>
                                        <p:tav tm="0">
                                          <p:val>
                                            <p:fltVal val="0"/>
                                          </p:val>
                                        </p:tav>
                                        <p:tav tm="100000">
                                          <p:val>
                                            <p:strVal val="#ppt_h"/>
                                          </p:val>
                                        </p:tav>
                                      </p:tavLst>
                                    </p:anim>
                                    <p:anim calcmode="lin" valueType="num">
                                      <p:cBhvr>
                                        <p:cTn id="57" dur="1000" fill="hold"/>
                                        <p:tgtEl>
                                          <p:spTgt spid="41"/>
                                        </p:tgtEl>
                                        <p:attrNameLst>
                                          <p:attrName>style.rotation</p:attrName>
                                        </p:attrNameLst>
                                      </p:cBhvr>
                                      <p:tavLst>
                                        <p:tav tm="0">
                                          <p:val>
                                            <p:fltVal val="90"/>
                                          </p:val>
                                        </p:tav>
                                        <p:tav tm="100000">
                                          <p:val>
                                            <p:fltVal val="0"/>
                                          </p:val>
                                        </p:tav>
                                      </p:tavLst>
                                    </p:anim>
                                    <p:animEffect transition="in" filter="fade">
                                      <p:cBhvr>
                                        <p:cTn id="58" dur="1000"/>
                                        <p:tgtEl>
                                          <p:spTgt spid="41"/>
                                        </p:tgtEl>
                                      </p:cBhvr>
                                    </p:animEffect>
                                  </p:childTnLst>
                                </p:cTn>
                              </p:par>
                            </p:childTnLst>
                          </p:cTn>
                        </p:par>
                        <p:par>
                          <p:cTn id="59" fill="hold">
                            <p:stCondLst>
                              <p:cond delay="3000"/>
                            </p:stCondLst>
                            <p:childTnLst>
                              <p:par>
                                <p:cTn id="60" presetID="16" presetClass="entr" presetSubtype="37" fill="hold" grpId="0" nodeType="afterEffect">
                                  <p:stCondLst>
                                    <p:cond delay="500"/>
                                  </p:stCondLst>
                                  <p:childTnLst>
                                    <p:set>
                                      <p:cBhvr>
                                        <p:cTn id="61" dur="1" fill="hold">
                                          <p:stCondLst>
                                            <p:cond delay="0"/>
                                          </p:stCondLst>
                                        </p:cTn>
                                        <p:tgtEl>
                                          <p:spTgt spid="42"/>
                                        </p:tgtEl>
                                        <p:attrNameLst>
                                          <p:attrName>style.visibility</p:attrName>
                                        </p:attrNameLst>
                                      </p:cBhvr>
                                      <p:to>
                                        <p:strVal val="visible"/>
                                      </p:to>
                                    </p:set>
                                    <p:animEffect transition="in" filter="barn(outVertical)">
                                      <p:cBhvr>
                                        <p:cTn id="62" dur="1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2000071"/>
            <a:ext cx="15239999" cy="286222"/>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3" tIns="57142" rIns="114283" bIns="5714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142945" eaLnBrk="1" fontAlgn="base" hangingPunct="1">
              <a:spcBef>
                <a:spcPct val="0"/>
              </a:spcBef>
              <a:spcAft>
                <a:spcPct val="0"/>
              </a:spcAft>
              <a:defRPr/>
            </a:pPr>
            <a:endParaRPr lang="sk-SK" altLang="sk-SK" sz="2268">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47" y="113"/>
            <a:ext cx="6097081" cy="195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904553" y="2381703"/>
            <a:ext cx="11430900" cy="29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 altLang="sk-SK" sz="7484" b="1">
                <a:solidFill>
                  <a:srgbClr val="000000"/>
                </a:solidFill>
                <a:latin typeface="Kristen ITC" pitchFamily="66" charset="0"/>
                <a:ea typeface="MS Gothic" panose="020B0609070205080204" pitchFamily="49" charset="-128"/>
              </a:rPr>
              <a:t>¿Te ha gustado?</a:t>
            </a:r>
            <a:r>
              <a:rPr lang="es-ES" altLang="sk-SK" sz="6010">
                <a:solidFill>
                  <a:srgbClr val="000000"/>
                </a:solidFill>
                <a:latin typeface="Kristen ITC" pitchFamily="66" charset="0"/>
                <a:ea typeface="MS Gothic" panose="020B0609070205080204" pitchFamily="49" charset="-128"/>
              </a:rPr>
              <a:t> </a:t>
            </a:r>
            <a:br>
              <a:rPr lang="es-ES" altLang="sk-SK" sz="6010">
                <a:solidFill>
                  <a:srgbClr val="000000"/>
                </a:solidFill>
                <a:latin typeface="Kristen ITC" pitchFamily="66" charset="0"/>
                <a:ea typeface="MS Gothic" panose="020B0609070205080204" pitchFamily="49" charset="-128"/>
              </a:rPr>
            </a:br>
            <a:r>
              <a:rPr lang="es-ES" altLang="sk-SK" sz="5556">
                <a:solidFill>
                  <a:srgbClr val="000000"/>
                </a:solidFill>
                <a:latin typeface="Kristen ITC" pitchFamily="66" charset="0"/>
                <a:ea typeface="MS Gothic" panose="020B0609070205080204" pitchFamily="49" charset="-128"/>
              </a:rPr>
              <a:t>Puedes ver más entrando </a:t>
            </a:r>
            <a:br>
              <a:rPr lang="es-ES" altLang="sk-SK" sz="5556">
                <a:solidFill>
                  <a:srgbClr val="000000"/>
                </a:solidFill>
                <a:latin typeface="Kristen ITC" pitchFamily="66" charset="0"/>
                <a:ea typeface="MS Gothic" panose="020B0609070205080204" pitchFamily="49" charset="-128"/>
              </a:rPr>
            </a:br>
            <a:r>
              <a:rPr lang="es-ES" altLang="sk-SK" sz="5556" b="1">
                <a:solidFill>
                  <a:srgbClr val="40F903"/>
                </a:solidFill>
                <a:latin typeface="Kristen ITC" pitchFamily="66" charset="0"/>
                <a:ea typeface="MS Gothic" panose="020B0609070205080204" pitchFamily="49" charset="-128"/>
                <a:hlinkClick r:id="rId2"/>
              </a:rPr>
              <a:t>Aquí</a:t>
            </a:r>
            <a:endParaRPr lang="es-ES" altLang="sk-SK" sz="555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394189" y="5870377"/>
            <a:ext cx="3333863" cy="2383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_tradnl" altLang="sk-SK" sz="2268"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268" b="1">
                <a:solidFill>
                  <a:srgbClr val="0066FF"/>
                </a:solidFill>
                <a:latin typeface="Arial" pitchFamily="34" charset="0"/>
                <a:ea typeface="MS Gothic" panose="020B0609070205080204" pitchFamily="49" charset="-128"/>
              </a:rPr>
              <a:t> </a:t>
            </a:r>
          </a:p>
          <a:p>
            <a:pPr defTabSz="1142945" eaLnBrk="1" fontAlgn="base" hangingPunct="1">
              <a:spcBef>
                <a:spcPct val="50000"/>
              </a:spcBef>
              <a:spcAft>
                <a:spcPct val="0"/>
              </a:spcAft>
              <a:defRPr/>
            </a:pPr>
            <a:endParaRPr lang="es-ES" altLang="sk-SK" sz="2268"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0363" y="5423941"/>
            <a:ext cx="2952232" cy="2952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8054" y="6163798"/>
            <a:ext cx="1524721" cy="12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54" y="3715609"/>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554" y="4381661"/>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4554" y="5047713"/>
            <a:ext cx="666052" cy="66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4554" y="5715567"/>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3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9">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6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965</Words>
  <Application>Microsoft Office PowerPoint</Application>
  <PresentationFormat>Vlastná</PresentationFormat>
  <Paragraphs>95</Paragraphs>
  <Slides>48</Slides>
  <Notes>2</Notes>
  <HiddenSlides>0</HiddenSlides>
  <MMClips>0</MMClips>
  <ScaleCrop>false</ScaleCrop>
  <HeadingPairs>
    <vt:vector size="6" baseType="variant">
      <vt:variant>
        <vt:lpstr>Použité písma</vt:lpstr>
      </vt:variant>
      <vt:variant>
        <vt:i4>6</vt:i4>
      </vt:variant>
      <vt:variant>
        <vt:lpstr>Motív</vt:lpstr>
      </vt:variant>
      <vt:variant>
        <vt:i4>6</vt:i4>
      </vt:variant>
      <vt:variant>
        <vt:lpstr>Nadpisy snímok</vt:lpstr>
      </vt:variant>
      <vt:variant>
        <vt:i4>48</vt:i4>
      </vt:variant>
    </vt:vector>
  </HeadingPairs>
  <TitlesOfParts>
    <vt:vector size="60" baseType="lpstr">
      <vt:lpstr>Kristen ITC</vt:lpstr>
      <vt:lpstr>Wingdings</vt:lpstr>
      <vt:lpstr>Balloon XBd BT</vt:lpstr>
      <vt:lpstr>Artistik</vt:lpstr>
      <vt:lpstr>Arial</vt:lpstr>
      <vt:lpstr>Nadianne</vt:lpstr>
      <vt:lpstr>3_Motív Office</vt:lpstr>
      <vt:lpstr>3_Motív balíka Office</vt:lpstr>
      <vt:lpstr>1_Motív balíka Office</vt:lpstr>
      <vt:lpstr>4_Motív Office</vt:lpstr>
      <vt:lpstr>6_Motív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2024-06-04T08:40:26Z</dcterms:modified>
</cp:coreProperties>
</file>