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756" r:id="rId4"/>
    <p:sldMasterId id="2147483804" r:id="rId5"/>
    <p:sldMasterId id="2147483816" r:id="rId6"/>
    <p:sldMasterId id="2147483828" r:id="rId7"/>
  </p:sldMasterIdLst>
  <p:sldIdLst>
    <p:sldId id="258" r:id="rId8"/>
    <p:sldId id="1266" r:id="rId9"/>
    <p:sldId id="481" r:id="rId10"/>
    <p:sldId id="1152" r:id="rId11"/>
    <p:sldId id="1348" r:id="rId12"/>
    <p:sldId id="1283" r:id="rId13"/>
    <p:sldId id="1305" r:id="rId14"/>
    <p:sldId id="1341" r:id="rId15"/>
    <p:sldId id="1338" r:id="rId16"/>
    <p:sldId id="1271" r:id="rId17"/>
    <p:sldId id="1312" r:id="rId18"/>
    <p:sldId id="1304" r:id="rId19"/>
    <p:sldId id="1270" r:id="rId20"/>
    <p:sldId id="1275" r:id="rId21"/>
    <p:sldId id="1292" r:id="rId22"/>
    <p:sldId id="1330" r:id="rId23"/>
    <p:sldId id="1333" r:id="rId24"/>
    <p:sldId id="1332" r:id="rId25"/>
    <p:sldId id="1334" r:id="rId26"/>
    <p:sldId id="1299" r:id="rId27"/>
    <p:sldId id="1300" r:id="rId28"/>
    <p:sldId id="1306" r:id="rId29"/>
    <p:sldId id="1347" r:id="rId30"/>
    <p:sldId id="1319" r:id="rId31"/>
    <p:sldId id="1273" r:id="rId32"/>
    <p:sldId id="1285" r:id="rId33"/>
    <p:sldId id="1282" r:id="rId34"/>
    <p:sldId id="1329" r:id="rId35"/>
    <p:sldId id="1281" r:id="rId36"/>
    <p:sldId id="1315" r:id="rId37"/>
    <p:sldId id="1267" r:id="rId38"/>
    <p:sldId id="1268" r:id="rId39"/>
    <p:sldId id="1291" r:id="rId40"/>
    <p:sldId id="1321" r:id="rId41"/>
    <p:sldId id="1322" r:id="rId42"/>
    <p:sldId id="1323" r:id="rId43"/>
    <p:sldId id="1320" r:id="rId44"/>
    <p:sldId id="1324" r:id="rId45"/>
    <p:sldId id="1327" r:id="rId46"/>
    <p:sldId id="1325" r:id="rId47"/>
    <p:sldId id="1326" r:id="rId48"/>
    <p:sldId id="1316" r:id="rId49"/>
    <p:sldId id="1260" r:id="rId50"/>
    <p:sldId id="1259" r:id="rId51"/>
    <p:sldId id="2417" r:id="rId52"/>
    <p:sldId id="268" r:id="rId53"/>
  </p:sldIdLst>
  <p:sldSz cx="15240000" cy="8572500"/>
  <p:notesSz cx="6858000" cy="9144000"/>
  <p:embeddedFontLst>
    <p:embeddedFont>
      <p:font typeface="Artistik" panose="04040505050F02020602" pitchFamily="82" charset="0"/>
      <p:regular r:id="rId54"/>
    </p:embeddedFont>
    <p:embeddedFont>
      <p:font typeface="Balloon XBd" panose="03060902030402060201" pitchFamily="66" charset="-18"/>
      <p:bold r:id="rId55"/>
    </p:embeddedFont>
    <p:embeddedFont>
      <p:font typeface="Cancun" panose="03020902040302020201" pitchFamily="66" charset="0"/>
      <p:regular r:id="rId56"/>
    </p:embeddedFont>
    <p:embeddedFont>
      <p:font typeface="Courgette" panose="020B0604020202020204" charset="-18"/>
      <p:regular r:id="rId57"/>
    </p:embeddedFont>
    <p:embeddedFont>
      <p:font typeface="Garamond" panose="02020404030301010803" pitchFamily="18" charset="0"/>
      <p:regular r:id="rId58"/>
      <p:bold r:id="rId59"/>
      <p:italic r:id="rId60"/>
    </p:embeddedFont>
    <p:embeddedFont>
      <p:font typeface="Kristen ITC" panose="03050502040202030202" pitchFamily="66" charset="0"/>
      <p:regular r:id="rId61"/>
    </p:embeddedFont>
    <p:embeddedFont>
      <p:font typeface="Merlin CE" panose="020B0604020202020204"/>
      <p:regular r:id="rId62"/>
    </p:embeddedFont>
    <p:embeddedFont>
      <p:font typeface="Nadianne" panose="03020902050305070206" pitchFamily="66" charset="-18"/>
      <p:bold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g3Ck+rymNHdOPJKeDpy3g==" hashData="9vD+753L7i8/NE2OZ7sX6RzsNoeQdVmfrcrz4Ldjh9pBqSvjTK9LL5Gba9H0NRJdfjZaYI7h08iEwPtUmHlk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F2B100"/>
    <a:srgbClr val="7F7F7F"/>
    <a:srgbClr val="E2BCA1"/>
    <a:srgbClr val="D97A4E"/>
    <a:srgbClr val="722030"/>
    <a:srgbClr val="402714"/>
    <a:srgbClr val="804D27"/>
    <a:srgbClr val="DF8F6B"/>
    <a:srgbClr val="F1CD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24" autoAdjust="0"/>
    <p:restoredTop sz="94660"/>
  </p:normalViewPr>
  <p:slideViewPr>
    <p:cSldViewPr>
      <p:cViewPr varScale="1">
        <p:scale>
          <a:sx n="72" d="100"/>
          <a:sy n="72" d="100"/>
        </p:scale>
        <p:origin x="60" y="468"/>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font" Target="fonts/font5.fntdata"/><Relationship Id="rId66"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font" Target="fonts/font8.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font" Target="fonts/font3.fntdata"/><Relationship Id="rId64" Type="http://schemas.openxmlformats.org/officeDocument/2006/relationships/font" Target="fonts/font11.fntdata"/><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6.fntdata"/><Relationship Id="rId67"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font" Target="fonts/font4.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font" Target="fonts/font7.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655024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53529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90012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375830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662915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08597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088275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95398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895766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97188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6460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096526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798823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674745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932829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940287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342354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352565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447045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6229655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403134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171176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729486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2211120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498527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53553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418342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492608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7856808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5231437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946965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88875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9041153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19. 5. 2024</a:t>
            </a:fld>
            <a:endParaRPr lang="es-ES" altLang="sk-SK"/>
          </a:p>
        </p:txBody>
      </p:sp>
    </p:spTree>
    <p:extLst>
      <p:ext uri="{BB962C8B-B14F-4D97-AF65-F5344CB8AC3E}">
        <p14:creationId xmlns:p14="http://schemas.microsoft.com/office/powerpoint/2010/main" val="9188533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19. 5. 2024</a:t>
            </a:fld>
            <a:endParaRPr lang="es-ES" altLang="sk-SK"/>
          </a:p>
        </p:txBody>
      </p:sp>
    </p:spTree>
    <p:extLst>
      <p:ext uri="{BB962C8B-B14F-4D97-AF65-F5344CB8AC3E}">
        <p14:creationId xmlns:p14="http://schemas.microsoft.com/office/powerpoint/2010/main" val="23164907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19. 5. 2024</a:t>
            </a:fld>
            <a:endParaRPr lang="es-ES" altLang="sk-SK"/>
          </a:p>
        </p:txBody>
      </p:sp>
    </p:spTree>
    <p:extLst>
      <p:ext uri="{BB962C8B-B14F-4D97-AF65-F5344CB8AC3E}">
        <p14:creationId xmlns:p14="http://schemas.microsoft.com/office/powerpoint/2010/main" val="2146851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19. 5. 2024</a:t>
            </a:fld>
            <a:endParaRPr lang="es-ES" altLang="sk-SK"/>
          </a:p>
        </p:txBody>
      </p:sp>
    </p:spTree>
    <p:extLst>
      <p:ext uri="{BB962C8B-B14F-4D97-AF65-F5344CB8AC3E}">
        <p14:creationId xmlns:p14="http://schemas.microsoft.com/office/powerpoint/2010/main" val="26382256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19. 5. 2024</a:t>
            </a:fld>
            <a:endParaRPr lang="es-ES" altLang="sk-SK"/>
          </a:p>
        </p:txBody>
      </p:sp>
    </p:spTree>
    <p:extLst>
      <p:ext uri="{BB962C8B-B14F-4D97-AF65-F5344CB8AC3E}">
        <p14:creationId xmlns:p14="http://schemas.microsoft.com/office/powerpoint/2010/main" val="53190498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19. 5. 2024</a:t>
            </a:fld>
            <a:endParaRPr lang="es-ES" altLang="sk-SK"/>
          </a:p>
        </p:txBody>
      </p:sp>
    </p:spTree>
    <p:extLst>
      <p:ext uri="{BB962C8B-B14F-4D97-AF65-F5344CB8AC3E}">
        <p14:creationId xmlns:p14="http://schemas.microsoft.com/office/powerpoint/2010/main" val="297647612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19. 5. 2024</a:t>
            </a:fld>
            <a:endParaRPr lang="es-ES" altLang="sk-SK"/>
          </a:p>
        </p:txBody>
      </p:sp>
    </p:spTree>
    <p:extLst>
      <p:ext uri="{BB962C8B-B14F-4D97-AF65-F5344CB8AC3E}">
        <p14:creationId xmlns:p14="http://schemas.microsoft.com/office/powerpoint/2010/main" val="13673755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19. 5. 2024</a:t>
            </a:fld>
            <a:endParaRPr lang="es-ES" altLang="sk-SK"/>
          </a:p>
        </p:txBody>
      </p:sp>
    </p:spTree>
    <p:extLst>
      <p:ext uri="{BB962C8B-B14F-4D97-AF65-F5344CB8AC3E}">
        <p14:creationId xmlns:p14="http://schemas.microsoft.com/office/powerpoint/2010/main" val="68135600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19. 5. 2024</a:t>
            </a:fld>
            <a:endParaRPr lang="es-ES" altLang="sk-SK"/>
          </a:p>
        </p:txBody>
      </p:sp>
    </p:spTree>
    <p:extLst>
      <p:ext uri="{BB962C8B-B14F-4D97-AF65-F5344CB8AC3E}">
        <p14:creationId xmlns:p14="http://schemas.microsoft.com/office/powerpoint/2010/main" val="63598513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19. 5. 2024</a:t>
            </a:fld>
            <a:endParaRPr lang="es-ES" altLang="sk-SK"/>
          </a:p>
        </p:txBody>
      </p:sp>
    </p:spTree>
    <p:extLst>
      <p:ext uri="{BB962C8B-B14F-4D97-AF65-F5344CB8AC3E}">
        <p14:creationId xmlns:p14="http://schemas.microsoft.com/office/powerpoint/2010/main" val="46055576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19. 5. 2024</a:t>
            </a:fld>
            <a:endParaRPr lang="es-ES" altLang="sk-SK"/>
          </a:p>
        </p:txBody>
      </p:sp>
    </p:spTree>
    <p:extLst>
      <p:ext uri="{BB962C8B-B14F-4D97-AF65-F5344CB8AC3E}">
        <p14:creationId xmlns:p14="http://schemas.microsoft.com/office/powerpoint/2010/main" val="1611317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19. 5. 2024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19. 5. 2024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19. 5. 2024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275555635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4283969284"/>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19. 5. 2024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746742154"/>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19. 5. 2024</a:t>
            </a:fld>
            <a:endParaRPr lang="es-ES" altLang="sk-SK"/>
          </a:p>
        </p:txBody>
      </p:sp>
    </p:spTree>
    <p:extLst>
      <p:ext uri="{BB962C8B-B14F-4D97-AF65-F5344CB8AC3E}">
        <p14:creationId xmlns:p14="http://schemas.microsoft.com/office/powerpoint/2010/main" val="502073368"/>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45.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2.jp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jp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4.png"/><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jp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55.png"/><Relationship Id="rId1" Type="http://schemas.openxmlformats.org/officeDocument/2006/relationships/slideLayout" Target="../slideLayouts/slideLayout57.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4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3023853" y="648674"/>
            <a:ext cx="1223514" cy="674378"/>
          </a:xfrm>
          <a:prstGeom prst="roundRect">
            <a:avLst/>
          </a:prstGeom>
          <a:solidFill>
            <a:schemeClr val="accent1">
              <a:lumMod val="75000"/>
            </a:schemeClr>
          </a:solidFill>
          <a:ln w="38100" cap="flat" cmpd="sng" algn="ctr">
            <a:solidFill>
              <a:schemeClr val="bg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bg2">
                      <a:lumMod val="10000"/>
                    </a:schemeClr>
                  </a:solidFill>
                  <a:prstDash val="solid"/>
                </a:ln>
                <a:solidFill>
                  <a:schemeClr val="bg1"/>
                </a:solidFill>
                <a:latin typeface="Balloon XBd" panose="03060902030402060201" pitchFamily="66" charset="-18"/>
              </a:rPr>
              <a:t>26</a:t>
            </a: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0495" y="5366370"/>
            <a:ext cx="1439010" cy="70788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000" b="1">
                <a:ln w="3175">
                  <a:solidFill>
                    <a:schemeClr val="tx1"/>
                  </a:solidFill>
                </a:ln>
                <a:solidFill>
                  <a:schemeClr val="accent1">
                    <a:lumMod val="40000"/>
                    <a:lumOff val="60000"/>
                  </a:schemeClr>
                </a:solidFill>
                <a:effectLst>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765653" y="7168274"/>
            <a:ext cx="3708693" cy="540000"/>
          </a:xfrm>
          <a:prstGeom prst="rect">
            <a:avLst/>
          </a:prstGeom>
          <a:solidFill>
            <a:schemeClr val="accent1">
              <a:lumMod val="75000"/>
            </a:schemeClr>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3600" b="1">
                <a:ln w="3175">
                  <a:solidFill>
                    <a:schemeClr val="tx1"/>
                  </a:solidFill>
                </a:ln>
                <a:solidFill>
                  <a:schemeClr val="bg1"/>
                </a:solidFill>
                <a:effectLst>
                  <a:outerShdw blurRad="50800" dist="38100" dir="2700000" algn="tl" rotWithShape="0">
                    <a:prstClr val="black">
                      <a:alpha val="70000"/>
                    </a:prstClr>
                  </a:outerShdw>
                </a:effectLst>
                <a:latin typeface="Artistik" panose="04040505050F02020602" pitchFamily="82" charset="0"/>
              </a:rPr>
              <a:t>Dušan, Ivan, Steve</a:t>
            </a:r>
          </a:p>
        </p:txBody>
      </p:sp>
      <p:pic>
        <p:nvPicPr>
          <p:cNvPr id="15" name="Foto 2b">
            <a:extLst>
              <a:ext uri="{FF2B5EF4-FFF2-40B4-BE49-F238E27FC236}">
                <a16:creationId xmlns:a16="http://schemas.microsoft.com/office/drawing/2014/main" id="{7804F03D-31B1-4A36-8982-819E4960FA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20" name="Foto 2a">
            <a:extLst>
              <a:ext uri="{FF2B5EF4-FFF2-40B4-BE49-F238E27FC236}">
                <a16:creationId xmlns:a16="http://schemas.microsoft.com/office/drawing/2014/main" id="{5AB989E2-E2B9-4704-B250-1BDDD0538E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690269">
            <a:off x="2368800" y="3960000"/>
            <a:ext cx="3929600"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19" name="Foto 1">
            <a:extLst>
              <a:ext uri="{FF2B5EF4-FFF2-40B4-BE49-F238E27FC236}">
                <a16:creationId xmlns:a16="http://schemas.microsoft.com/office/drawing/2014/main" id="{47CDCE5D-2731-486C-944A-B30843BBD5C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599"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8" name="Rám">
            <a:extLst>
              <a:ext uri="{FF2B5EF4-FFF2-40B4-BE49-F238E27FC236}">
                <a16:creationId xmlns:a16="http://schemas.microsoft.com/office/drawing/2014/main" id="{F39B8E36-AE39-49A6-8570-37FA704B0C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2" name="Era - Prima donna.wav"/>
          </p:stSnd>
        </p:sndAc>
      </p:transition>
    </mc:Choice>
    <mc:Fallback xmlns="">
      <p:transition spd="slow" advClick="0" advTm="20000">
        <p:fade/>
        <p:sndAc>
          <p:stSnd loop="1">
            <p:snd r:embed="rId7" name="Era - Prima don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2000"/>
                                        <p:tgtEl>
                                          <p:spTgt spid="19"/>
                                        </p:tgtEl>
                                      </p:cBhvr>
                                    </p:animEffect>
                                    <p:anim calcmode="lin" valueType="num">
                                      <p:cBhvr>
                                        <p:cTn id="12" dur="2000" fill="hold"/>
                                        <p:tgtEl>
                                          <p:spTgt spid="19"/>
                                        </p:tgtEl>
                                        <p:attrNameLst>
                                          <p:attrName>ppt_x</p:attrName>
                                        </p:attrNameLst>
                                      </p:cBhvr>
                                      <p:tavLst>
                                        <p:tav tm="0">
                                          <p:val>
                                            <p:strVal val="#ppt_x"/>
                                          </p:val>
                                        </p:tav>
                                        <p:tav tm="100000">
                                          <p:val>
                                            <p:strVal val="#ppt_x"/>
                                          </p:val>
                                        </p:tav>
                                      </p:tavLst>
                                    </p:anim>
                                    <p:anim calcmode="lin" valueType="num">
                                      <p:cBhvr>
                                        <p:cTn id="13" dur="2000" fill="hold"/>
                                        <p:tgtEl>
                                          <p:spTgt spid="19"/>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2500" fill="hold"/>
                                        <p:tgtEl>
                                          <p:spTgt spid="20"/>
                                        </p:tgtEl>
                                        <p:attrNameLst>
                                          <p:attrName>ppt_w</p:attrName>
                                        </p:attrNameLst>
                                      </p:cBhvr>
                                      <p:tavLst>
                                        <p:tav tm="0">
                                          <p:val>
                                            <p:fltVal val="0"/>
                                          </p:val>
                                        </p:tav>
                                        <p:tav tm="100000">
                                          <p:val>
                                            <p:strVal val="#ppt_w"/>
                                          </p:val>
                                        </p:tav>
                                      </p:tavLst>
                                    </p:anim>
                                    <p:anim calcmode="lin" valueType="num">
                                      <p:cBhvr>
                                        <p:cTn id="17" dur="2500" fill="hold"/>
                                        <p:tgtEl>
                                          <p:spTgt spid="20"/>
                                        </p:tgtEl>
                                        <p:attrNameLst>
                                          <p:attrName>ppt_h</p:attrName>
                                        </p:attrNameLst>
                                      </p:cBhvr>
                                      <p:tavLst>
                                        <p:tav tm="0">
                                          <p:val>
                                            <p:fltVal val="0"/>
                                          </p:val>
                                        </p:tav>
                                        <p:tav tm="100000">
                                          <p:val>
                                            <p:strVal val="#ppt_h"/>
                                          </p:val>
                                        </p:tav>
                                      </p:tavLst>
                                    </p:anim>
                                    <p:animEffect transition="in" filter="fade">
                                      <p:cBhvr>
                                        <p:cTn id="18" dur="2500"/>
                                        <p:tgtEl>
                                          <p:spTgt spid="20"/>
                                        </p:tgtEl>
                                      </p:cBhvr>
                                    </p:animEffect>
                                    <p:anim calcmode="lin" valueType="num">
                                      <p:cBhvr>
                                        <p:cTn id="19" dur="2500" fill="hold"/>
                                        <p:tgtEl>
                                          <p:spTgt spid="20"/>
                                        </p:tgtEl>
                                        <p:attrNameLst>
                                          <p:attrName>ppt_x</p:attrName>
                                        </p:attrNameLst>
                                      </p:cBhvr>
                                      <p:tavLst>
                                        <p:tav tm="0">
                                          <p:val>
                                            <p:fltVal val="0.5"/>
                                          </p:val>
                                        </p:tav>
                                        <p:tav tm="100000">
                                          <p:val>
                                            <p:strVal val="#ppt_x"/>
                                          </p:val>
                                        </p:tav>
                                      </p:tavLst>
                                    </p:anim>
                                    <p:anim calcmode="lin" valueType="num">
                                      <p:cBhvr>
                                        <p:cTn id="20" dur="2500" fill="hold"/>
                                        <p:tgtEl>
                                          <p:spTgt spid="20"/>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2500" fill="hold"/>
                                        <p:tgtEl>
                                          <p:spTgt spid="15"/>
                                        </p:tgtEl>
                                        <p:attrNameLst>
                                          <p:attrName>ppt_w</p:attrName>
                                        </p:attrNameLst>
                                      </p:cBhvr>
                                      <p:tavLst>
                                        <p:tav tm="0">
                                          <p:val>
                                            <p:fltVal val="0"/>
                                          </p:val>
                                        </p:tav>
                                        <p:tav tm="100000">
                                          <p:val>
                                            <p:strVal val="#ppt_w"/>
                                          </p:val>
                                        </p:tav>
                                      </p:tavLst>
                                    </p:anim>
                                    <p:anim calcmode="lin" valueType="num">
                                      <p:cBhvr>
                                        <p:cTn id="24" dur="2500" fill="hold"/>
                                        <p:tgtEl>
                                          <p:spTgt spid="15"/>
                                        </p:tgtEl>
                                        <p:attrNameLst>
                                          <p:attrName>ppt_h</p:attrName>
                                        </p:attrNameLst>
                                      </p:cBhvr>
                                      <p:tavLst>
                                        <p:tav tm="0">
                                          <p:val>
                                            <p:fltVal val="0"/>
                                          </p:val>
                                        </p:tav>
                                        <p:tav tm="100000">
                                          <p:val>
                                            <p:strVal val="#ppt_h"/>
                                          </p:val>
                                        </p:tav>
                                      </p:tavLst>
                                    </p:anim>
                                    <p:animEffect transition="in" filter="fade">
                                      <p:cBhvr>
                                        <p:cTn id="25" dur="2500"/>
                                        <p:tgtEl>
                                          <p:spTgt spid="15"/>
                                        </p:tgtEl>
                                      </p:cBhvr>
                                    </p:animEffect>
                                    <p:anim calcmode="lin" valueType="num">
                                      <p:cBhvr>
                                        <p:cTn id="26" dur="2500" fill="hold"/>
                                        <p:tgtEl>
                                          <p:spTgt spid="15"/>
                                        </p:tgtEl>
                                        <p:attrNameLst>
                                          <p:attrName>ppt_x</p:attrName>
                                        </p:attrNameLst>
                                      </p:cBhvr>
                                      <p:tavLst>
                                        <p:tav tm="0">
                                          <p:val>
                                            <p:fltVal val="0.5"/>
                                          </p:val>
                                        </p:tav>
                                        <p:tav tm="100000">
                                          <p:val>
                                            <p:strVal val="#ppt_x"/>
                                          </p:val>
                                        </p:tav>
                                      </p:tavLst>
                                    </p:anim>
                                    <p:anim calcmode="lin" valueType="num">
                                      <p:cBhvr>
                                        <p:cTn id="27" dur="2500" fill="hold"/>
                                        <p:tgtEl>
                                          <p:spTgt spid="15"/>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2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7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2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2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4137968" y="1407931"/>
            <a:ext cx="6962863" cy="1752994"/>
          </a:xfrm>
          <a:prstGeom prst="rect">
            <a:avLst/>
          </a:prstGeom>
          <a:noFill/>
        </p:spPr>
        <p:txBody>
          <a:bodyPr wrap="square" rtlCol="0">
            <a:prstTxWarp prst="textArchUp">
              <a:avLst>
                <a:gd name="adj" fmla="val 11653463"/>
              </a:avLst>
            </a:prstTxWarp>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Perito Moreno</a:t>
            </a:r>
          </a:p>
        </p:txBody>
      </p:sp>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7272" y="822247"/>
            <a:ext cx="1477652" cy="2081199"/>
          </a:xfrm>
          <a:prstGeom prst="rect">
            <a:avLst/>
          </a:prstGeom>
          <a:effectLst>
            <a:outerShdw blurRad="25400" dist="25400" dir="2700000" algn="tl" rotWithShape="0">
              <a:prstClr val="black">
                <a:alpha val="40000"/>
              </a:prstClr>
            </a:outerShdw>
          </a:effectLst>
        </p:spPr>
      </p:pic>
      <p:pic>
        <p:nvPicPr>
          <p:cNvPr id="21" name="Vlajka">
            <a:extLst>
              <a:ext uri="{FF2B5EF4-FFF2-40B4-BE49-F238E27FC236}">
                <a16:creationId xmlns:a16="http://schemas.microsoft.com/office/drawing/2014/main" id="{81B39902-2D3D-4612-806D-9AC439260E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546354">
            <a:off x="12222650" y="1394112"/>
            <a:ext cx="2259738" cy="1751298"/>
          </a:xfrm>
          <a:prstGeom prst="rect">
            <a:avLst/>
          </a:prstGeom>
          <a:effectLst>
            <a:outerShdw blurRad="50800" dist="50800" dir="5400000" algn="ctr" rotWithShape="0">
              <a:sysClr val="windowText" lastClr="000000"/>
            </a:outerShdw>
          </a:effectLst>
        </p:spPr>
      </p:pic>
      <p:sp>
        <p:nvSpPr>
          <p:cNvPr id="18" name="Krajina">
            <a:extLst>
              <a:ext uri="{FF2B5EF4-FFF2-40B4-BE49-F238E27FC236}">
                <a16:creationId xmlns:a16="http://schemas.microsoft.com/office/drawing/2014/main" id="{CCD0287C-6E5C-4B58-A867-DDBDD883E5AA}"/>
              </a:ext>
            </a:extLst>
          </p:cNvPr>
          <p:cNvSpPr txBox="1"/>
          <p:nvPr/>
        </p:nvSpPr>
        <p:spPr>
          <a:xfrm>
            <a:off x="4757312" y="6969473"/>
            <a:ext cx="5724169" cy="1200329"/>
          </a:xfrm>
          <a:prstGeom prst="rect">
            <a:avLst/>
          </a:prstGeom>
          <a:noFill/>
        </p:spPr>
        <p:txBody>
          <a:bodyPr wrap="square" rtlCol="0">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altLang="ja-JP" sz="72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ARGENTINA</a:t>
            </a:r>
            <a:endParaRPr lang="sk-SK" sz="72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4" name="Určenie">
            <a:extLst>
              <a:ext uri="{FF2B5EF4-FFF2-40B4-BE49-F238E27FC236}">
                <a16:creationId xmlns:a16="http://schemas.microsoft.com/office/drawing/2014/main" id="{6E1059FF-07DA-4DFA-9683-5555A65CC6E4}"/>
              </a:ext>
            </a:extLst>
          </p:cNvPr>
          <p:cNvSpPr txBox="1"/>
          <p:nvPr/>
        </p:nvSpPr>
        <p:spPr>
          <a:xfrm>
            <a:off x="5195824" y="2012524"/>
            <a:ext cx="4843539" cy="1107996"/>
          </a:xfrm>
          <a:prstGeom prst="rect">
            <a:avLst/>
          </a:prstGeom>
          <a:noFill/>
        </p:spPr>
        <p:txBody>
          <a:bodyPr wrap="square" rtlCol="0">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altLang="ja-JP" sz="66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Patagonia</a:t>
            </a:r>
            <a:endParaRPr lang="sk-SK" sz="66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grpSp>
        <p:nvGrpSpPr>
          <p:cNvPr id="3" name="Skupina 2">
            <a:extLst>
              <a:ext uri="{FF2B5EF4-FFF2-40B4-BE49-F238E27FC236}">
                <a16:creationId xmlns:a16="http://schemas.microsoft.com/office/drawing/2014/main" id="{96B31D38-C465-490D-92ED-5938161D30AF}"/>
              </a:ext>
            </a:extLst>
          </p:cNvPr>
          <p:cNvGrpSpPr/>
          <p:nvPr/>
        </p:nvGrpSpPr>
        <p:grpSpPr>
          <a:xfrm>
            <a:off x="2365995" y="2952000"/>
            <a:ext cx="10506800" cy="3218400"/>
            <a:chOff x="2521200" y="3104400"/>
            <a:chExt cx="10506800" cy="3218400"/>
          </a:xfrm>
        </p:grpSpPr>
        <p:pic>
          <p:nvPicPr>
            <p:cNvPr id="22" name="Foto 2b">
              <a:extLst>
                <a:ext uri="{FF2B5EF4-FFF2-40B4-BE49-F238E27FC236}">
                  <a16:creationId xmlns:a16="http://schemas.microsoft.com/office/drawing/2014/main" id="{8F268447-23B4-4CFA-9175-2650FE6422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098400" y="4112400"/>
              <a:ext cx="3929600"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23" name="Foto 2a">
              <a:extLst>
                <a:ext uri="{FF2B5EF4-FFF2-40B4-BE49-F238E27FC236}">
                  <a16:creationId xmlns:a16="http://schemas.microsoft.com/office/drawing/2014/main" id="{C5E2C295-B465-4834-913C-8E13090A14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90269">
              <a:off x="2521200" y="4112400"/>
              <a:ext cx="3929600"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24" name="Foto 1">
              <a:extLst>
                <a:ext uri="{FF2B5EF4-FFF2-40B4-BE49-F238E27FC236}">
                  <a16:creationId xmlns:a16="http://schemas.microsoft.com/office/drawing/2014/main" id="{8973C883-9A4A-49FD-920A-290D540386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808000" y="3104400"/>
              <a:ext cx="3929599" cy="2210400"/>
            </a:xfrm>
            <a:prstGeom prst="rect">
              <a:avLst/>
            </a:prstGeom>
            <a:solidFill>
              <a:srgbClr val="FFFFFF">
                <a:shade val="85000"/>
              </a:srgbClr>
            </a:solidFill>
            <a:ln w="50800" cap="sq">
              <a:solidFill>
                <a:schemeClr val="bg1"/>
              </a:solidFill>
              <a:miter lim="800000"/>
            </a:ln>
            <a:effectLst>
              <a:outerShdw blurRad="635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grpSp>
      <p:pic>
        <p:nvPicPr>
          <p:cNvPr id="19" name="Rám">
            <a:extLst>
              <a:ext uri="{FF2B5EF4-FFF2-40B4-BE49-F238E27FC236}">
                <a16:creationId xmlns:a16="http://schemas.microsoft.com/office/drawing/2014/main" id="{A256E8AA-41CE-4CF2-B9E3-01E9078F1B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92365098"/>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4901"/>
                            </p:stCondLst>
                            <p:childTnLst>
                              <p:par>
                                <p:cTn id="8" presetID="42" presetClass="path" presetSubtype="0" accel="50000" decel="50000" fill="hold" nodeType="afterEffect">
                                  <p:stCondLst>
                                    <p:cond delay="0"/>
                                  </p:stCondLst>
                                  <p:childTnLst>
                                    <p:animMotion origin="layout" path="M 4.16667E-6 2.96296E-6 L 4.16667E-6 0.08111 " pathEditMode="relative" rAng="0" ptsTypes="AA">
                                      <p:cBhvr>
                                        <p:cTn id="9" dur="2000" fill="hold"/>
                                        <p:tgtEl>
                                          <p:spTgt spid="3"/>
                                        </p:tgtEl>
                                        <p:attrNameLst>
                                          <p:attrName>ppt_x</p:attrName>
                                          <p:attrName>ppt_y</p:attrName>
                                        </p:attrNameLst>
                                      </p:cBhvr>
                                      <p:rCtr x="0" y="4056"/>
                                    </p:animMotion>
                                  </p:childTnLst>
                                </p:cTn>
                              </p:par>
                              <p:par>
                                <p:cTn id="10" presetID="42" presetClass="entr" presetSubtype="0" fill="hold" grpId="0" nodeType="withEffect">
                                  <p:stCondLst>
                                    <p:cond delay="50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500"/>
                                        <p:tgtEl>
                                          <p:spTgt spid="14"/>
                                        </p:tgtEl>
                                      </p:cBhvr>
                                    </p:animEffect>
                                    <p:anim calcmode="lin" valueType="num">
                                      <p:cBhvr>
                                        <p:cTn id="13" dur="1500" fill="hold"/>
                                        <p:tgtEl>
                                          <p:spTgt spid="14"/>
                                        </p:tgtEl>
                                        <p:attrNameLst>
                                          <p:attrName>ppt_x</p:attrName>
                                        </p:attrNameLst>
                                      </p:cBhvr>
                                      <p:tavLst>
                                        <p:tav tm="0">
                                          <p:val>
                                            <p:strVal val="#ppt_x"/>
                                          </p:val>
                                        </p:tav>
                                        <p:tav tm="100000">
                                          <p:val>
                                            <p:strVal val="#ppt_x"/>
                                          </p:val>
                                        </p:tav>
                                      </p:tavLst>
                                    </p:anim>
                                    <p:anim calcmode="lin" valueType="num">
                                      <p:cBhvr>
                                        <p:cTn id="14" dur="15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6901"/>
                            </p:stCondLst>
                            <p:childTnLst>
                              <p:par>
                                <p:cTn id="16" presetID="53" presetClass="entr" presetSubtype="16" fill="hold" nodeType="after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2000" fill="hold"/>
                                        <p:tgtEl>
                                          <p:spTgt spid="16"/>
                                        </p:tgtEl>
                                        <p:attrNameLst>
                                          <p:attrName>ppt_w</p:attrName>
                                        </p:attrNameLst>
                                      </p:cBhvr>
                                      <p:tavLst>
                                        <p:tav tm="0">
                                          <p:val>
                                            <p:fltVal val="0"/>
                                          </p:val>
                                        </p:tav>
                                        <p:tav tm="100000">
                                          <p:val>
                                            <p:strVal val="#ppt_w"/>
                                          </p:val>
                                        </p:tav>
                                      </p:tavLst>
                                    </p:anim>
                                    <p:anim calcmode="lin" valueType="num">
                                      <p:cBhvr>
                                        <p:cTn id="19" dur="2000" fill="hold"/>
                                        <p:tgtEl>
                                          <p:spTgt spid="16"/>
                                        </p:tgtEl>
                                        <p:attrNameLst>
                                          <p:attrName>ppt_h</p:attrName>
                                        </p:attrNameLst>
                                      </p:cBhvr>
                                      <p:tavLst>
                                        <p:tav tm="0">
                                          <p:val>
                                            <p:fltVal val="0"/>
                                          </p:val>
                                        </p:tav>
                                        <p:tav tm="100000">
                                          <p:val>
                                            <p:strVal val="#ppt_h"/>
                                          </p:val>
                                        </p:tav>
                                      </p:tavLst>
                                    </p:anim>
                                    <p:animEffect transition="in" filter="fade">
                                      <p:cBhvr>
                                        <p:cTn id="20" dur="2000"/>
                                        <p:tgtEl>
                                          <p:spTgt spid="16"/>
                                        </p:tgtEl>
                                      </p:cBhvr>
                                    </p:animEffect>
                                  </p:childTnLst>
                                </p:cTn>
                              </p:par>
                              <p:par>
                                <p:cTn id="21" presetID="53" presetClass="entr" presetSubtype="16" fill="hold" nodeType="withEffect">
                                  <p:stCondLst>
                                    <p:cond delay="5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2000" fill="hold"/>
                                        <p:tgtEl>
                                          <p:spTgt spid="21"/>
                                        </p:tgtEl>
                                        <p:attrNameLst>
                                          <p:attrName>ppt_w</p:attrName>
                                        </p:attrNameLst>
                                      </p:cBhvr>
                                      <p:tavLst>
                                        <p:tav tm="0">
                                          <p:val>
                                            <p:fltVal val="0"/>
                                          </p:val>
                                        </p:tav>
                                        <p:tav tm="100000">
                                          <p:val>
                                            <p:strVal val="#ppt_w"/>
                                          </p:val>
                                        </p:tav>
                                      </p:tavLst>
                                    </p:anim>
                                    <p:anim calcmode="lin" valueType="num">
                                      <p:cBhvr>
                                        <p:cTn id="24" dur="2000" fill="hold"/>
                                        <p:tgtEl>
                                          <p:spTgt spid="21"/>
                                        </p:tgtEl>
                                        <p:attrNameLst>
                                          <p:attrName>ppt_h</p:attrName>
                                        </p:attrNameLst>
                                      </p:cBhvr>
                                      <p:tavLst>
                                        <p:tav tm="0">
                                          <p:val>
                                            <p:fltVal val="0"/>
                                          </p:val>
                                        </p:tav>
                                        <p:tav tm="100000">
                                          <p:val>
                                            <p:strVal val="#ppt_h"/>
                                          </p:val>
                                        </p:tav>
                                      </p:tavLst>
                                    </p:anim>
                                    <p:animEffect transition="in" filter="fade">
                                      <p:cBhvr>
                                        <p:cTn id="25" dur="2000"/>
                                        <p:tgtEl>
                                          <p:spTgt spid="21"/>
                                        </p:tgtEl>
                                      </p:cBhvr>
                                    </p:animEffect>
                                  </p:childTnLst>
                                </p:cTn>
                              </p:par>
                            </p:childTnLst>
                          </p:cTn>
                        </p:par>
                        <p:par>
                          <p:cTn id="26" fill="hold">
                            <p:stCondLst>
                              <p:cond delay="9401"/>
                            </p:stCondLst>
                            <p:childTnLst>
                              <p:par>
                                <p:cTn id="27" presetID="53" presetClass="entr" presetSubtype="16" fill="hold" grpId="0" nodeType="afterEffect">
                                  <p:stCondLst>
                                    <p:cond delay="5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2000" fill="hold"/>
                                        <p:tgtEl>
                                          <p:spTgt spid="18"/>
                                        </p:tgtEl>
                                        <p:attrNameLst>
                                          <p:attrName>ppt_w</p:attrName>
                                        </p:attrNameLst>
                                      </p:cBhvr>
                                      <p:tavLst>
                                        <p:tav tm="0">
                                          <p:val>
                                            <p:fltVal val="0"/>
                                          </p:val>
                                        </p:tav>
                                        <p:tav tm="100000">
                                          <p:val>
                                            <p:strVal val="#ppt_w"/>
                                          </p:val>
                                        </p:tav>
                                      </p:tavLst>
                                    </p:anim>
                                    <p:anim calcmode="lin" valueType="num">
                                      <p:cBhvr>
                                        <p:cTn id="30" dur="2000" fill="hold"/>
                                        <p:tgtEl>
                                          <p:spTgt spid="18"/>
                                        </p:tgtEl>
                                        <p:attrNameLst>
                                          <p:attrName>ppt_h</p:attrName>
                                        </p:attrNameLst>
                                      </p:cBhvr>
                                      <p:tavLst>
                                        <p:tav tm="0">
                                          <p:val>
                                            <p:fltVal val="0"/>
                                          </p:val>
                                        </p:tav>
                                        <p:tav tm="100000">
                                          <p:val>
                                            <p:strVal val="#ppt_h"/>
                                          </p:val>
                                        </p:tav>
                                      </p:tavLst>
                                    </p:anim>
                                    <p:animEffect transition="in" filter="fade">
                                      <p:cBhvr>
                                        <p:cTn id="31"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Krajina">
            <a:extLst>
              <a:ext uri="{FF2B5EF4-FFF2-40B4-BE49-F238E27FC236}">
                <a16:creationId xmlns:a16="http://schemas.microsoft.com/office/drawing/2014/main" id="{BD1DCE6E-A25F-4AB0-8FE3-335F40A24D9A}"/>
              </a:ext>
            </a:extLst>
          </p:cNvPr>
          <p:cNvSpPr txBox="1"/>
          <p:nvPr/>
        </p:nvSpPr>
        <p:spPr>
          <a:xfrm>
            <a:off x="8859978" y="6938365"/>
            <a:ext cx="5410527" cy="120032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7200" b="1">
                <a:ln>
                  <a:solidFill>
                    <a:prstClr val="black"/>
                  </a:solidFill>
                </a:ln>
                <a:gradFill flip="none" rotWithShape="1">
                  <a:gsLst>
                    <a:gs pos="0">
                      <a:schemeClr val="accent1">
                        <a:lumMod val="75000"/>
                      </a:schemeClr>
                    </a:gs>
                    <a:gs pos="50000">
                      <a:schemeClr val="accent1">
                        <a:lumMod val="40000"/>
                        <a:lumOff val="60000"/>
                      </a:schemeClr>
                    </a:gs>
                    <a:gs pos="100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ARGENTINA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63216" y="541834"/>
            <a:ext cx="2448272" cy="2863476"/>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859360" y="1998201"/>
            <a:ext cx="795411" cy="241980"/>
          </a:xfrm>
          <a:prstGeom prst="rect">
            <a:avLst/>
          </a:prstGeom>
          <a:solidFill>
            <a:schemeClr val="bg1">
              <a:lumMod val="9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100">
                <a:solidFill>
                  <a:schemeClr val="tx1"/>
                </a:solidFill>
                <a:latin typeface="Courgette" panose="02000603070400060004" pitchFamily="2" charset="-18"/>
              </a:rPr>
              <a:t>Argentina</a:t>
            </a:r>
          </a:p>
        </p:txBody>
      </p:sp>
      <p:sp>
        <p:nvSpPr>
          <p:cNvPr id="2" name="Obdĺžnik">
            <a:extLst>
              <a:ext uri="{FF2B5EF4-FFF2-40B4-BE49-F238E27FC236}">
                <a16:creationId xmlns:a16="http://schemas.microsoft.com/office/drawing/2014/main" id="{DA089FAB-FEEF-4379-81F4-E4E518394469}"/>
              </a:ext>
            </a:extLst>
          </p:cNvPr>
          <p:cNvSpPr/>
          <p:nvPr/>
        </p:nvSpPr>
        <p:spPr>
          <a:xfrm>
            <a:off x="3626429" y="345749"/>
            <a:ext cx="4370745" cy="781464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Mapa">
            <a:extLst>
              <a:ext uri="{FF2B5EF4-FFF2-40B4-BE49-F238E27FC236}">
                <a16:creationId xmlns:a16="http://schemas.microsoft.com/office/drawing/2014/main" id="{8CABBBCD-4F76-4B20-9856-BB239245C5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227388" y="315936"/>
            <a:ext cx="3629466" cy="7814642"/>
          </a:xfrm>
          <a:prstGeom prst="rect">
            <a:avLst/>
          </a:prstGeom>
          <a:effectLst/>
        </p:spPr>
      </p:pic>
      <p:pic>
        <p:nvPicPr>
          <p:cNvPr id="10" name="Šípka">
            <a:extLst>
              <a:ext uri="{FF2B5EF4-FFF2-40B4-BE49-F238E27FC236}">
                <a16:creationId xmlns:a16="http://schemas.microsoft.com/office/drawing/2014/main" id="{70F4D89B-9020-49F3-A69C-68B4E809A3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9028949">
            <a:off x="3664193" y="6727836"/>
            <a:ext cx="1002517" cy="421057"/>
          </a:xfrm>
          <a:prstGeom prst="rect">
            <a:avLst/>
          </a:prstGeom>
        </p:spPr>
      </p:pic>
      <p:sp>
        <p:nvSpPr>
          <p:cNvPr id="12" name="Miesto">
            <a:extLst>
              <a:ext uri="{FF2B5EF4-FFF2-40B4-BE49-F238E27FC236}">
                <a16:creationId xmlns:a16="http://schemas.microsoft.com/office/drawing/2014/main" id="{E480BE7A-28DB-4608-A56D-F6D2D502245C}"/>
              </a:ext>
            </a:extLst>
          </p:cNvPr>
          <p:cNvSpPr/>
          <p:nvPr/>
        </p:nvSpPr>
        <p:spPr>
          <a:xfrm>
            <a:off x="4596853" y="6230466"/>
            <a:ext cx="1317990" cy="288147"/>
          </a:xfrm>
          <a:prstGeom prst="rect">
            <a:avLst/>
          </a:prstGeom>
          <a:solidFill>
            <a:srgbClr val="00B0F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400" b="0" i="0" u="none" strike="noStrike" kern="1200" cap="none" spc="0" normalizeH="0" baseline="0" noProof="0">
                <a:ln>
                  <a:noFill/>
                </a:ln>
                <a:solidFill>
                  <a:schemeClr val="tx1"/>
                </a:solidFill>
                <a:effectLst/>
                <a:uLnTx/>
                <a:uFillTx/>
                <a:latin typeface="Courgette" panose="02000603070400060004" pitchFamily="2" charset="-18"/>
                <a:ea typeface="+mn-ea"/>
                <a:cs typeface="+mn-cs"/>
              </a:rPr>
              <a:t>Perito Moreno</a:t>
            </a:r>
          </a:p>
        </p:txBody>
      </p:sp>
      <p:sp>
        <p:nvSpPr>
          <p:cNvPr id="14" name="Hviezda">
            <a:extLst>
              <a:ext uri="{FF2B5EF4-FFF2-40B4-BE49-F238E27FC236}">
                <a16:creationId xmlns:a16="http://schemas.microsoft.com/office/drawing/2014/main" id="{9D38CB78-5E6A-4B54-A982-FCF49A7AEF9E}"/>
              </a:ext>
            </a:extLst>
          </p:cNvPr>
          <p:cNvSpPr/>
          <p:nvPr/>
        </p:nvSpPr>
        <p:spPr>
          <a:xfrm>
            <a:off x="4379640" y="6488237"/>
            <a:ext cx="281038" cy="244467"/>
          </a:xfrm>
          <a:prstGeom prst="star4">
            <a:avLst>
              <a:gd name="adj" fmla="val 14116"/>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Kresba">
            <a:extLst>
              <a:ext uri="{FF2B5EF4-FFF2-40B4-BE49-F238E27FC236}">
                <a16:creationId xmlns:a16="http://schemas.microsoft.com/office/drawing/2014/main" id="{11588353-C242-4E7F-BC13-1770E80E390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956776" y="1502261"/>
            <a:ext cx="3216930" cy="5079365"/>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pic>
        <p:nvPicPr>
          <p:cNvPr id="15" name="Rám">
            <a:extLst>
              <a:ext uri="{FF2B5EF4-FFF2-40B4-BE49-F238E27FC236}">
                <a16:creationId xmlns:a16="http://schemas.microsoft.com/office/drawing/2014/main" id="{9E448DDE-D131-4E79-A0FB-CDDDC6C605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5000">
        <p:wipe/>
      </p:transition>
    </mc:Choice>
    <mc:Fallback xmlns="">
      <p:transition spd="slow" advClick="0" advTm="1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500"/>
                                        <p:tgtEl>
                                          <p:spTgt spid="13"/>
                                        </p:tgtEl>
                                      </p:cBhvr>
                                    </p:animEffect>
                                  </p:childTnLst>
                                </p:cTn>
                              </p:par>
                            </p:childTnLst>
                          </p:cTn>
                        </p:par>
                        <p:par>
                          <p:cTn id="11" fill="hold">
                            <p:stCondLst>
                              <p:cond delay="2000"/>
                            </p:stCondLst>
                            <p:childTnLst>
                              <p:par>
                                <p:cTn id="12" presetID="22" presetClass="entr" presetSubtype="1" fill="hold" nodeType="after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2500"/>
                                        <p:tgtEl>
                                          <p:spTgt spid="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2500"/>
                                        <p:tgtEl>
                                          <p:spTgt spid="2"/>
                                        </p:tgtEl>
                                      </p:cBhvr>
                                    </p:animEffect>
                                  </p:childTnLst>
                                </p:cTn>
                              </p:par>
                            </p:childTnLst>
                          </p:cTn>
                        </p:par>
                        <p:par>
                          <p:cTn id="18" fill="hold">
                            <p:stCondLst>
                              <p:cond delay="5500"/>
                            </p:stCondLst>
                            <p:childTnLst>
                              <p:par>
                                <p:cTn id="19" presetID="15" presetClass="entr" presetSubtype="0" fill="hold" grpId="0" nodeType="afterEffect">
                                  <p:stCondLst>
                                    <p:cond delay="500"/>
                                  </p:stCondLst>
                                  <p:childTnLst>
                                    <p:set>
                                      <p:cBhvr>
                                        <p:cTn id="20" dur="1" fill="hold">
                                          <p:stCondLst>
                                            <p:cond delay="0"/>
                                          </p:stCondLst>
                                        </p:cTn>
                                        <p:tgtEl>
                                          <p:spTgt spid="14"/>
                                        </p:tgtEl>
                                        <p:attrNameLst>
                                          <p:attrName>style.visibility</p:attrName>
                                        </p:attrNameLst>
                                      </p:cBhvr>
                                      <p:to>
                                        <p:strVal val="visible"/>
                                      </p:to>
                                    </p:set>
                                    <p:anim calcmode="lin" valueType="num">
                                      <p:cBhvr>
                                        <p:cTn id="21" dur="2750" fill="hold"/>
                                        <p:tgtEl>
                                          <p:spTgt spid="14"/>
                                        </p:tgtEl>
                                        <p:attrNameLst>
                                          <p:attrName>ppt_w</p:attrName>
                                        </p:attrNameLst>
                                      </p:cBhvr>
                                      <p:tavLst>
                                        <p:tav tm="0">
                                          <p:val>
                                            <p:fltVal val="0"/>
                                          </p:val>
                                        </p:tav>
                                        <p:tav tm="100000">
                                          <p:val>
                                            <p:strVal val="#ppt_w"/>
                                          </p:val>
                                        </p:tav>
                                      </p:tavLst>
                                    </p:anim>
                                    <p:anim calcmode="lin" valueType="num">
                                      <p:cBhvr>
                                        <p:cTn id="22" dur="2750" fill="hold"/>
                                        <p:tgtEl>
                                          <p:spTgt spid="14"/>
                                        </p:tgtEl>
                                        <p:attrNameLst>
                                          <p:attrName>ppt_h</p:attrName>
                                        </p:attrNameLst>
                                      </p:cBhvr>
                                      <p:tavLst>
                                        <p:tav tm="0">
                                          <p:val>
                                            <p:fltVal val="0"/>
                                          </p:val>
                                        </p:tav>
                                        <p:tav tm="100000">
                                          <p:val>
                                            <p:strVal val="#ppt_h"/>
                                          </p:val>
                                        </p:tav>
                                      </p:tavLst>
                                    </p:anim>
                                    <p:anim calcmode="lin" valueType="num">
                                      <p:cBhvr>
                                        <p:cTn id="23" dur="2750" fill="hold"/>
                                        <p:tgtEl>
                                          <p:spTgt spid="14"/>
                                        </p:tgtEl>
                                        <p:attrNameLst>
                                          <p:attrName>ppt_x</p:attrName>
                                        </p:attrNameLst>
                                      </p:cBhvr>
                                      <p:tavLst>
                                        <p:tav tm="0" fmla="#ppt_x+(cos(-2*pi*(1-$))*-#ppt_x-sin(-2*pi*(1-$))*(1-#ppt_y))*(1-$)">
                                          <p:val>
                                            <p:fltVal val="0"/>
                                          </p:val>
                                        </p:tav>
                                        <p:tav tm="100000">
                                          <p:val>
                                            <p:fltVal val="1"/>
                                          </p:val>
                                        </p:tav>
                                      </p:tavLst>
                                    </p:anim>
                                    <p:anim calcmode="lin" valueType="num">
                                      <p:cBhvr>
                                        <p:cTn id="24" dur="275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8750"/>
                            </p:stCondLst>
                            <p:childTnLst>
                              <p:par>
                                <p:cTn id="26" presetID="12" presetClass="entr" presetSubtype="4"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500"/>
                                        <p:tgtEl>
                                          <p:spTgt spid="10"/>
                                        </p:tgtEl>
                                        <p:attrNameLst>
                                          <p:attrName>ppt_y</p:attrName>
                                        </p:attrNameLst>
                                      </p:cBhvr>
                                      <p:tavLst>
                                        <p:tav tm="0">
                                          <p:val>
                                            <p:strVal val="#ppt_y+#ppt_h*1.125000"/>
                                          </p:val>
                                        </p:tav>
                                        <p:tav tm="100000">
                                          <p:val>
                                            <p:strVal val="#ppt_y"/>
                                          </p:val>
                                        </p:tav>
                                      </p:tavLst>
                                    </p:anim>
                                    <p:animEffect transition="in" filter="wipe(up)">
                                      <p:cBhvr>
                                        <p:cTn id="29" dur="1500"/>
                                        <p:tgtEl>
                                          <p:spTgt spid="10"/>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12"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68E55C17-7DA7-4C8B-B233-2071B8554978}"/>
              </a:ext>
            </a:extLst>
          </p:cNvPr>
          <p:cNvSpPr txBox="1"/>
          <p:nvPr/>
        </p:nvSpPr>
        <p:spPr>
          <a:xfrm>
            <a:off x="1152000" y="5800763"/>
            <a:ext cx="13332000" cy="2171158"/>
          </a:xfrm>
          <a:prstGeom prst="rect">
            <a:avLst/>
          </a:prstGeom>
          <a:solidFill>
            <a:schemeClr val="accent1">
              <a:lumMod val="40000"/>
              <a:lumOff val="60000"/>
            </a:schemeClr>
          </a:solidFill>
          <a:ln w="2540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P</a:t>
            </a:r>
            <a:r>
              <a:rPr lang="sk-SK" sz="1700"/>
              <a:t>erito Moreno je ľadovec, nachádzajúci sa v Národnom parku Los Glaciares v juhozápadnej provincii Santa Cruz. Je to jedna z najznámejších turistických atrakcií v argentínskej Patagónii. Jeho rozloha je 250 km2 a má dĺžku 30 km. Je pomenovaný po prieskumníkovi Franciscovi Morenovi, ktorý tento región skúmal v 19. storočí. Jedným z mála ľadovcov, ktoré sa udržujú v rovnovážnom stave aj napriek globálnemu otepľovaniu, je ľadovec Perito Moreno. Ústie ľadovca je široké 5 km a jeho priemerná výška je 74 m nad hladinou jazera Lago Argentino. Tlak z hmotnosti ľadu pomaly tlačí ľadovec cez vnútorný fjord až na pobrežie Península de Magallanes a rozdeľuje jazero na dve časti. Hladina vody v časti zvanej Brazo Rico sa postupne zvyšuje a v nepravidelných intervaloch tlak vody pretrhne ľadovú hrádzu. Ľadovec postupuje medzi júnom a decembrom a ustupuje medzi decembrom a aprílom.</a:t>
            </a:r>
          </a:p>
        </p:txBody>
      </p:sp>
      <p:sp>
        <p:nvSpPr>
          <p:cNvPr id="4" name="ANG">
            <a:extLst>
              <a:ext uri="{FF2B5EF4-FFF2-40B4-BE49-F238E27FC236}">
                <a16:creationId xmlns:a16="http://schemas.microsoft.com/office/drawing/2014/main" id="{5D95823E-A869-48C3-B065-E285FE33A232}"/>
              </a:ext>
            </a:extLst>
          </p:cNvPr>
          <p:cNvSpPr txBox="1"/>
          <p:nvPr/>
        </p:nvSpPr>
        <p:spPr>
          <a:xfrm>
            <a:off x="1152000" y="684000"/>
            <a:ext cx="13332000" cy="2171158"/>
          </a:xfrm>
          <a:prstGeom prst="rect">
            <a:avLst/>
          </a:prstGeom>
          <a:solidFill>
            <a:schemeClr val="accent1">
              <a:lumMod val="40000"/>
              <a:lumOff val="60000"/>
            </a:schemeClr>
          </a:solidFill>
          <a:ln w="2540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P</a:t>
            </a:r>
            <a:r>
              <a:rPr lang="en-US" sz="1700"/>
              <a:t>erito Moreno is a glacier located in Los Glaciares National Park in the southwestern province of Santa Cruz. It is one of the most famous tourist attractions in Argentine Patagonia. Its area is 250 km2 and has a length of 30 km. It is named after the explorer Francisco Moreno, who explored the region in the 19th century. One of the few glaciers that remains steady despite global warming is the Perito Moreno Glacier. The mouth of the glacier is 5 km wide and its average height is 74 m above the surface of Lake Argentino. The pressure from the weight of the ice slowly pushes the glacier across the inner fjord to the coast of the Peninsula de Magallanes and divides the lake into two parts. The water level in the part called Brazo Rico gradually rises and at irregular intervals the water pressure breaks the ice dam. The glacier advances between June and December and recedes between December and April.</a:t>
            </a:r>
          </a:p>
        </p:txBody>
      </p:sp>
      <p:sp>
        <p:nvSpPr>
          <p:cNvPr id="5" name="ŠPA">
            <a:extLst>
              <a:ext uri="{FF2B5EF4-FFF2-40B4-BE49-F238E27FC236}">
                <a16:creationId xmlns:a16="http://schemas.microsoft.com/office/drawing/2014/main" id="{69BD74CA-C6B9-4D3F-BF0B-D954F675ED6B}"/>
              </a:ext>
            </a:extLst>
          </p:cNvPr>
          <p:cNvSpPr txBox="1"/>
          <p:nvPr/>
        </p:nvSpPr>
        <p:spPr>
          <a:xfrm>
            <a:off x="1152000" y="3096000"/>
            <a:ext cx="13332000" cy="2432768"/>
          </a:xfrm>
          <a:prstGeom prst="rect">
            <a:avLst/>
          </a:prstGeom>
          <a:solidFill>
            <a:schemeClr val="accent1">
              <a:lumMod val="40000"/>
              <a:lumOff val="60000"/>
            </a:schemeClr>
          </a:solidFill>
          <a:ln w="2540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P</a:t>
            </a:r>
            <a:r>
              <a:rPr lang="es-ES" sz="1700"/>
              <a:t>erito Moreno es un glaciar ubicado en el Parque Nacional Los Glaciares en el suroeste de la provincia de Santa Cruz. Es uno de los atractivos turísticos más famosos de la Patagonia Argentina. Su superficie es de 250 km2 y tiene una longitud de 30 km. Lleva el nombre del explorador Francisco Moreno, quien exploró la región en el siglo XIX. Uno de los pocos glaciares que se mantiene estable a pesar del calentamiento global es el Glaciar Perito Moreno. La boca del glaciar tiene 5 km de ancho y su altura promedio es de 74 m sobre la superficie del Lago Argentino. La presión del peso del hielo empuja lentamente el glaciar a través del fiordo interior hasta la costa de la Península de Magallanes y divide el lago en dos partes. El nivel del agua en la parte denominada Brazo Rico aumenta gradualmente y en intervalos irregulares la presión del agua rompe el dique de hielo. El glaciar avanza entre junio y diciembre y retrocede entre diciembre y abril.</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000" y="5688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6000" y="302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27130" y="7681599"/>
            <a:ext cx="616724" cy="580644"/>
          </a:xfrm>
          <a:prstGeom prst="ellipse">
            <a:avLst/>
          </a:prstGeom>
          <a:solidFill>
            <a:schemeClr val="accent1">
              <a:lumMod val="20000"/>
              <a:lumOff val="80000"/>
            </a:schemeClr>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53200" y="7815100"/>
            <a:ext cx="364584" cy="364584"/>
          </a:xfrm>
          <a:prstGeom prst="rect">
            <a:avLst/>
          </a:prstGeom>
          <a:noFill/>
          <a:ln>
            <a:noFill/>
          </a:ln>
          <a:effectLst>
            <a:outerShdw blurRad="50800" dist="38100" dir="2700000" algn="tl" rotWithShape="0">
              <a:prstClr val="black">
                <a:alpha val="40000"/>
              </a:prstClr>
            </a:outerShdw>
          </a:effectLst>
        </p:spPr>
      </p:pic>
      <p:pic>
        <p:nvPicPr>
          <p:cNvPr id="13" name="Rám">
            <a:extLst>
              <a:ext uri="{FF2B5EF4-FFF2-40B4-BE49-F238E27FC236}">
                <a16:creationId xmlns:a16="http://schemas.microsoft.com/office/drawing/2014/main" id="{FDE1852F-1498-4EAB-B98C-43B194B3E2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835" y="0"/>
            <a:ext cx="15230329"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8372"/>
            <a:ext cx="2262313" cy="232886"/>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lvl="0" defTabSz="400370" eaLnBrk="0" fontAlgn="base" hangingPunct="0">
              <a:spcBef>
                <a:spcPct val="0"/>
              </a:spcBef>
              <a:spcAft>
                <a:spcPct val="0"/>
              </a:spcAft>
              <a:defRPr/>
            </a:pPr>
            <a:r>
              <a:rPr lang="sk-SK" sz="1200" b="1" i="1">
                <a:solidFill>
                  <a:schemeClr val="tx1"/>
                </a:solidFill>
                <a:latin typeface="Garamond" panose="02020404030301010803" pitchFamily="18" charset="0"/>
              </a:rPr>
              <a:t>Photo © Mariano Cecowski</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0952402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3017250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9506617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1162900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2402195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534517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0812048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86471649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8525942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4921937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935039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3534273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2611034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6591837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5840905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6910163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9422351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3306932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073743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9959200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751083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136347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4345420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9216195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2036279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80138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2046589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58439585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8392227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356197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414037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4659682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0660150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6819232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28112528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41210703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59832667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5693"/>
            <a:ext cx="1744476" cy="238244"/>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Hudec Ivan</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6301354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5542CB20-08CC-4779-868D-EB7B4E31FD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AF111614-E8F7-4C45-A762-CFAD0AD72DF7}"/>
              </a:ext>
            </a:extLst>
          </p:cNvPr>
          <p:cNvSpPr/>
          <p:nvPr/>
        </p:nvSpPr>
        <p:spPr>
          <a:xfrm>
            <a:off x="561600" y="7984800"/>
            <a:ext cx="1625787" cy="240030"/>
          </a:xfrm>
          <a:prstGeom prst="parallelogram">
            <a:avLst>
              <a:gd name="adj" fmla="val 54437"/>
            </a:avLst>
          </a:prstGeom>
          <a:gradFill flip="none" rotWithShape="1">
            <a:gsLst>
              <a:gs pos="97000">
                <a:schemeClr val="accent1">
                  <a:lumMod val="60000"/>
                  <a:lumOff val="40000"/>
                </a:schemeClr>
              </a:gs>
              <a:gs pos="50000">
                <a:schemeClr val="accent1">
                  <a:lumMod val="40000"/>
                  <a:lumOff val="60000"/>
                </a:schemeClr>
              </a:gs>
              <a:gs pos="0">
                <a:schemeClr val="accent1">
                  <a:lumMod val="20000"/>
                  <a:lumOff val="8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defTabSz="400370" eaLnBrk="0" fontAlgn="base" hangingPunct="0">
              <a:spcBef>
                <a:spcPct val="0"/>
              </a:spcBef>
              <a:spcAft>
                <a:spcPct val="0"/>
              </a:spcAft>
            </a:pPr>
            <a:r>
              <a:rPr lang="sk-SK" sz="1200" b="1" i="1">
                <a:solidFill>
                  <a:schemeClr val="tx1"/>
                </a:solidFill>
                <a:latin typeface="Garamond" panose="02020404030301010803" pitchFamily="18" charset="0"/>
              </a:rPr>
              <a:t>Photo © Sekerka D</a:t>
            </a:r>
          </a:p>
        </p:txBody>
      </p:sp>
      <p:pic>
        <p:nvPicPr>
          <p:cNvPr id="5" name="Rám">
            <a:extLst>
              <a:ext uri="{FF2B5EF4-FFF2-40B4-BE49-F238E27FC236}">
                <a16:creationId xmlns:a16="http://schemas.microsoft.com/office/drawing/2014/main" id="{C5C5B80E-D0B3-45B7-9B95-ABCC3B1DE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819942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8087" y="68096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512000" y="4320000"/>
            <a:ext cx="9540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a:t>
            </a:r>
            <a:r>
              <a:rPr kumimoji="0" lang="en-US"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		Rumpler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S</a:t>
            </a:r>
            <a:r>
              <a:rPr kumimoji="0" lang="en-US"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tefan</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(Slovakia)</a:t>
            </a:r>
          </a:p>
        </p:txBody>
      </p:sp>
      <p:sp>
        <p:nvSpPr>
          <p:cNvPr id="12" name="Foto 3">
            <a:extLst>
              <a:ext uri="{FF2B5EF4-FFF2-40B4-BE49-F238E27FC236}">
                <a16:creationId xmlns:a16="http://schemas.microsoft.com/office/drawing/2014/main" id="{FC786115-9678-42C6-922C-B54BC1487D10}"/>
              </a:ext>
            </a:extLst>
          </p:cNvPr>
          <p:cNvSpPr/>
          <p:nvPr/>
        </p:nvSpPr>
        <p:spPr>
          <a:xfrm>
            <a:off x="1512000" y="3600000"/>
            <a:ext cx="9540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3" name="Foto 2">
            <a:extLst>
              <a:ext uri="{FF2B5EF4-FFF2-40B4-BE49-F238E27FC236}">
                <a16:creationId xmlns:a16="http://schemas.microsoft.com/office/drawing/2014/main" id="{081D4534-587E-45AF-9F8C-89A000C57F6A}"/>
              </a:ext>
            </a:extLst>
          </p:cNvPr>
          <p:cNvSpPr/>
          <p:nvPr/>
        </p:nvSpPr>
        <p:spPr>
          <a:xfrm>
            <a:off x="1512000" y="2880000"/>
            <a:ext cx="9540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4" name="Hudba">
            <a:extLst>
              <a:ext uri="{FF2B5EF4-FFF2-40B4-BE49-F238E27FC236}">
                <a16:creationId xmlns:a16="http://schemas.microsoft.com/office/drawing/2014/main" id="{541EC862-182E-4211-9FF5-BE1938262BF4}"/>
              </a:ext>
            </a:extLst>
          </p:cNvPr>
          <p:cNvSpPr/>
          <p:nvPr/>
        </p:nvSpPr>
        <p:spPr>
          <a:xfrm>
            <a:off x="1512000" y="2160000"/>
            <a:ext cx="9540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Era - Prima donna</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512000" y="5040000"/>
            <a:ext cx="9540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1" name="Rám">
            <a:extLst>
              <a:ext uri="{FF2B5EF4-FFF2-40B4-BE49-F238E27FC236}">
                <a16:creationId xmlns:a16="http://schemas.microsoft.com/office/drawing/2014/main" id="{A4CC7C0C-7FBA-4372-9CE9-D3522F7771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29383525"/>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2000"/>
                                        <p:tgtEl>
                                          <p:spTgt spid="12"/>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2000"/>
                                        <p:tgtEl>
                                          <p:spTgt spid="15"/>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P spid="15" grpId="0"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7003260" y="7392022"/>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944</Words>
  <Application>Microsoft Office PowerPoint</Application>
  <PresentationFormat>Vlastná</PresentationFormat>
  <Paragraphs>90</Paragraphs>
  <Slides>46</Slides>
  <Notes>0</Notes>
  <HiddenSlides>0</HiddenSlides>
  <MMClips>0</MMClips>
  <ScaleCrop>false</ScaleCrop>
  <HeadingPairs>
    <vt:vector size="6" baseType="variant">
      <vt:variant>
        <vt:lpstr>Použité písma</vt:lpstr>
      </vt:variant>
      <vt:variant>
        <vt:i4>12</vt:i4>
      </vt:variant>
      <vt:variant>
        <vt:lpstr>Motív</vt:lpstr>
      </vt:variant>
      <vt:variant>
        <vt:i4>7</vt:i4>
      </vt:variant>
      <vt:variant>
        <vt:lpstr>Nadpisy snímok</vt:lpstr>
      </vt:variant>
      <vt:variant>
        <vt:i4>46</vt:i4>
      </vt:variant>
    </vt:vector>
  </HeadingPairs>
  <TitlesOfParts>
    <vt:vector size="65" baseType="lpstr">
      <vt:lpstr>Balloon XBd</vt:lpstr>
      <vt:lpstr>Kristen ITC</vt:lpstr>
      <vt:lpstr>Artistik</vt:lpstr>
      <vt:lpstr>Cancun</vt:lpstr>
      <vt:lpstr>Arial</vt:lpstr>
      <vt:lpstr>Courgette</vt:lpstr>
      <vt:lpstr>Wingdings</vt:lpstr>
      <vt:lpstr>Garamond</vt:lpstr>
      <vt:lpstr>Merlin CE</vt:lpstr>
      <vt:lpstr>Calibri</vt:lpstr>
      <vt:lpstr>Nadianne</vt:lpstr>
      <vt:lpstr>Calibri Light</vt:lpstr>
      <vt:lpstr>Motív balíka Office</vt:lpstr>
      <vt:lpstr>Motív Office</vt:lpstr>
      <vt:lpstr>1_Motív Office</vt:lpstr>
      <vt:lpstr>2_Motív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2024-05-19T17:58:02Z</dcterms:modified>
</cp:coreProperties>
</file>