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876" r:id="rId1"/>
    <p:sldMasterId id="2147483900" r:id="rId2"/>
    <p:sldMasterId id="2147483924" r:id="rId3"/>
    <p:sldMasterId id="2147483936" r:id="rId4"/>
    <p:sldMasterId id="2147483948" r:id="rId5"/>
  </p:sldMasterIdLst>
  <p:notesMasterIdLst>
    <p:notesMasterId r:id="rId54"/>
  </p:notesMasterIdLst>
  <p:sldIdLst>
    <p:sldId id="1691" r:id="rId6"/>
    <p:sldId id="1692" r:id="rId7"/>
    <p:sldId id="1693" r:id="rId8"/>
    <p:sldId id="1787" r:id="rId9"/>
    <p:sldId id="1804" r:id="rId10"/>
    <p:sldId id="1934" r:id="rId11"/>
    <p:sldId id="1962" r:id="rId12"/>
    <p:sldId id="1944" r:id="rId13"/>
    <p:sldId id="1964" r:id="rId14"/>
    <p:sldId id="1956" r:id="rId15"/>
    <p:sldId id="1951" r:id="rId16"/>
    <p:sldId id="1899" r:id="rId17"/>
    <p:sldId id="1949" r:id="rId18"/>
    <p:sldId id="1957" r:id="rId19"/>
    <p:sldId id="1916" r:id="rId20"/>
    <p:sldId id="1915" r:id="rId21"/>
    <p:sldId id="1947" r:id="rId22"/>
    <p:sldId id="1906" r:id="rId23"/>
    <p:sldId id="1900" r:id="rId24"/>
    <p:sldId id="1903" r:id="rId25"/>
    <p:sldId id="1926" r:id="rId26"/>
    <p:sldId id="1912" r:id="rId27"/>
    <p:sldId id="1925" r:id="rId28"/>
    <p:sldId id="1913" r:id="rId29"/>
    <p:sldId id="1908" r:id="rId30"/>
    <p:sldId id="1904" r:id="rId31"/>
    <p:sldId id="1907" r:id="rId32"/>
    <p:sldId id="1909" r:id="rId33"/>
    <p:sldId id="1919" r:id="rId34"/>
    <p:sldId id="1918" r:id="rId35"/>
    <p:sldId id="1931" r:id="rId36"/>
    <p:sldId id="1961" r:id="rId37"/>
    <p:sldId id="1958" r:id="rId38"/>
    <p:sldId id="1942" r:id="rId39"/>
    <p:sldId id="1941" r:id="rId40"/>
    <p:sldId id="1921" r:id="rId41"/>
    <p:sldId id="1901" r:id="rId42"/>
    <p:sldId id="1932" r:id="rId43"/>
    <p:sldId id="1922" r:id="rId44"/>
    <p:sldId id="1954" r:id="rId45"/>
    <p:sldId id="1950" r:id="rId46"/>
    <p:sldId id="1953" r:id="rId47"/>
    <p:sldId id="1955" r:id="rId48"/>
    <p:sldId id="1923" r:id="rId49"/>
    <p:sldId id="1939" r:id="rId50"/>
    <p:sldId id="1132" r:id="rId51"/>
    <p:sldId id="2417" r:id="rId52"/>
    <p:sldId id="268" r:id="rId53"/>
  </p:sldIdLst>
  <p:sldSz cx="15240000" cy="8572500"/>
  <p:notesSz cx="6858000" cy="9144000"/>
  <p:embeddedFontLst>
    <p:embeddedFont>
      <p:font typeface="Artistik" panose="04040505050F02020602" pitchFamily="82" charset="0"/>
      <p:regular r:id="rId55"/>
    </p:embeddedFont>
    <p:embeddedFont>
      <p:font typeface="Bahamas" pitchFamily="2" charset="0"/>
      <p:regular r:id="rId56"/>
      <p:bold r:id="rId57"/>
      <p:italic r:id="rId58"/>
      <p:boldItalic r:id="rId59"/>
    </p:embeddedFont>
    <p:embeddedFont>
      <p:font typeface="Cancun" panose="03020902040302020201" pitchFamily="66" charset="0"/>
      <p:regular r:id="rId60"/>
    </p:embeddedFont>
    <p:embeddedFont>
      <p:font typeface="Castanet" panose="020B7200000000000000" pitchFamily="34" charset="0"/>
      <p:regular r:id="rId61"/>
    </p:embeddedFont>
    <p:embeddedFont>
      <p:font typeface="Kristen ITC" panose="03050502040202030202" pitchFamily="66" charset="0"/>
      <p:regular r:id="rId62"/>
    </p:embeddedFont>
    <p:embeddedFont>
      <p:font typeface="Nadianne" panose="03020902050305070206" pitchFamily="66" charset="-18"/>
      <p:bold r:id="rId63"/>
      <p:boldItalic r:id="rId64"/>
    </p:embeddedFont>
    <p:embeddedFont>
      <p:font typeface="Tekton Pro" panose="020F0403020208020904" pitchFamily="34" charset="-18"/>
      <p:regular r:id="rId65"/>
      <p:bold r:id="rId66"/>
      <p:italic r:id="rId67"/>
      <p:boldItalic r:id="rId6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DP7FNzGzsSHBZQr/LGhOg==" hashData="NRuYjJyZir8EGtEsLnhoDNBoOx0uCquwbj7bZE9WG5mDLbEyHdvX1D6RvtzsBmcZLsE/17NAqmibc/UcQJuFb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CCFF"/>
    <a:srgbClr val="FBFBFB"/>
    <a:srgbClr val="7093D2"/>
    <a:srgbClr val="3660AC"/>
    <a:srgbClr val="5C84CC"/>
    <a:srgbClr val="FBD06E"/>
    <a:srgbClr val="EED892"/>
    <a:srgbClr val="E6A949"/>
    <a:srgbClr val="F1E0A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098" autoAdjust="0"/>
    <p:restoredTop sz="94620" autoAdjust="0"/>
  </p:normalViewPr>
  <p:slideViewPr>
    <p:cSldViewPr>
      <p:cViewPr varScale="1">
        <p:scale>
          <a:sx n="84" d="100"/>
          <a:sy n="84" d="100"/>
        </p:scale>
        <p:origin x="240" y="90"/>
      </p:cViewPr>
      <p:guideLst/>
    </p:cSldViewPr>
  </p:slideViewPr>
  <p:notesTextViewPr>
    <p:cViewPr>
      <p:scale>
        <a:sx n="1" d="1"/>
        <a:sy n="1" d="1"/>
      </p:scale>
      <p:origin x="0" y="0"/>
    </p:cViewPr>
  </p:notesTextViewPr>
  <p:sorterViewPr>
    <p:cViewPr>
      <p:scale>
        <a:sx n="35" d="100"/>
        <a:sy n="35"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font" Target="fonts/font9.fntdata"/><Relationship Id="rId68" Type="http://schemas.openxmlformats.org/officeDocument/2006/relationships/font" Target="fonts/font14.fntdata"/><Relationship Id="rId7" Type="http://schemas.openxmlformats.org/officeDocument/2006/relationships/slide" Target="slides/slide2.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font" Target="fonts/font4.fntdata"/><Relationship Id="rId66" Type="http://schemas.openxmlformats.org/officeDocument/2006/relationships/font" Target="fonts/font12.fntdata"/><Relationship Id="rId5" Type="http://schemas.openxmlformats.org/officeDocument/2006/relationships/slideMaster" Target="slideMasters/slideMaster5.xml"/><Relationship Id="rId61" Type="http://schemas.openxmlformats.org/officeDocument/2006/relationships/font" Target="fonts/font7.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2.fntdata"/><Relationship Id="rId64" Type="http://schemas.openxmlformats.org/officeDocument/2006/relationships/font" Target="fonts/font10.fntdata"/><Relationship Id="rId69"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5.fntdata"/><Relationship Id="rId67" Type="http://schemas.openxmlformats.org/officeDocument/2006/relationships/font" Target="fonts/font13.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notesMaster" Target="notesMasters/notesMaster1.xml"/><Relationship Id="rId62" Type="http://schemas.openxmlformats.org/officeDocument/2006/relationships/font" Target="fonts/font8.fntdata"/><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3.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font" Target="fonts/font6.fntdata"/><Relationship Id="rId65" Type="http://schemas.openxmlformats.org/officeDocument/2006/relationships/font" Target="fonts/font11.fntdata"/><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2. 9. 2024</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37691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26355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371992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579981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2. 9. 2024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851914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2. 9. 2024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74439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2. 9. 2024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68679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15684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667399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410523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81506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2. 9. 2024</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2. 9. 2024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2. 9. 2024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2. 9. 2024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1" y="1402955"/>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1" y="4502548"/>
            <a:ext cx="11430000" cy="2069703"/>
          </a:xfrm>
        </p:spPr>
        <p:txBody>
          <a:bodyPr/>
          <a:lstStyle>
            <a:lvl1pPr marL="0" indent="0" algn="ctr">
              <a:buNone/>
              <a:defRPr sz="3000"/>
            </a:lvl1pPr>
            <a:lvl2pPr marL="571492" indent="0" algn="ctr">
              <a:buNone/>
              <a:defRPr sz="2500"/>
            </a:lvl2pPr>
            <a:lvl3pPr marL="1142985" indent="0" algn="ctr">
              <a:buNone/>
              <a:defRPr sz="2250"/>
            </a:lvl3pPr>
            <a:lvl4pPr marL="1714477" indent="0" algn="ctr">
              <a:buNone/>
              <a:defRPr sz="2000"/>
            </a:lvl4pPr>
            <a:lvl5pPr marL="2285968" indent="0" algn="ctr">
              <a:buNone/>
              <a:defRPr sz="2000"/>
            </a:lvl5pPr>
            <a:lvl6pPr marL="2857461" indent="0" algn="ctr">
              <a:buNone/>
              <a:defRPr sz="2000"/>
            </a:lvl6pPr>
            <a:lvl7pPr marL="3428953" indent="0" algn="ctr">
              <a:buNone/>
              <a:defRPr sz="2000"/>
            </a:lvl7pPr>
            <a:lvl8pPr marL="4000446" indent="0" algn="ctr">
              <a:buNone/>
              <a:defRPr sz="2000"/>
            </a:lvl8pPr>
            <a:lvl9pPr marL="4571938"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0893567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2082466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492" indent="0">
              <a:buNone/>
              <a:defRPr sz="2500">
                <a:solidFill>
                  <a:schemeClr val="tx1">
                    <a:tint val="75000"/>
                  </a:schemeClr>
                </a:solidFill>
              </a:defRPr>
            </a:lvl2pPr>
            <a:lvl3pPr marL="1142985" indent="0">
              <a:buNone/>
              <a:defRPr sz="2250">
                <a:solidFill>
                  <a:schemeClr val="tx1">
                    <a:tint val="75000"/>
                  </a:schemeClr>
                </a:solidFill>
              </a:defRPr>
            </a:lvl3pPr>
            <a:lvl4pPr marL="1714477" indent="0">
              <a:buNone/>
              <a:defRPr sz="2000">
                <a:solidFill>
                  <a:schemeClr val="tx1">
                    <a:tint val="75000"/>
                  </a:schemeClr>
                </a:solidFill>
              </a:defRPr>
            </a:lvl4pPr>
            <a:lvl5pPr marL="2285968" indent="0">
              <a:buNone/>
              <a:defRPr sz="2000">
                <a:solidFill>
                  <a:schemeClr val="tx1">
                    <a:tint val="75000"/>
                  </a:schemeClr>
                </a:solidFill>
              </a:defRPr>
            </a:lvl5pPr>
            <a:lvl6pPr marL="2857461" indent="0">
              <a:buNone/>
              <a:defRPr sz="2000">
                <a:solidFill>
                  <a:schemeClr val="tx1">
                    <a:tint val="75000"/>
                  </a:schemeClr>
                </a:solidFill>
              </a:defRPr>
            </a:lvl6pPr>
            <a:lvl7pPr marL="3428953" indent="0">
              <a:buNone/>
              <a:defRPr sz="2000">
                <a:solidFill>
                  <a:schemeClr val="tx1">
                    <a:tint val="75000"/>
                  </a:schemeClr>
                </a:solidFill>
              </a:defRPr>
            </a:lvl7pPr>
            <a:lvl8pPr marL="4000446" indent="0">
              <a:buNone/>
              <a:defRPr sz="2000">
                <a:solidFill>
                  <a:schemeClr val="tx1">
                    <a:tint val="75000"/>
                  </a:schemeClr>
                </a:solidFill>
              </a:defRPr>
            </a:lvl8pPr>
            <a:lvl9pPr marL="4571938"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8922312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3"/>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3"/>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1386527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3" cy="1029890"/>
          </a:xfrm>
        </p:spPr>
        <p:txBody>
          <a:bodyPr anchor="b"/>
          <a:lstStyle>
            <a:lvl1pPr marL="0" indent="0">
              <a:buNone/>
              <a:defRPr sz="3000" b="1"/>
            </a:lvl1pPr>
            <a:lvl2pPr marL="571492" indent="0">
              <a:buNone/>
              <a:defRPr sz="2500" b="1"/>
            </a:lvl2pPr>
            <a:lvl3pPr marL="1142985" indent="0">
              <a:buNone/>
              <a:defRPr sz="2250" b="1"/>
            </a:lvl3pPr>
            <a:lvl4pPr marL="1714477" indent="0">
              <a:buNone/>
              <a:defRPr sz="2000" b="1"/>
            </a:lvl4pPr>
            <a:lvl5pPr marL="2285968" indent="0">
              <a:buNone/>
              <a:defRPr sz="2000" b="1"/>
            </a:lvl5pPr>
            <a:lvl6pPr marL="2857461" indent="0">
              <a:buNone/>
              <a:defRPr sz="2000" b="1"/>
            </a:lvl6pPr>
            <a:lvl7pPr marL="3428953" indent="0">
              <a:buNone/>
              <a:defRPr sz="2000" b="1"/>
            </a:lvl7pPr>
            <a:lvl8pPr marL="4000446" indent="0">
              <a:buNone/>
              <a:defRPr sz="2000" b="1"/>
            </a:lvl8pPr>
            <a:lvl9pPr marL="4571938"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6"/>
            <a:ext cx="6447233"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1" y="2101454"/>
            <a:ext cx="6478985" cy="1029890"/>
          </a:xfrm>
        </p:spPr>
        <p:txBody>
          <a:bodyPr anchor="b"/>
          <a:lstStyle>
            <a:lvl1pPr marL="0" indent="0">
              <a:buNone/>
              <a:defRPr sz="3000" b="1"/>
            </a:lvl1pPr>
            <a:lvl2pPr marL="571492" indent="0">
              <a:buNone/>
              <a:defRPr sz="2500" b="1"/>
            </a:lvl2pPr>
            <a:lvl3pPr marL="1142985" indent="0">
              <a:buNone/>
              <a:defRPr sz="2250" b="1"/>
            </a:lvl3pPr>
            <a:lvl4pPr marL="1714477" indent="0">
              <a:buNone/>
              <a:defRPr sz="2000" b="1"/>
            </a:lvl4pPr>
            <a:lvl5pPr marL="2285968" indent="0">
              <a:buNone/>
              <a:defRPr sz="2000" b="1"/>
            </a:lvl5pPr>
            <a:lvl6pPr marL="2857461" indent="0">
              <a:buNone/>
              <a:defRPr sz="2000" b="1"/>
            </a:lvl6pPr>
            <a:lvl7pPr marL="3428953" indent="0">
              <a:buNone/>
              <a:defRPr sz="2000" b="1"/>
            </a:lvl7pPr>
            <a:lvl8pPr marL="4000446" indent="0">
              <a:buNone/>
              <a:defRPr sz="2000" b="1"/>
            </a:lvl8pPr>
            <a:lvl9pPr marL="4571938"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1" y="3131346"/>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2. 9. 2024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6808073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2. 9. 2024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48758859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2. 9. 2024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2583916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4"/>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8" y="2571751"/>
            <a:ext cx="4915296" cy="4764485"/>
          </a:xfrm>
        </p:spPr>
        <p:txBody>
          <a:bodyPr/>
          <a:lstStyle>
            <a:lvl1pPr marL="0" indent="0">
              <a:buNone/>
              <a:defRPr sz="2000"/>
            </a:lvl1pPr>
            <a:lvl2pPr marL="571492" indent="0">
              <a:buNone/>
              <a:defRPr sz="1750"/>
            </a:lvl2pPr>
            <a:lvl3pPr marL="1142985" indent="0">
              <a:buNone/>
              <a:defRPr sz="1500"/>
            </a:lvl3pPr>
            <a:lvl4pPr marL="1714477" indent="0">
              <a:buNone/>
              <a:defRPr sz="1250"/>
            </a:lvl4pPr>
            <a:lvl5pPr marL="2285968" indent="0">
              <a:buNone/>
              <a:defRPr sz="1250"/>
            </a:lvl5pPr>
            <a:lvl6pPr marL="2857461" indent="0">
              <a:buNone/>
              <a:defRPr sz="1250"/>
            </a:lvl6pPr>
            <a:lvl7pPr marL="3428953" indent="0">
              <a:buNone/>
              <a:defRPr sz="1250"/>
            </a:lvl7pPr>
            <a:lvl8pPr marL="4000446" indent="0">
              <a:buNone/>
              <a:defRPr sz="1250"/>
            </a:lvl8pPr>
            <a:lvl9pPr marL="4571938"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12295367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4"/>
            <a:ext cx="7715250" cy="6092031"/>
          </a:xfrm>
        </p:spPr>
        <p:txBody>
          <a:bodyPr anchor="t"/>
          <a:lstStyle>
            <a:lvl1pPr marL="0" indent="0">
              <a:buNone/>
              <a:defRPr sz="4000"/>
            </a:lvl1pPr>
            <a:lvl2pPr marL="571492" indent="0">
              <a:buNone/>
              <a:defRPr sz="3500"/>
            </a:lvl2pPr>
            <a:lvl3pPr marL="1142985" indent="0">
              <a:buNone/>
              <a:defRPr sz="3000"/>
            </a:lvl3pPr>
            <a:lvl4pPr marL="1714477" indent="0">
              <a:buNone/>
              <a:defRPr sz="2500"/>
            </a:lvl4pPr>
            <a:lvl5pPr marL="2285968" indent="0">
              <a:buNone/>
              <a:defRPr sz="2500"/>
            </a:lvl5pPr>
            <a:lvl6pPr marL="2857461" indent="0">
              <a:buNone/>
              <a:defRPr sz="2500"/>
            </a:lvl6pPr>
            <a:lvl7pPr marL="3428953" indent="0">
              <a:buNone/>
              <a:defRPr sz="2500"/>
            </a:lvl7pPr>
            <a:lvl8pPr marL="4000446" indent="0">
              <a:buNone/>
              <a:defRPr sz="2500"/>
            </a:lvl8pPr>
            <a:lvl9pPr marL="4571938"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8" y="2571751"/>
            <a:ext cx="4915296" cy="4764485"/>
          </a:xfrm>
        </p:spPr>
        <p:txBody>
          <a:bodyPr/>
          <a:lstStyle>
            <a:lvl1pPr marL="0" indent="0">
              <a:buNone/>
              <a:defRPr sz="2000"/>
            </a:lvl1pPr>
            <a:lvl2pPr marL="571492" indent="0">
              <a:buNone/>
              <a:defRPr sz="1750"/>
            </a:lvl2pPr>
            <a:lvl3pPr marL="1142985" indent="0">
              <a:buNone/>
              <a:defRPr sz="1500"/>
            </a:lvl3pPr>
            <a:lvl4pPr marL="1714477" indent="0">
              <a:buNone/>
              <a:defRPr sz="1250"/>
            </a:lvl4pPr>
            <a:lvl5pPr marL="2285968" indent="0">
              <a:buNone/>
              <a:defRPr sz="1250"/>
            </a:lvl5pPr>
            <a:lvl6pPr marL="2857461" indent="0">
              <a:buNone/>
              <a:defRPr sz="1250"/>
            </a:lvl6pPr>
            <a:lvl7pPr marL="3428953" indent="0">
              <a:buNone/>
              <a:defRPr sz="1250"/>
            </a:lvl7pPr>
            <a:lvl8pPr marL="4000446" indent="0">
              <a:buNone/>
              <a:defRPr sz="1250"/>
            </a:lvl8pPr>
            <a:lvl9pPr marL="4571938"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2. 9. 2024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4614102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6763131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7" y="456406"/>
            <a:ext cx="3286124"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1"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2. 9. 2024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58515258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2. 9. 2024</a:t>
            </a:fld>
            <a:endParaRPr lang="es-ES" altLang="sk-SK"/>
          </a:p>
        </p:txBody>
      </p:sp>
    </p:spTree>
    <p:extLst>
      <p:ext uri="{BB962C8B-B14F-4D97-AF65-F5344CB8AC3E}">
        <p14:creationId xmlns:p14="http://schemas.microsoft.com/office/powerpoint/2010/main" val="305282289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2. 9. 2024</a:t>
            </a:fld>
            <a:endParaRPr lang="es-ES" altLang="sk-SK"/>
          </a:p>
        </p:txBody>
      </p:sp>
    </p:spTree>
    <p:extLst>
      <p:ext uri="{BB962C8B-B14F-4D97-AF65-F5344CB8AC3E}">
        <p14:creationId xmlns:p14="http://schemas.microsoft.com/office/powerpoint/2010/main" val="775921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2. 9. 2024</a:t>
            </a:fld>
            <a:endParaRPr lang="es-ES" altLang="sk-SK"/>
          </a:p>
        </p:txBody>
      </p:sp>
    </p:spTree>
    <p:extLst>
      <p:ext uri="{BB962C8B-B14F-4D97-AF65-F5344CB8AC3E}">
        <p14:creationId xmlns:p14="http://schemas.microsoft.com/office/powerpoint/2010/main" val="206181339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2. 9. 2024</a:t>
            </a:fld>
            <a:endParaRPr lang="es-ES" altLang="sk-SK"/>
          </a:p>
        </p:txBody>
      </p:sp>
    </p:spTree>
    <p:extLst>
      <p:ext uri="{BB962C8B-B14F-4D97-AF65-F5344CB8AC3E}">
        <p14:creationId xmlns:p14="http://schemas.microsoft.com/office/powerpoint/2010/main" val="14206949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2. 9. 2024</a:t>
            </a:fld>
            <a:endParaRPr lang="es-ES" altLang="sk-SK"/>
          </a:p>
        </p:txBody>
      </p:sp>
    </p:spTree>
    <p:extLst>
      <p:ext uri="{BB962C8B-B14F-4D97-AF65-F5344CB8AC3E}">
        <p14:creationId xmlns:p14="http://schemas.microsoft.com/office/powerpoint/2010/main" val="146269923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2. 9. 2024</a:t>
            </a:fld>
            <a:endParaRPr lang="es-ES" altLang="sk-SK"/>
          </a:p>
        </p:txBody>
      </p:sp>
    </p:spTree>
    <p:extLst>
      <p:ext uri="{BB962C8B-B14F-4D97-AF65-F5344CB8AC3E}">
        <p14:creationId xmlns:p14="http://schemas.microsoft.com/office/powerpoint/2010/main" val="95010774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2. 9. 2024</a:t>
            </a:fld>
            <a:endParaRPr lang="es-ES" altLang="sk-SK"/>
          </a:p>
        </p:txBody>
      </p:sp>
    </p:spTree>
    <p:extLst>
      <p:ext uri="{BB962C8B-B14F-4D97-AF65-F5344CB8AC3E}">
        <p14:creationId xmlns:p14="http://schemas.microsoft.com/office/powerpoint/2010/main" val="90242636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2. 9. 2024</a:t>
            </a:fld>
            <a:endParaRPr lang="es-ES" altLang="sk-SK"/>
          </a:p>
        </p:txBody>
      </p:sp>
    </p:spTree>
    <p:extLst>
      <p:ext uri="{BB962C8B-B14F-4D97-AF65-F5344CB8AC3E}">
        <p14:creationId xmlns:p14="http://schemas.microsoft.com/office/powerpoint/2010/main" val="347664097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2. 9. 2024</a:t>
            </a:fld>
            <a:endParaRPr lang="es-ES" altLang="sk-SK"/>
          </a:p>
        </p:txBody>
      </p:sp>
    </p:spTree>
    <p:extLst>
      <p:ext uri="{BB962C8B-B14F-4D97-AF65-F5344CB8AC3E}">
        <p14:creationId xmlns:p14="http://schemas.microsoft.com/office/powerpoint/2010/main" val="86853265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2. 9. 2024</a:t>
            </a:fld>
            <a:endParaRPr lang="es-ES" altLang="sk-SK"/>
          </a:p>
        </p:txBody>
      </p:sp>
    </p:spTree>
    <p:extLst>
      <p:ext uri="{BB962C8B-B14F-4D97-AF65-F5344CB8AC3E}">
        <p14:creationId xmlns:p14="http://schemas.microsoft.com/office/powerpoint/2010/main" val="228354348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2. 9. 2024</a:t>
            </a:fld>
            <a:endParaRPr lang="es-ES" altLang="sk-SK"/>
          </a:p>
        </p:txBody>
      </p:sp>
    </p:spTree>
    <p:extLst>
      <p:ext uri="{BB962C8B-B14F-4D97-AF65-F5344CB8AC3E}">
        <p14:creationId xmlns:p14="http://schemas.microsoft.com/office/powerpoint/2010/main" val="554406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2. 9. 2024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221460507"/>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2. 9. 2024</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2. 9. 2024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1"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1" y="2282033"/>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1" y="7945438"/>
            <a:ext cx="3429000" cy="456405"/>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2. 9. 2024</a:t>
            </a:fld>
            <a:endParaRPr lang="sk-SK"/>
          </a:p>
        </p:txBody>
      </p:sp>
      <p:sp>
        <p:nvSpPr>
          <p:cNvPr id="5" name="Footer Placeholder 4"/>
          <p:cNvSpPr>
            <a:spLocks noGrp="1"/>
          </p:cNvSpPr>
          <p:nvPr>
            <p:ph type="ftr" sz="quarter" idx="3"/>
          </p:nvPr>
        </p:nvSpPr>
        <p:spPr>
          <a:xfrm>
            <a:off x="5048251" y="7945438"/>
            <a:ext cx="5143500" cy="456405"/>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5"/>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4198202073"/>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hf sldNum="0" hdr="0" ftr="0" dt="0"/>
  <p:txStyles>
    <p:titleStyle>
      <a:lvl1pPr algn="l" defTabSz="1142985" rtl="0" eaLnBrk="1" latinLnBrk="0" hangingPunct="1">
        <a:lnSpc>
          <a:spcPct val="90000"/>
        </a:lnSpc>
        <a:spcBef>
          <a:spcPct val="0"/>
        </a:spcBef>
        <a:buNone/>
        <a:defRPr sz="5499" kern="1200">
          <a:solidFill>
            <a:schemeClr val="tx1"/>
          </a:solidFill>
          <a:latin typeface="Arial" panose="020B0604020202020204" pitchFamily="34" charset="0"/>
          <a:ea typeface="+mj-ea"/>
          <a:cs typeface="+mj-cs"/>
        </a:defRPr>
      </a:lvl1pPr>
    </p:titleStyle>
    <p:bodyStyle>
      <a:lvl1pPr marL="285746" indent="-285746" algn="l" defTabSz="1142985"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39" indent="-285746" algn="l" defTabSz="1142985"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31" indent="-285746" algn="l" defTabSz="1142985"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22"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15"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07"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699"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192"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684"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2985" rtl="0" eaLnBrk="1" latinLnBrk="0" hangingPunct="1">
        <a:defRPr sz="2250" kern="1200">
          <a:solidFill>
            <a:schemeClr val="tx1"/>
          </a:solidFill>
          <a:latin typeface="+mn-lt"/>
          <a:ea typeface="+mn-ea"/>
          <a:cs typeface="+mn-cs"/>
        </a:defRPr>
      </a:lvl1pPr>
      <a:lvl2pPr marL="571492" algn="l" defTabSz="1142985" rtl="0" eaLnBrk="1" latinLnBrk="0" hangingPunct="1">
        <a:defRPr sz="2250" kern="1200">
          <a:solidFill>
            <a:schemeClr val="tx1"/>
          </a:solidFill>
          <a:latin typeface="+mn-lt"/>
          <a:ea typeface="+mn-ea"/>
          <a:cs typeface="+mn-cs"/>
        </a:defRPr>
      </a:lvl2pPr>
      <a:lvl3pPr marL="1142985" algn="l" defTabSz="1142985" rtl="0" eaLnBrk="1" latinLnBrk="0" hangingPunct="1">
        <a:defRPr sz="2250" kern="1200">
          <a:solidFill>
            <a:schemeClr val="tx1"/>
          </a:solidFill>
          <a:latin typeface="+mn-lt"/>
          <a:ea typeface="+mn-ea"/>
          <a:cs typeface="+mn-cs"/>
        </a:defRPr>
      </a:lvl3pPr>
      <a:lvl4pPr marL="1714477" algn="l" defTabSz="1142985" rtl="0" eaLnBrk="1" latinLnBrk="0" hangingPunct="1">
        <a:defRPr sz="2250" kern="1200">
          <a:solidFill>
            <a:schemeClr val="tx1"/>
          </a:solidFill>
          <a:latin typeface="+mn-lt"/>
          <a:ea typeface="+mn-ea"/>
          <a:cs typeface="+mn-cs"/>
        </a:defRPr>
      </a:lvl4pPr>
      <a:lvl5pPr marL="2285968" algn="l" defTabSz="1142985" rtl="0" eaLnBrk="1" latinLnBrk="0" hangingPunct="1">
        <a:defRPr sz="2250" kern="1200">
          <a:solidFill>
            <a:schemeClr val="tx1"/>
          </a:solidFill>
          <a:latin typeface="+mn-lt"/>
          <a:ea typeface="+mn-ea"/>
          <a:cs typeface="+mn-cs"/>
        </a:defRPr>
      </a:lvl5pPr>
      <a:lvl6pPr marL="2857461" algn="l" defTabSz="1142985" rtl="0" eaLnBrk="1" latinLnBrk="0" hangingPunct="1">
        <a:defRPr sz="2250" kern="1200">
          <a:solidFill>
            <a:schemeClr val="tx1"/>
          </a:solidFill>
          <a:latin typeface="+mn-lt"/>
          <a:ea typeface="+mn-ea"/>
          <a:cs typeface="+mn-cs"/>
        </a:defRPr>
      </a:lvl6pPr>
      <a:lvl7pPr marL="3428953" algn="l" defTabSz="1142985" rtl="0" eaLnBrk="1" latinLnBrk="0" hangingPunct="1">
        <a:defRPr sz="2250" kern="1200">
          <a:solidFill>
            <a:schemeClr val="tx1"/>
          </a:solidFill>
          <a:latin typeface="+mn-lt"/>
          <a:ea typeface="+mn-ea"/>
          <a:cs typeface="+mn-cs"/>
        </a:defRPr>
      </a:lvl7pPr>
      <a:lvl8pPr marL="4000446" algn="l" defTabSz="1142985" rtl="0" eaLnBrk="1" latinLnBrk="0" hangingPunct="1">
        <a:defRPr sz="2250" kern="1200">
          <a:solidFill>
            <a:schemeClr val="tx1"/>
          </a:solidFill>
          <a:latin typeface="+mn-lt"/>
          <a:ea typeface="+mn-ea"/>
          <a:cs typeface="+mn-cs"/>
        </a:defRPr>
      </a:lvl8pPr>
      <a:lvl9pPr marL="4571938" algn="l" defTabSz="1142985"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2. 9. 2024</a:t>
            </a:fld>
            <a:endParaRPr lang="es-ES" altLang="sk-SK"/>
          </a:p>
        </p:txBody>
      </p:sp>
    </p:spTree>
    <p:extLst>
      <p:ext uri="{BB962C8B-B14F-4D97-AF65-F5344CB8AC3E}">
        <p14:creationId xmlns:p14="http://schemas.microsoft.com/office/powerpoint/2010/main" val="1643605581"/>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jpg"/><Relationship Id="rId11" Type="http://schemas.openxmlformats.org/officeDocument/2006/relationships/audio" Target="../media/audio1.wav"/><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7.jp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3.xml"/><Relationship Id="rId6" Type="http://schemas.openxmlformats.org/officeDocument/2006/relationships/image" Target="../media/image15.png"/><Relationship Id="rId5" Type="http://schemas.openxmlformats.org/officeDocument/2006/relationships/image" Target="../media/image6.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g"/><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g"/><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g"/><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jpg"/><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g"/><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g"/><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jpg"/><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g"/><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g"/><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jpg"/><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jpg"/><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jpg"/><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9.jpg"/><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jp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1.jpg"/><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2.jpg"/><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3.jpg"/><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4.jpg"/><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5.jpg"/><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6.jpg"/><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7.jpg"/><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jpg"/><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9.jpg"/><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0.jpg"/><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1.jpg"/><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2.jpg"/><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3.jpg"/><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4.jpg"/><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g"/><Relationship Id="rId1" Type="http://schemas.openxmlformats.org/officeDocument/2006/relationships/slideLayout" Target="../slideLayouts/slideLayout23.xml"/><Relationship Id="rId4" Type="http://schemas.openxmlformats.org/officeDocument/2006/relationships/image" Target="../media/image47.jp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8.jpg"/><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9.jpg"/><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0.jpg"/><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1.jpg"/><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2.jpg"/><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3.jpg"/><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4.jpg"/><Relationship Id="rId1" Type="http://schemas.openxmlformats.org/officeDocument/2006/relationships/slideLayout" Target="../slideLayouts/slideLayout23.xml"/></Relationships>
</file>

<file path=ppt/slides/_rels/slide4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jpg"/><Relationship Id="rId7" Type="http://schemas.openxmlformats.org/officeDocument/2006/relationships/image" Target="../media/image61.png"/><Relationship Id="rId12" Type="http://schemas.openxmlformats.org/officeDocument/2006/relationships/image" Target="../media/image66.png"/><Relationship Id="rId2" Type="http://schemas.openxmlformats.org/officeDocument/2006/relationships/image" Target="../media/image56.png"/><Relationship Id="rId1" Type="http://schemas.openxmlformats.org/officeDocument/2006/relationships/slideLayout" Target="../slideLayouts/slideLayout35.xml"/><Relationship Id="rId6" Type="http://schemas.openxmlformats.org/officeDocument/2006/relationships/image" Target="../media/image60.png"/><Relationship Id="rId11" Type="http://schemas.openxmlformats.org/officeDocument/2006/relationships/image" Target="../media/image65.png"/><Relationship Id="rId5" Type="http://schemas.openxmlformats.org/officeDocument/2006/relationships/image" Target="../media/image59.png"/><Relationship Id="rId10" Type="http://schemas.openxmlformats.org/officeDocument/2006/relationships/image" Target="../media/image64.png"/><Relationship Id="rId4" Type="http://schemas.openxmlformats.org/officeDocument/2006/relationships/image" Target="../media/image58.png"/><Relationship Id="rId9" Type="http://schemas.openxmlformats.org/officeDocument/2006/relationships/image" Target="../media/image63.png"/></Relationships>
</file>

<file path=ppt/slides/_rels/slide48.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45.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19050">
                  <a:solidFill>
                    <a:prstClr val="black">
                      <a:alpha val="70000"/>
                    </a:prstClr>
                  </a:solidFill>
                </a:ln>
                <a:solidFill>
                  <a:srgbClr val="99CCFF"/>
                </a:solidFill>
                <a:effectLst>
                  <a:outerShdw blurRad="50800" dist="38100" dir="2700000" algn="tl" rotWithShape="0">
                    <a:prstClr val="black"/>
                  </a:outerShdw>
                </a:effectLst>
                <a:latin typeface="Artistik" panose="04040505050F02020602" pitchFamily="82" charset="0"/>
              </a:rPr>
              <a:t>Svet objektívom</a:t>
            </a:r>
            <a:endParaRPr lang="sk-SK" sz="10500" b="1" dirty="0">
              <a:ln w="19050">
                <a:solidFill>
                  <a:prstClr val="black">
                    <a:alpha val="70000"/>
                  </a:prstClr>
                </a:solidFill>
              </a:ln>
              <a:solidFill>
                <a:srgbClr val="99CCFF"/>
              </a:solidFill>
              <a:effectLst>
                <a:outerShdw blurRad="50800" dist="38100" dir="2700000" algn="tl" rotWithShape="0">
                  <a:prstClr val="black"/>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a:bevelT w="12700" h="127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19050">
                  <a:solidFill>
                    <a:prstClr val="black">
                      <a:alpha val="70000"/>
                    </a:prstClr>
                  </a:solidFill>
                </a:ln>
                <a:solidFill>
                  <a:srgbClr val="99CCFF"/>
                </a:solidFill>
                <a:effectLst>
                  <a:outerShdw blurRad="50800" dist="38100" dir="2700000" algn="tl" rotWithShape="0">
                    <a:prstClr val="black"/>
                  </a:outerShdw>
                </a:effectLst>
                <a:latin typeface="Artistik" panose="04040505050F02020602" pitchFamily="82" charset="0"/>
              </a:rPr>
              <a:t>El mundo en la lente</a:t>
            </a:r>
            <a:endParaRPr lang="sk-SK" sz="10500" b="1" dirty="0">
              <a:ln w="19050">
                <a:solidFill>
                  <a:prstClr val="black">
                    <a:alpha val="70000"/>
                  </a:prstClr>
                </a:solidFill>
              </a:ln>
              <a:solidFill>
                <a:srgbClr val="99CCFF"/>
              </a:solidFill>
              <a:effectLst>
                <a:outerShdw blurRad="50800" dist="38100" dir="2700000" algn="tl" rotWithShape="0">
                  <a:prstClr val="black"/>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scene3d>
            <a:camera prst="orthographicFront"/>
            <a:lightRig rig="sunset" dir="t"/>
          </a:scene3d>
          <a:sp3d prstMaterial="metal"/>
        </p:spPr>
        <p:txBody>
          <a:bodyPr wrap="square" rtlCol="0">
            <a:prstTxWarp prst="textArchUp">
              <a:avLst/>
            </a:prstTxWarp>
            <a:spAutoFit/>
            <a:scene3d>
              <a:camera prst="orthographicFront"/>
              <a:lightRig rig="threePt" dir="t"/>
            </a:scene3d>
            <a:sp3d prstMaterial="fla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en-US" sz="10500" b="1" i="0" strike="noStrike" kern="1200" cap="none" spc="0" normalizeH="0" baseline="0" noProof="0" dirty="0">
                <a:ln w="19050">
                  <a:solidFill>
                    <a:prstClr val="black">
                      <a:alpha val="70000"/>
                    </a:prstClr>
                  </a:solidFill>
                </a:ln>
                <a:solidFill>
                  <a:srgbClr val="99CCFF"/>
                </a:solidFill>
                <a:effectLst>
                  <a:outerShdw blurRad="50800" dist="38100" dir="2700000" algn="tl" rotWithShape="0">
                    <a:prstClr val="black"/>
                  </a:outerShdw>
                </a:effectLst>
                <a:uLnTx/>
                <a:uFillTx/>
                <a:latin typeface="Artistik" panose="04040505050F02020602" pitchFamily="82" charset="0"/>
                <a:ea typeface="+mn-ea"/>
                <a:cs typeface="+mn-cs"/>
              </a:rPr>
              <a:t>The world in the lens</a:t>
            </a:r>
            <a:endParaRPr kumimoji="0" lang="sk-SK" sz="10500" b="1" i="0" strike="noStrike" kern="1200" cap="none" spc="0" normalizeH="0" baseline="0" noProof="0" dirty="0">
              <a:ln w="19050">
                <a:solidFill>
                  <a:prstClr val="black">
                    <a:alpha val="70000"/>
                  </a:prstClr>
                </a:solidFill>
              </a:ln>
              <a:solidFill>
                <a:srgbClr val="99CCFF"/>
              </a:solidFill>
              <a:effectLst>
                <a:outerShdw blurRad="50800" dist="38100" dir="2700000" algn="tl" rotWithShape="0">
                  <a:prstClr val="black"/>
                </a:outerShdw>
              </a:effectLst>
              <a:uLnTx/>
              <a:uFillTx/>
              <a:latin typeface="Artistik" panose="04040505050F02020602" pitchFamily="82" charset="0"/>
              <a:ea typeface="+mn-ea"/>
              <a:cs typeface="+mn-cs"/>
            </a:endParaRPr>
          </a:p>
        </p:txBody>
      </p:sp>
      <p:sp>
        <p:nvSpPr>
          <p:cNvPr id="4" name="Číslo">
            <a:extLst>
              <a:ext uri="{FF2B5EF4-FFF2-40B4-BE49-F238E27FC236}">
                <a16:creationId xmlns:a16="http://schemas.microsoft.com/office/drawing/2014/main" id="{4263AEC4-7CE8-4A44-9170-019CC59EDE09}"/>
              </a:ext>
            </a:extLst>
          </p:cNvPr>
          <p:cNvSpPr/>
          <p:nvPr/>
        </p:nvSpPr>
        <p:spPr>
          <a:xfrm>
            <a:off x="13194053" y="730327"/>
            <a:ext cx="1223514" cy="674378"/>
          </a:xfrm>
          <a:prstGeom prst="roundRect">
            <a:avLst/>
          </a:prstGeom>
          <a:solidFill>
            <a:schemeClr val="bg1">
              <a:lumMod val="95000"/>
            </a:schemeClr>
          </a:solidFill>
          <a:ln w="22225">
            <a:solidFill>
              <a:schemeClr val="accent1">
                <a:lumMod val="75000"/>
              </a:schemeClr>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4400" b="1">
                <a:ln w="3175">
                  <a:solidFill>
                    <a:schemeClr val="tx1">
                      <a:alpha val="50000"/>
                    </a:schemeClr>
                  </a:solidFill>
                </a:ln>
                <a:solidFill>
                  <a:srgbClr val="3660AC"/>
                </a:solidFill>
                <a:latin typeface="Bahamas" pitchFamily="2" charset="0"/>
              </a:rPr>
              <a:t>65</a:t>
            </a:r>
            <a:endParaRPr kumimoji="0" lang="sk-SK" sz="4400" b="1" i="0" u="none" strike="noStrike" kern="1200" cap="none" spc="0" normalizeH="0" baseline="0" noProof="0" dirty="0">
              <a:ln w="3175">
                <a:solidFill>
                  <a:schemeClr val="tx1">
                    <a:alpha val="50000"/>
                  </a:schemeClr>
                </a:solidFill>
              </a:ln>
              <a:solidFill>
                <a:srgbClr val="3660AC"/>
              </a:solidFill>
              <a:effectLst/>
              <a:uLnTx/>
              <a:uFillTx/>
              <a:latin typeface="Bahamas" pitchFamily="2" charset="0"/>
            </a:endParaRPr>
          </a:p>
        </p:txBody>
      </p:sp>
      <p:sp>
        <p:nvSpPr>
          <p:cNvPr id="9" name="Rok">
            <a:extLst>
              <a:ext uri="{FF2B5EF4-FFF2-40B4-BE49-F238E27FC236}">
                <a16:creationId xmlns:a16="http://schemas.microsoft.com/office/drawing/2014/main" id="{A4D109FD-3207-4BFB-A488-1189D879FF6E}"/>
              </a:ext>
            </a:extLst>
          </p:cNvPr>
          <p:cNvSpPr/>
          <p:nvPr/>
        </p:nvSpPr>
        <p:spPr>
          <a:xfrm>
            <a:off x="7023598" y="6710048"/>
            <a:ext cx="1188000" cy="396000"/>
          </a:xfrm>
          <a:prstGeom prst="roundRect">
            <a:avLst>
              <a:gd name="adj" fmla="val 50000"/>
            </a:avLst>
          </a:prstGeom>
          <a:solidFill>
            <a:schemeClr val="bg1">
              <a:lumMod val="95000"/>
            </a:schemeClr>
          </a:solidFill>
          <a:ln w="19050">
            <a:solidFill>
              <a:schemeClr val="accent1">
                <a:lumMod val="75000"/>
              </a:schemeClr>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18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400" b="1" i="0" u="none" strike="noStrike" kern="1200" cap="none" spc="0" normalizeH="0" baseline="0" noProof="0">
                <a:ln w="19050">
                  <a:noFill/>
                </a:ln>
                <a:solidFill>
                  <a:srgbClr val="3660AC"/>
                </a:solidFill>
                <a:effectLst/>
                <a:uLnTx/>
                <a:uFillTx/>
                <a:latin typeface="Bahamas" pitchFamily="2" charset="0"/>
              </a:rPr>
              <a:t>2022</a:t>
            </a:r>
          </a:p>
        </p:txBody>
      </p:sp>
      <p:sp>
        <p:nvSpPr>
          <p:cNvPr id="3" name="Autor">
            <a:extLst>
              <a:ext uri="{FF2B5EF4-FFF2-40B4-BE49-F238E27FC236}">
                <a16:creationId xmlns:a16="http://schemas.microsoft.com/office/drawing/2014/main" id="{D943E57F-4DDD-4E6E-A634-B715986742BF}"/>
              </a:ext>
            </a:extLst>
          </p:cNvPr>
          <p:cNvSpPr/>
          <p:nvPr/>
        </p:nvSpPr>
        <p:spPr>
          <a:xfrm>
            <a:off x="5608932" y="7526610"/>
            <a:ext cx="4017331" cy="504000"/>
          </a:xfrm>
          <a:prstGeom prst="roundRect">
            <a:avLst/>
          </a:prstGeom>
          <a:solidFill>
            <a:schemeClr val="bg1">
              <a:lumMod val="95000"/>
            </a:schemeClr>
          </a:solidFill>
          <a:ln w="19050" cmpd="sng">
            <a:solidFill>
              <a:schemeClr val="accent1">
                <a:lumMod val="75000"/>
              </a:schemeClr>
            </a:solidFill>
            <a:prstDash val="solid"/>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36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2800" b="1" noProof="0">
                <a:ln w="19050">
                  <a:noFill/>
                </a:ln>
                <a:solidFill>
                  <a:srgbClr val="3660AC"/>
                </a:solidFill>
                <a:latin typeface="Bahamas" pitchFamily="2" charset="0"/>
              </a:rPr>
              <a:t>Benjamin, David</a:t>
            </a:r>
            <a:r>
              <a:rPr kumimoji="0" lang="sk-SK" sz="2800" b="1" i="0" strike="noStrike" kern="1200" cap="none" spc="0" normalizeH="0" baseline="0" noProof="0">
                <a:ln w="19050">
                  <a:noFill/>
                </a:ln>
                <a:solidFill>
                  <a:srgbClr val="3660AC"/>
                </a:solidFill>
                <a:effectLst/>
                <a:uLnTx/>
                <a:uFillTx/>
                <a:latin typeface="Bahamas" pitchFamily="2" charset="0"/>
              </a:rPr>
              <a:t>, Steve</a:t>
            </a:r>
            <a:endParaRPr kumimoji="0" lang="sk-SK" sz="2800" b="1" i="0" strike="noStrike" kern="1200" cap="none" spc="0" normalizeH="0" baseline="0" noProof="0" dirty="0">
              <a:ln w="19050">
                <a:noFill/>
              </a:ln>
              <a:solidFill>
                <a:srgbClr val="3660AC"/>
              </a:solidFill>
              <a:effectLst/>
              <a:uLnTx/>
              <a:uFillTx/>
              <a:latin typeface="Bahamas" pitchFamily="2" charset="0"/>
            </a:endParaRPr>
          </a:p>
        </p:txBody>
      </p:sp>
      <p:pic>
        <p:nvPicPr>
          <p:cNvPr id="5" name="Foto 2b">
            <a:extLst>
              <a:ext uri="{FF2B5EF4-FFF2-40B4-BE49-F238E27FC236}">
                <a16:creationId xmlns:a16="http://schemas.microsoft.com/office/drawing/2014/main" id="{DE449115-B58F-1460-8A9C-D107C9D2620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60000"/>
            <a:ext cx="3929600" cy="2210400"/>
          </a:xfrm>
          <a:prstGeom prst="rect">
            <a:avLst/>
          </a:prstGeom>
          <a:ln>
            <a:noFill/>
          </a:ln>
          <a:effectLst>
            <a:glow rad="12700">
              <a:sysClr val="window" lastClr="FFFFFF"/>
            </a:glow>
            <a:outerShdw blurRad="50800" dist="190500" dir="2700000" algn="tl" rotWithShape="0">
              <a:prstClr val="black">
                <a:alpha val="35000"/>
              </a:prstClr>
            </a:outerShdw>
            <a:softEdge rad="112500"/>
          </a:effectLst>
        </p:spPr>
      </p:pic>
      <p:pic>
        <p:nvPicPr>
          <p:cNvPr id="2" name="Foto 2a">
            <a:extLst>
              <a:ext uri="{FF2B5EF4-FFF2-40B4-BE49-F238E27FC236}">
                <a16:creationId xmlns:a16="http://schemas.microsoft.com/office/drawing/2014/main" id="{BD954305-D783-94C0-9B2C-4D668B237EA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ln>
            <a:noFill/>
          </a:ln>
          <a:effectLst>
            <a:glow rad="12700">
              <a:sysClr val="window" lastClr="FFFFFF"/>
            </a:glow>
            <a:outerShdw blurRad="50800" dist="190500" dir="2700000" algn="tl" rotWithShape="0">
              <a:prstClr val="black">
                <a:alpha val="35000"/>
              </a:prstClr>
            </a:outerShdw>
            <a:softEdge rad="112500"/>
          </a:effectLst>
        </p:spPr>
      </p:pic>
      <p:pic>
        <p:nvPicPr>
          <p:cNvPr id="6" name="Foto 1">
            <a:extLst>
              <a:ext uri="{FF2B5EF4-FFF2-40B4-BE49-F238E27FC236}">
                <a16:creationId xmlns:a16="http://schemas.microsoft.com/office/drawing/2014/main" id="{307B5C2A-3557-7195-DDE6-F3F06B49FE2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88000"/>
            <a:ext cx="3929599" cy="2210400"/>
          </a:xfrm>
          <a:prstGeom prst="rect">
            <a:avLst/>
          </a:prstGeom>
          <a:ln>
            <a:noFill/>
          </a:ln>
          <a:effectLst>
            <a:glow rad="12700">
              <a:sysClr val="window" lastClr="FFFFFF"/>
            </a:glow>
            <a:outerShdw blurRad="50800" dist="190500" dir="2700000" algn="tl" rotWithShape="0">
              <a:prstClr val="black">
                <a:alpha val="35000"/>
              </a:prstClr>
            </a:outerShdw>
            <a:softEdge rad="112500"/>
          </a:effectLst>
        </p:spPr>
      </p:pic>
      <p:pic>
        <p:nvPicPr>
          <p:cNvPr id="13" name="Rám">
            <a:extLst>
              <a:ext uri="{FF2B5EF4-FFF2-40B4-BE49-F238E27FC236}">
                <a16:creationId xmlns:a16="http://schemas.microsoft.com/office/drawing/2014/main" id="{ED79EBCA-36EA-8E25-790C-DEF9E60AE82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3000">
        <p:fade/>
        <p:sndAc>
          <p:stSnd loop="1">
            <p:snd r:embed="rId3" name="Mehdi - Guiding Light.wav"/>
          </p:stSnd>
        </p:sndAc>
      </p:transition>
    </mc:Choice>
    <mc:Fallback xmlns="">
      <p:transition spd="slow" advClick="0" advTm="23000">
        <p:fade/>
        <p:sndAc>
          <p:stSnd loop="1">
            <p:snd r:embed="rId11" name="Mehdi - Guiding Ligh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anim calcmode="lin" valueType="num">
                                      <p:cBhvr>
                                        <p:cTn id="12" dur="2000" fill="hold"/>
                                        <p:tgtEl>
                                          <p:spTgt spid="6"/>
                                        </p:tgtEl>
                                        <p:attrNameLst>
                                          <p:attrName>ppt_x</p:attrName>
                                        </p:attrNameLst>
                                      </p:cBhvr>
                                      <p:tavLst>
                                        <p:tav tm="0">
                                          <p:val>
                                            <p:strVal val="#ppt_x"/>
                                          </p:val>
                                        </p:tav>
                                        <p:tav tm="100000">
                                          <p:val>
                                            <p:strVal val="#ppt_x"/>
                                          </p:val>
                                        </p:tav>
                                      </p:tavLst>
                                    </p:anim>
                                    <p:anim calcmode="lin" valueType="num">
                                      <p:cBhvr>
                                        <p:cTn id="13" dur="2000" fill="hold"/>
                                        <p:tgtEl>
                                          <p:spTgt spid="6"/>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2500" fill="hold"/>
                                        <p:tgtEl>
                                          <p:spTgt spid="2"/>
                                        </p:tgtEl>
                                        <p:attrNameLst>
                                          <p:attrName>ppt_w</p:attrName>
                                        </p:attrNameLst>
                                      </p:cBhvr>
                                      <p:tavLst>
                                        <p:tav tm="0">
                                          <p:val>
                                            <p:fltVal val="0"/>
                                          </p:val>
                                        </p:tav>
                                        <p:tav tm="100000">
                                          <p:val>
                                            <p:strVal val="#ppt_w"/>
                                          </p:val>
                                        </p:tav>
                                      </p:tavLst>
                                    </p:anim>
                                    <p:anim calcmode="lin" valueType="num">
                                      <p:cBhvr>
                                        <p:cTn id="17" dur="2500" fill="hold"/>
                                        <p:tgtEl>
                                          <p:spTgt spid="2"/>
                                        </p:tgtEl>
                                        <p:attrNameLst>
                                          <p:attrName>ppt_h</p:attrName>
                                        </p:attrNameLst>
                                      </p:cBhvr>
                                      <p:tavLst>
                                        <p:tav tm="0">
                                          <p:val>
                                            <p:fltVal val="0"/>
                                          </p:val>
                                        </p:tav>
                                        <p:tav tm="100000">
                                          <p:val>
                                            <p:strVal val="#ppt_h"/>
                                          </p:val>
                                        </p:tav>
                                      </p:tavLst>
                                    </p:anim>
                                    <p:animEffect transition="in" filter="fade">
                                      <p:cBhvr>
                                        <p:cTn id="18" dur="2500"/>
                                        <p:tgtEl>
                                          <p:spTgt spid="2"/>
                                        </p:tgtEl>
                                      </p:cBhvr>
                                    </p:animEffect>
                                    <p:anim calcmode="lin" valueType="num">
                                      <p:cBhvr>
                                        <p:cTn id="19" dur="2500" fill="hold"/>
                                        <p:tgtEl>
                                          <p:spTgt spid="2"/>
                                        </p:tgtEl>
                                        <p:attrNameLst>
                                          <p:attrName>ppt_x</p:attrName>
                                        </p:attrNameLst>
                                      </p:cBhvr>
                                      <p:tavLst>
                                        <p:tav tm="0">
                                          <p:val>
                                            <p:fltVal val="0.5"/>
                                          </p:val>
                                        </p:tav>
                                        <p:tav tm="100000">
                                          <p:val>
                                            <p:strVal val="#ppt_x"/>
                                          </p:val>
                                        </p:tav>
                                      </p:tavLst>
                                    </p:anim>
                                    <p:anim calcmode="lin" valueType="num">
                                      <p:cBhvr>
                                        <p:cTn id="20" dur="2500" fill="hold"/>
                                        <p:tgtEl>
                                          <p:spTgt spid="2"/>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5"/>
                                        </p:tgtEl>
                                        <p:attrNameLst>
                                          <p:attrName>style.visibility</p:attrName>
                                        </p:attrNameLst>
                                      </p:cBhvr>
                                      <p:to>
                                        <p:strVal val="visible"/>
                                      </p:to>
                                    </p:set>
                                    <p:anim calcmode="lin" valueType="num">
                                      <p:cBhvr>
                                        <p:cTn id="23" dur="2500" fill="hold"/>
                                        <p:tgtEl>
                                          <p:spTgt spid="5"/>
                                        </p:tgtEl>
                                        <p:attrNameLst>
                                          <p:attrName>ppt_w</p:attrName>
                                        </p:attrNameLst>
                                      </p:cBhvr>
                                      <p:tavLst>
                                        <p:tav tm="0">
                                          <p:val>
                                            <p:fltVal val="0"/>
                                          </p:val>
                                        </p:tav>
                                        <p:tav tm="100000">
                                          <p:val>
                                            <p:strVal val="#ppt_w"/>
                                          </p:val>
                                        </p:tav>
                                      </p:tavLst>
                                    </p:anim>
                                    <p:anim calcmode="lin" valueType="num">
                                      <p:cBhvr>
                                        <p:cTn id="24" dur="2500" fill="hold"/>
                                        <p:tgtEl>
                                          <p:spTgt spid="5"/>
                                        </p:tgtEl>
                                        <p:attrNameLst>
                                          <p:attrName>ppt_h</p:attrName>
                                        </p:attrNameLst>
                                      </p:cBhvr>
                                      <p:tavLst>
                                        <p:tav tm="0">
                                          <p:val>
                                            <p:fltVal val="0"/>
                                          </p:val>
                                        </p:tav>
                                        <p:tav tm="100000">
                                          <p:val>
                                            <p:strVal val="#ppt_h"/>
                                          </p:val>
                                        </p:tav>
                                      </p:tavLst>
                                    </p:anim>
                                    <p:animEffect transition="in" filter="fade">
                                      <p:cBhvr>
                                        <p:cTn id="25" dur="2500"/>
                                        <p:tgtEl>
                                          <p:spTgt spid="5"/>
                                        </p:tgtEl>
                                      </p:cBhvr>
                                    </p:animEffect>
                                    <p:anim calcmode="lin" valueType="num">
                                      <p:cBhvr>
                                        <p:cTn id="26" dur="2500" fill="hold"/>
                                        <p:tgtEl>
                                          <p:spTgt spid="5"/>
                                        </p:tgtEl>
                                        <p:attrNameLst>
                                          <p:attrName>ppt_x</p:attrName>
                                        </p:attrNameLst>
                                      </p:cBhvr>
                                      <p:tavLst>
                                        <p:tav tm="0">
                                          <p:val>
                                            <p:fltVal val="0.5"/>
                                          </p:val>
                                        </p:tav>
                                        <p:tav tm="100000">
                                          <p:val>
                                            <p:strVal val="#ppt_x"/>
                                          </p:val>
                                        </p:tav>
                                      </p:tavLst>
                                    </p:anim>
                                    <p:anim calcmode="lin" valueType="num">
                                      <p:cBhvr>
                                        <p:cTn id="27" dur="2500" fill="hold"/>
                                        <p:tgtEl>
                                          <p:spTgt spid="5"/>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42" presetClass="entr" presetSubtype="0" fill="hold" grpId="0" nodeType="afterEffect">
                                  <p:stCondLst>
                                    <p:cond delay="50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500"/>
                                        <p:tgtEl>
                                          <p:spTgt spid="3"/>
                                        </p:tgtEl>
                                      </p:cBhvr>
                                    </p:animEffect>
                                    <p:anim calcmode="lin" valueType="num">
                                      <p:cBhvr>
                                        <p:cTn id="32" dur="1500" fill="hold"/>
                                        <p:tgtEl>
                                          <p:spTgt spid="3"/>
                                        </p:tgtEl>
                                        <p:attrNameLst>
                                          <p:attrName>ppt_x</p:attrName>
                                        </p:attrNameLst>
                                      </p:cBhvr>
                                      <p:tavLst>
                                        <p:tav tm="0">
                                          <p:val>
                                            <p:strVal val="#ppt_x"/>
                                          </p:val>
                                        </p:tav>
                                        <p:tav tm="100000">
                                          <p:val>
                                            <p:strVal val="#ppt_x"/>
                                          </p:val>
                                        </p:tav>
                                      </p:tavLst>
                                    </p:anim>
                                    <p:anim calcmode="lin" valueType="num">
                                      <p:cBhvr>
                                        <p:cTn id="33" dur="1500" fill="hold"/>
                                        <p:tgtEl>
                                          <p:spTgt spid="3"/>
                                        </p:tgtEl>
                                        <p:attrNameLst>
                                          <p:attrName>ppt_y</p:attrName>
                                        </p:attrNameLst>
                                      </p:cBhvr>
                                      <p:tavLst>
                                        <p:tav tm="0">
                                          <p:val>
                                            <p:strVal val="#ppt_y+.1"/>
                                          </p:val>
                                        </p:tav>
                                        <p:tav tm="100000">
                                          <p:val>
                                            <p:strVal val="#ppt_y"/>
                                          </p:val>
                                        </p:tav>
                                      </p:tavLst>
                                    </p:anim>
                                  </p:childTnLst>
                                </p:cTn>
                              </p:par>
                            </p:childTnLst>
                          </p:cTn>
                        </p:par>
                        <p:par>
                          <p:cTn id="34" fill="hold">
                            <p:stCondLst>
                              <p:cond delay="7000"/>
                            </p:stCondLst>
                            <p:childTnLst>
                              <p:par>
                                <p:cTn id="35" presetID="53" presetClass="entr" presetSubtype="16" fill="hold" grpId="0"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1500" fill="hold"/>
                                        <p:tgtEl>
                                          <p:spTgt spid="9"/>
                                        </p:tgtEl>
                                        <p:attrNameLst>
                                          <p:attrName>ppt_w</p:attrName>
                                        </p:attrNameLst>
                                      </p:cBhvr>
                                      <p:tavLst>
                                        <p:tav tm="0">
                                          <p:val>
                                            <p:fltVal val="0"/>
                                          </p:val>
                                        </p:tav>
                                        <p:tav tm="100000">
                                          <p:val>
                                            <p:strVal val="#ppt_w"/>
                                          </p:val>
                                        </p:tav>
                                      </p:tavLst>
                                    </p:anim>
                                    <p:anim calcmode="lin" valueType="num">
                                      <p:cBhvr>
                                        <p:cTn id="38" dur="1500" fill="hold"/>
                                        <p:tgtEl>
                                          <p:spTgt spid="9"/>
                                        </p:tgtEl>
                                        <p:attrNameLst>
                                          <p:attrName>ppt_h</p:attrName>
                                        </p:attrNameLst>
                                      </p:cBhvr>
                                      <p:tavLst>
                                        <p:tav tm="0">
                                          <p:val>
                                            <p:fltVal val="0"/>
                                          </p:val>
                                        </p:tav>
                                        <p:tav tm="100000">
                                          <p:val>
                                            <p:strVal val="#ppt_h"/>
                                          </p:val>
                                        </p:tav>
                                      </p:tavLst>
                                    </p:anim>
                                    <p:animEffect transition="in" filter="fade">
                                      <p:cBhvr>
                                        <p:cTn id="39" dur="1500"/>
                                        <p:tgtEl>
                                          <p:spTgt spid="9"/>
                                        </p:tgtEl>
                                      </p:cBhvr>
                                    </p:animEffect>
                                  </p:childTnLst>
                                </p:cTn>
                              </p:par>
                            </p:childTnLst>
                          </p:cTn>
                        </p:par>
                        <p:par>
                          <p:cTn id="40" fill="hold">
                            <p:stCondLst>
                              <p:cond delay="9000"/>
                            </p:stCondLst>
                            <p:childTnLst>
                              <p:par>
                                <p:cTn id="41" presetID="10" presetClass="exit" presetSubtype="0" fill="hold" grpId="0" nodeType="afterEffect">
                                  <p:stCondLst>
                                    <p:cond delay="1000"/>
                                  </p:stCondLst>
                                  <p:iterate type="lt">
                                    <p:tmPct val="0"/>
                                  </p:iterate>
                                  <p:childTnLst>
                                    <p:animEffect transition="out" filter="fade">
                                      <p:cBhvr>
                                        <p:cTn id="42" dur="1000"/>
                                        <p:tgtEl>
                                          <p:spTgt spid="7">
                                            <p:txEl>
                                              <p:pRg st="0" end="0"/>
                                            </p:txEl>
                                          </p:spTgt>
                                        </p:tgtEl>
                                      </p:cBhvr>
                                    </p:animEffect>
                                    <p:set>
                                      <p:cBhvr>
                                        <p:cTn id="43" dur="1" fill="hold">
                                          <p:stCondLst>
                                            <p:cond delay="999"/>
                                          </p:stCondLst>
                                        </p:cTn>
                                        <p:tgtEl>
                                          <p:spTgt spid="7">
                                            <p:txEl>
                                              <p:pRg st="0" end="0"/>
                                            </p:txEl>
                                          </p:spTgt>
                                        </p:tgtEl>
                                        <p:attrNameLst>
                                          <p:attrName>style.visibility</p:attrName>
                                        </p:attrNameLst>
                                      </p:cBhvr>
                                      <p:to>
                                        <p:strVal val="hidden"/>
                                      </p:to>
                                    </p:set>
                                  </p:childTnLst>
                                </p:cTn>
                              </p:par>
                            </p:childTnLst>
                          </p:cTn>
                        </p:par>
                        <p:par>
                          <p:cTn id="44" fill="hold">
                            <p:stCondLst>
                              <p:cond delay="11000"/>
                            </p:stCondLst>
                            <p:childTnLst>
                              <p:par>
                                <p:cTn id="45" presetID="1" presetClass="entr" presetSubtype="0" fill="hold" grpId="0" nodeType="afterEffect">
                                  <p:stCondLst>
                                    <p:cond delay="0"/>
                                  </p:stCondLst>
                                  <p:iterate type="lt">
                                    <p:tmAbs val="300"/>
                                  </p:iterate>
                                  <p:childTnLst>
                                    <p:set>
                                      <p:cBhvr>
                                        <p:cTn id="46" dur="1" fill="hold">
                                          <p:stCondLst>
                                            <p:cond delay="0"/>
                                          </p:stCondLst>
                                        </p:cTn>
                                        <p:tgtEl>
                                          <p:spTgt spid="17"/>
                                        </p:tgtEl>
                                        <p:attrNameLst>
                                          <p:attrName>style.visibility</p:attrName>
                                        </p:attrNameLst>
                                      </p:cBhvr>
                                      <p:to>
                                        <p:strVal val="visible"/>
                                      </p:to>
                                    </p:set>
                                  </p:childTnLst>
                                </p:cTn>
                              </p:par>
                            </p:childTnLst>
                          </p:cTn>
                        </p:par>
                        <p:par>
                          <p:cTn id="47" fill="hold">
                            <p:stCondLst>
                              <p:cond delay="15501"/>
                            </p:stCondLst>
                            <p:childTnLst>
                              <p:par>
                                <p:cTn id="48" presetID="10" presetClass="exit" presetSubtype="0" fill="hold" grpId="1" nodeType="afterEffect">
                                  <p:stCondLst>
                                    <p:cond delay="1000"/>
                                  </p:stCondLst>
                                  <p:iterate type="lt">
                                    <p:tmPct val="0"/>
                                  </p:iterate>
                                  <p:childTnLst>
                                    <p:animEffect transition="out" filter="fade">
                                      <p:cBhvr>
                                        <p:cTn id="49" dur="1000"/>
                                        <p:tgtEl>
                                          <p:spTgt spid="17"/>
                                        </p:tgtEl>
                                      </p:cBhvr>
                                    </p:animEffect>
                                    <p:set>
                                      <p:cBhvr>
                                        <p:cTn id="50" dur="1" fill="hold">
                                          <p:stCondLst>
                                            <p:cond delay="999"/>
                                          </p:stCondLst>
                                        </p:cTn>
                                        <p:tgtEl>
                                          <p:spTgt spid="17"/>
                                        </p:tgtEl>
                                        <p:attrNameLst>
                                          <p:attrName>style.visibility</p:attrName>
                                        </p:attrNameLst>
                                      </p:cBhvr>
                                      <p:to>
                                        <p:strVal val="hidden"/>
                                      </p:to>
                                    </p:set>
                                  </p:childTnLst>
                                </p:cTn>
                              </p:par>
                            </p:childTnLst>
                          </p:cTn>
                        </p:par>
                        <p:par>
                          <p:cTn id="51" fill="hold">
                            <p:stCondLst>
                              <p:cond delay="17501"/>
                            </p:stCondLst>
                            <p:childTnLst>
                              <p:par>
                                <p:cTn id="52" presetID="1" presetClass="entr" presetSubtype="0" fill="hold" grpId="0" nodeType="afterEffect">
                                  <p:stCondLst>
                                    <p:cond delay="0"/>
                                  </p:stCondLst>
                                  <p:iterate type="lt">
                                    <p:tmAbs val="300"/>
                                  </p:iterate>
                                  <p:childTnLst>
                                    <p:set>
                                      <p:cBhvr>
                                        <p:cTn id="53"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Krajina">
            <a:extLst>
              <a:ext uri="{FF2B5EF4-FFF2-40B4-BE49-F238E27FC236}">
                <a16:creationId xmlns:a16="http://schemas.microsoft.com/office/drawing/2014/main" id="{B3007008-254A-4C29-9D1C-66A9E5E6B6A1}"/>
              </a:ext>
            </a:extLst>
          </p:cNvPr>
          <p:cNvSpPr txBox="1"/>
          <p:nvPr/>
        </p:nvSpPr>
        <p:spPr>
          <a:xfrm>
            <a:off x="4892292" y="6900057"/>
            <a:ext cx="5455413" cy="1015663"/>
          </a:xfrm>
          <a:prstGeom prst="rect">
            <a:avLst/>
          </a:prstGeom>
          <a:noFill/>
          <a:scene3d>
            <a:camera prst="orthographicFront"/>
            <a:lightRig rig="sunset" dir="t"/>
          </a:scene3d>
          <a:sp3d prstMaterial="matte"/>
        </p:spPr>
        <p:txBody>
          <a:bodyPr wrap="square" rtlCol="0">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6000" b="1" i="0" strike="noStrike" kern="1200" cap="none" spc="0" normalizeH="0" baseline="0" noProof="0">
                <a:ln w="19050">
                  <a:solidFill>
                    <a:prstClr val="black">
                      <a:alpha val="70000"/>
                    </a:prstClr>
                  </a:solidFill>
                </a:ln>
                <a:solidFill>
                  <a:srgbClr val="99CCFF"/>
                </a:solidFill>
                <a:effectLst>
                  <a:outerShdw blurRad="50800" dist="38100" dir="2700000" algn="tl" rotWithShape="0">
                    <a:prstClr val="black"/>
                  </a:outerShdw>
                </a:effectLst>
                <a:uLnTx/>
                <a:uFillTx/>
                <a:latin typeface="Cancun" panose="03020902040302020201" pitchFamily="66" charset="0"/>
              </a:rPr>
              <a:t>ANTARCTICA</a:t>
            </a:r>
            <a:endParaRPr kumimoji="0" lang="sk-SK" sz="6000" b="1" i="0" strike="noStrike" kern="1200" cap="none" spc="0" normalizeH="0" baseline="0" noProof="0" dirty="0">
              <a:ln w="19050">
                <a:solidFill>
                  <a:prstClr val="black">
                    <a:alpha val="70000"/>
                  </a:prstClr>
                </a:solidFill>
              </a:ln>
              <a:solidFill>
                <a:srgbClr val="99CCFF"/>
              </a:solidFill>
              <a:effectLst>
                <a:outerShdw blurRad="50800" dist="38100" dir="2700000" algn="tl" rotWithShape="0">
                  <a:prstClr val="black"/>
                </a:outerShdw>
              </a:effectLst>
              <a:uLnTx/>
              <a:uFillTx/>
              <a:latin typeface="Cancun" panose="03020902040302020201" pitchFamily="66" charset="0"/>
            </a:endParaRPr>
          </a:p>
        </p:txBody>
      </p:sp>
      <p:sp>
        <p:nvSpPr>
          <p:cNvPr id="13" name="Miesto">
            <a:extLst>
              <a:ext uri="{FF2B5EF4-FFF2-40B4-BE49-F238E27FC236}">
                <a16:creationId xmlns:a16="http://schemas.microsoft.com/office/drawing/2014/main" id="{D4312095-C7C5-43FB-BB74-12511973591D}"/>
              </a:ext>
            </a:extLst>
          </p:cNvPr>
          <p:cNvSpPr txBox="1"/>
          <p:nvPr/>
        </p:nvSpPr>
        <p:spPr>
          <a:xfrm>
            <a:off x="1260178" y="1672443"/>
            <a:ext cx="12719643" cy="1446550"/>
          </a:xfrm>
          <a:prstGeom prst="rect">
            <a:avLst/>
          </a:prstGeom>
          <a:noFill/>
          <a:scene3d>
            <a:camera prst="orthographicFront"/>
            <a:lightRig rig="sunset" dir="t"/>
          </a:scene3d>
          <a:sp3d prstMaterial="matte"/>
        </p:spPr>
        <p:txBody>
          <a:bodyPr wrap="square" rtlCol="0">
            <a:prstTxWarp prst="textArchUp">
              <a:avLst/>
            </a:prstTxWarp>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8800" b="1">
                <a:ln w="19050">
                  <a:solidFill>
                    <a:prstClr val="black">
                      <a:alpha val="70000"/>
                    </a:prstClr>
                  </a:solidFill>
                </a:ln>
                <a:solidFill>
                  <a:srgbClr val="99CCFF"/>
                </a:solidFill>
                <a:effectLst>
                  <a:outerShdw blurRad="50800" dist="38100" dir="2700000" algn="tl" rotWithShape="0">
                    <a:prstClr val="black"/>
                  </a:outerShdw>
                </a:effectLst>
                <a:latin typeface="Cancun" panose="03020902040302020201" pitchFamily="66" charset="0"/>
              </a:rPr>
              <a:t>HALF MOON ISLAND</a:t>
            </a:r>
            <a:endParaRPr kumimoji="0" lang="sk-SK" sz="8800" b="1" strike="noStrike" kern="1200" cap="none" normalizeH="0" baseline="0" noProof="0" dirty="0">
              <a:ln w="19050">
                <a:solidFill>
                  <a:prstClr val="black">
                    <a:alpha val="70000"/>
                  </a:prstClr>
                </a:solidFill>
              </a:ln>
              <a:solidFill>
                <a:srgbClr val="99CCFF"/>
              </a:solidFill>
              <a:effectLst>
                <a:outerShdw blurRad="50800" dist="38100" dir="2700000" algn="tl" rotWithShape="0">
                  <a:prstClr val="black"/>
                </a:outerShdw>
              </a:effectLst>
              <a:uLnTx/>
              <a:uFillTx/>
              <a:latin typeface="Cancun" panose="03020902040302020201" pitchFamily="66" charset="0"/>
            </a:endParaRPr>
          </a:p>
        </p:txBody>
      </p:sp>
      <p:pic>
        <p:nvPicPr>
          <p:cNvPr id="3" name="Foto 2b">
            <a:extLst>
              <a:ext uri="{FF2B5EF4-FFF2-40B4-BE49-F238E27FC236}">
                <a16:creationId xmlns:a16="http://schemas.microsoft.com/office/drawing/2014/main" id="{36B435F9-25D9-F47D-E7F8-AFB9BB1C636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900000">
            <a:off x="9111600" y="3960000"/>
            <a:ext cx="3929600" cy="2210400"/>
          </a:xfrm>
          <a:prstGeom prst="rect">
            <a:avLst/>
          </a:prstGeom>
          <a:ln>
            <a:noFill/>
          </a:ln>
          <a:effectLst>
            <a:glow rad="12700">
              <a:sysClr val="window" lastClr="FFFFFF"/>
            </a:glow>
            <a:outerShdw blurRad="50800" dist="190500" dir="2700000" algn="tl" rotWithShape="0">
              <a:prstClr val="black">
                <a:alpha val="35000"/>
              </a:prstClr>
            </a:outerShdw>
            <a:softEdge rad="112500"/>
          </a:effectLst>
        </p:spPr>
      </p:pic>
      <p:pic>
        <p:nvPicPr>
          <p:cNvPr id="4" name="Foto 2a">
            <a:extLst>
              <a:ext uri="{FF2B5EF4-FFF2-40B4-BE49-F238E27FC236}">
                <a16:creationId xmlns:a16="http://schemas.microsoft.com/office/drawing/2014/main" id="{816A2AF5-7DD6-2314-045A-E25C025CF7E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ln>
            <a:noFill/>
          </a:ln>
          <a:effectLst>
            <a:glow rad="12700">
              <a:sysClr val="window" lastClr="FFFFFF"/>
            </a:glow>
            <a:outerShdw blurRad="50800" dist="190500" dir="2700000" algn="tl" rotWithShape="0">
              <a:prstClr val="black">
                <a:alpha val="35000"/>
              </a:prstClr>
            </a:outerShdw>
            <a:softEdge rad="112500"/>
          </a:effectLst>
        </p:spPr>
      </p:pic>
      <p:pic>
        <p:nvPicPr>
          <p:cNvPr id="5" name="Foto 1">
            <a:extLst>
              <a:ext uri="{FF2B5EF4-FFF2-40B4-BE49-F238E27FC236}">
                <a16:creationId xmlns:a16="http://schemas.microsoft.com/office/drawing/2014/main" id="{AC95D739-8B5F-FADB-FB91-ADF19B16D43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655600" y="2988000"/>
            <a:ext cx="3929599" cy="2210400"/>
          </a:xfrm>
          <a:prstGeom prst="rect">
            <a:avLst/>
          </a:prstGeom>
          <a:ln>
            <a:noFill/>
          </a:ln>
          <a:effectLst>
            <a:glow rad="12700">
              <a:sysClr val="window" lastClr="FFFFFF"/>
            </a:glow>
            <a:outerShdw blurRad="50800" dist="190500" dir="2700000" algn="tl" rotWithShape="0">
              <a:prstClr val="black">
                <a:alpha val="35000"/>
              </a:prstClr>
            </a:outerShdw>
            <a:softEdge rad="112500"/>
          </a:effectLst>
        </p:spPr>
      </p:pic>
      <p:pic>
        <p:nvPicPr>
          <p:cNvPr id="2" name="Rám">
            <a:extLst>
              <a:ext uri="{FF2B5EF4-FFF2-40B4-BE49-F238E27FC236}">
                <a16:creationId xmlns:a16="http://schemas.microsoft.com/office/drawing/2014/main" id="{32797AEC-C899-75F9-CC26-B02AC2D192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116291566"/>
      </p:ext>
    </p:extLst>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500"/>
                                  </p:iterate>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6501"/>
                            </p:stCondLst>
                            <p:childTnLst>
                              <p:par>
                                <p:cTn id="8" presetID="16" presetClass="entr" presetSubtype="37" fill="hold" nodeType="afterEffect">
                                  <p:stCondLst>
                                    <p:cond delay="1000"/>
                                  </p:stCondLst>
                                  <p:childTnLst>
                                    <p:set>
                                      <p:cBhvr>
                                        <p:cTn id="9" dur="1" fill="hold">
                                          <p:stCondLst>
                                            <p:cond delay="0"/>
                                          </p:stCondLst>
                                        </p:cTn>
                                        <p:tgtEl>
                                          <p:spTgt spid="16">
                                            <p:txEl>
                                              <p:pRg st="0" end="0"/>
                                            </p:txEl>
                                          </p:spTgt>
                                        </p:tgtEl>
                                        <p:attrNameLst>
                                          <p:attrName>style.visibility</p:attrName>
                                        </p:attrNameLst>
                                      </p:cBhvr>
                                      <p:to>
                                        <p:strVal val="visible"/>
                                      </p:to>
                                    </p:set>
                                    <p:animEffect transition="in" filter="barn(outVertical)">
                                      <p:cBhvr>
                                        <p:cTn id="10" dur="1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1">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8377"/>
            <a:ext cx="15240000" cy="8572500"/>
          </a:xfrm>
          <a:prstGeom prst="rect">
            <a:avLst/>
          </a:prstGeom>
        </p:spPr>
      </p:pic>
      <p:pic>
        <p:nvPicPr>
          <p:cNvPr id="7" name="Mapa2">
            <a:extLst>
              <a:ext uri="{FF2B5EF4-FFF2-40B4-BE49-F238E27FC236}">
                <a16:creationId xmlns:a16="http://schemas.microsoft.com/office/drawing/2014/main" id="{A6AFB55F-DB8D-8996-31D0-C1008722902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91208" y="336486"/>
            <a:ext cx="3305195" cy="3867079"/>
          </a:xfrm>
          <a:prstGeom prst="rect">
            <a:avLst/>
          </a:prstGeom>
          <a:effectLst>
            <a:outerShdw blurRad="76200" dist="63500" dir="2700000" algn="tl" rotWithShape="0">
              <a:prstClr val="black">
                <a:alpha val="7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2246194" y="1424105"/>
            <a:ext cx="1216966" cy="205629"/>
          </a:xfrm>
          <a:prstGeom prst="rect">
            <a:avLst/>
          </a:prstGeom>
          <a:solidFill>
            <a:srgbClr val="99CCFF"/>
          </a:solidFill>
          <a:ln w="6350" cap="flat" cmpd="sng" algn="ctr">
            <a:solidFill>
              <a:sysClr val="windowText" lastClr="000000"/>
            </a:solidFill>
            <a:prstDash val="solid"/>
            <a:miter lim="800000"/>
          </a:ln>
          <a:effectLst/>
        </p:spPr>
        <p:txBody>
          <a:bodyPr wrap="square" tIns="36000" bIns="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100" b="1" i="1" kern="0" noProof="0">
                <a:latin typeface="Arial" panose="020B0604020202020204" pitchFamily="34" charset="0"/>
                <a:ea typeface="Tahoma" panose="020B0604030504040204" pitchFamily="34" charset="0"/>
                <a:cs typeface="Arial" panose="020B0604020202020204" pitchFamily="34" charset="0"/>
              </a:rPr>
              <a:t>ANTARCTICA</a:t>
            </a:r>
            <a:endParaRPr kumimoji="0" lang="sk-SK" sz="1100" b="1" i="1" u="none" strike="noStrike" kern="0" cap="none" spc="0" normalizeH="0" baseline="0" noProof="0">
              <a:ln>
                <a:noFill/>
              </a:ln>
              <a:effectLst/>
              <a:uLnTx/>
              <a:uFillTx/>
              <a:latin typeface="Arial" panose="020B0604020202020204" pitchFamily="34" charset="0"/>
              <a:ea typeface="Tahoma" panose="020B0604030504040204" pitchFamily="34" charset="0"/>
              <a:cs typeface="Arial" panose="020B0604020202020204" pitchFamily="34" charset="0"/>
            </a:endParaRP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19182104">
            <a:off x="1112000" y="2666481"/>
            <a:ext cx="756644" cy="272391"/>
          </a:xfrm>
          <a:prstGeom prst="rect">
            <a:avLst/>
          </a:prstGeom>
        </p:spPr>
      </p:pic>
      <p:sp>
        <p:nvSpPr>
          <p:cNvPr id="2" name="GPS">
            <a:extLst>
              <a:ext uri="{FF2B5EF4-FFF2-40B4-BE49-F238E27FC236}">
                <a16:creationId xmlns:a16="http://schemas.microsoft.com/office/drawing/2014/main" id="{2660E44D-51F8-4262-AF9D-8B8CAA567E53}"/>
              </a:ext>
            </a:extLst>
          </p:cNvPr>
          <p:cNvSpPr/>
          <p:nvPr/>
        </p:nvSpPr>
        <p:spPr>
          <a:xfrm>
            <a:off x="1802616" y="7506033"/>
            <a:ext cx="3481972" cy="282427"/>
          </a:xfrm>
          <a:prstGeom prst="roundRect">
            <a:avLst>
              <a:gd name="adj" fmla="val 50000"/>
            </a:avLst>
          </a:prstGeom>
          <a:solidFill>
            <a:schemeClr val="bg1">
              <a:lumMod val="95000"/>
            </a:schemeClr>
          </a:solidFill>
          <a:ln>
            <a:solidFill>
              <a:schemeClr val="accent1">
                <a:lumMod val="75000"/>
                <a:alpha val="99000"/>
              </a:schemeClr>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lvl="0" algn="ctr">
              <a:defRPr/>
            </a:pPr>
            <a:r>
              <a:rPr lang="pl-PL" sz="1600" b="1" i="1">
                <a:solidFill>
                  <a:prstClr val="black"/>
                </a:solidFill>
                <a:latin typeface="Arial" panose="020B0604020202020204" pitchFamily="34" charset="0"/>
                <a:cs typeface="Arial" panose="020B0604020202020204" pitchFamily="34" charset="0"/>
              </a:rPr>
              <a:t>GPS  S 62°35′26''  W 59°54′07''</a:t>
            </a:r>
            <a:endPar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8" name="Krajina">
            <a:extLst>
              <a:ext uri="{FF2B5EF4-FFF2-40B4-BE49-F238E27FC236}">
                <a16:creationId xmlns:a16="http://schemas.microsoft.com/office/drawing/2014/main" id="{BA768761-BAED-4BA1-B7E9-150C5F2D7DCF}"/>
              </a:ext>
            </a:extLst>
          </p:cNvPr>
          <p:cNvSpPr txBox="1"/>
          <p:nvPr/>
        </p:nvSpPr>
        <p:spPr>
          <a:xfrm>
            <a:off x="923256" y="6371895"/>
            <a:ext cx="5240693" cy="923330"/>
          </a:xfrm>
          <a:prstGeom prst="rect">
            <a:avLst/>
          </a:prstGeom>
          <a:noFill/>
        </p:spPr>
        <p:txBody>
          <a:bodyPr wrap="square">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5400" b="1" i="0" u="none" strike="noStrike" kern="1200" cap="none" spc="0" normalizeH="0" baseline="0" noProof="0">
                <a:ln w="19050">
                  <a:solidFill>
                    <a:prstClr val="black">
                      <a:alpha val="70000"/>
                    </a:prstClr>
                  </a:solidFill>
                </a:ln>
                <a:solidFill>
                  <a:srgbClr val="99CCFF"/>
                </a:solidFill>
                <a:effectLst>
                  <a:outerShdw blurRad="50800" dist="38100" dir="2700000" algn="tl" rotWithShape="0">
                    <a:prstClr val="black"/>
                  </a:outerShdw>
                </a:effectLst>
                <a:uLnTx/>
                <a:uFillTx/>
                <a:latin typeface="Cancun" panose="03020902040302020201" pitchFamily="66" charset="0"/>
              </a:rPr>
              <a:t>ANTARCTICA</a:t>
            </a:r>
            <a:endParaRPr kumimoji="0" lang="sk-SK" sz="5400" b="1" i="0" u="none" strike="noStrike" kern="1200" cap="none" spc="0" normalizeH="0" baseline="0" noProof="0" dirty="0">
              <a:ln w="19050">
                <a:solidFill>
                  <a:prstClr val="black">
                    <a:alpha val="70000"/>
                  </a:prstClr>
                </a:solidFill>
              </a:ln>
              <a:solidFill>
                <a:srgbClr val="99CCFF"/>
              </a:solidFill>
              <a:effectLst>
                <a:outerShdw blurRad="50800" dist="38100" dir="2700000" algn="tl" rotWithShape="0">
                  <a:prstClr val="black"/>
                </a:outerShdw>
              </a:effectLst>
              <a:uLnTx/>
              <a:uFillTx/>
              <a:latin typeface="Cancun" panose="03020902040302020201" pitchFamily="66" charset="0"/>
            </a:endParaRPr>
          </a:p>
        </p:txBody>
      </p:sp>
      <p:pic>
        <p:nvPicPr>
          <p:cNvPr id="9" name="Hviezda">
            <a:extLst>
              <a:ext uri="{FF2B5EF4-FFF2-40B4-BE49-F238E27FC236}">
                <a16:creationId xmlns:a16="http://schemas.microsoft.com/office/drawing/2014/main" id="{788C12F7-3FED-3FF6-2F8C-38EB9CCCEE5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68136" y="889557"/>
            <a:ext cx="438950" cy="420660"/>
          </a:xfrm>
          <a:prstGeom prst="rect">
            <a:avLst/>
          </a:prstGeom>
        </p:spPr>
      </p:pic>
      <p:sp>
        <p:nvSpPr>
          <p:cNvPr id="12" name="Miesto">
            <a:extLst>
              <a:ext uri="{FF2B5EF4-FFF2-40B4-BE49-F238E27FC236}">
                <a16:creationId xmlns:a16="http://schemas.microsoft.com/office/drawing/2014/main" id="{91C9C70E-2EDD-C049-D93E-B080BC2C1F9B}"/>
              </a:ext>
            </a:extLst>
          </p:cNvPr>
          <p:cNvSpPr txBox="1"/>
          <p:nvPr/>
        </p:nvSpPr>
        <p:spPr>
          <a:xfrm>
            <a:off x="4490325" y="630265"/>
            <a:ext cx="1584176" cy="261610"/>
          </a:xfrm>
          <a:prstGeom prst="rect">
            <a:avLst/>
          </a:prstGeom>
          <a:solidFill>
            <a:srgbClr val="99CCFF"/>
          </a:solidFill>
          <a:ln>
            <a:solidFill>
              <a:schemeClr val="tx1"/>
            </a:solidFill>
          </a:ln>
        </p:spPr>
        <p:txBody>
          <a:bodyPr wrap="square" tIns="36000" bIns="0" rtlCol="0">
            <a:spAutoFit/>
          </a:bodyPr>
          <a:lstStyle/>
          <a:p>
            <a:pPr algn="ctr"/>
            <a:r>
              <a:rPr lang="sk-SK" sz="1400"/>
              <a:t>Half Moon Island</a:t>
            </a:r>
          </a:p>
        </p:txBody>
      </p:sp>
      <p:pic>
        <p:nvPicPr>
          <p:cNvPr id="3" name="Rám">
            <a:extLst>
              <a:ext uri="{FF2B5EF4-FFF2-40B4-BE49-F238E27FC236}">
                <a16:creationId xmlns:a16="http://schemas.microsoft.com/office/drawing/2014/main" id="{B21CC8CC-C049-6D66-B236-D7ED1FFD65E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4092138214"/>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500"/>
                                        <p:tgtEl>
                                          <p:spTgt spid="13"/>
                                        </p:tgtEl>
                                      </p:cBhvr>
                                    </p:animEffect>
                                  </p:childTnLst>
                                </p:cTn>
                              </p:par>
                            </p:childTnLst>
                          </p:cTn>
                        </p:par>
                        <p:par>
                          <p:cTn id="16" fill="hold">
                            <p:stCondLst>
                              <p:cond delay="55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2500"/>
                                        <p:tgtEl>
                                          <p:spTgt spid="6"/>
                                        </p:tgtEl>
                                      </p:cBhvr>
                                    </p:animEffect>
                                  </p:childTnLst>
                                </p:cTn>
                              </p:par>
                            </p:childTnLst>
                          </p:cTn>
                        </p:par>
                        <p:par>
                          <p:cTn id="20" fill="hold">
                            <p:stCondLst>
                              <p:cond delay="8000"/>
                            </p:stCondLst>
                            <p:childTnLst>
                              <p:par>
                                <p:cTn id="21" presetID="22" presetClass="entr" presetSubtype="8" fill="hold" nodeType="afterEffect">
                                  <p:stCondLst>
                                    <p:cond delay="150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2500"/>
                                        <p:tgtEl>
                                          <p:spTgt spid="7"/>
                                        </p:tgtEl>
                                      </p:cBhvr>
                                    </p:animEffect>
                                  </p:childTnLst>
                                </p:cTn>
                              </p:par>
                            </p:childTnLst>
                          </p:cTn>
                        </p:par>
                        <p:par>
                          <p:cTn id="24" fill="hold">
                            <p:stCondLst>
                              <p:cond delay="12000"/>
                            </p:stCondLst>
                            <p:childTnLst>
                              <p:par>
                                <p:cTn id="25" presetID="10" presetClass="entr" presetSubtype="0" fill="hold" grpId="0" nodeType="afterEffect">
                                  <p:stCondLst>
                                    <p:cond delay="50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2000"/>
                                        <p:tgtEl>
                                          <p:spTgt spid="18"/>
                                        </p:tgtEl>
                                      </p:cBhvr>
                                    </p:animEffect>
                                  </p:childTnLst>
                                </p:cTn>
                              </p:par>
                            </p:childTnLst>
                          </p:cTn>
                        </p:par>
                        <p:par>
                          <p:cTn id="28" fill="hold">
                            <p:stCondLst>
                              <p:cond delay="14500"/>
                            </p:stCondLst>
                            <p:childTnLst>
                              <p:par>
                                <p:cTn id="29" presetID="42" presetClass="entr" presetSubtype="0"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1500"/>
                                        <p:tgtEl>
                                          <p:spTgt spid="2"/>
                                        </p:tgtEl>
                                      </p:cBhvr>
                                    </p:animEffect>
                                    <p:anim calcmode="lin" valueType="num">
                                      <p:cBhvr>
                                        <p:cTn id="32" dur="1500" fill="hold"/>
                                        <p:tgtEl>
                                          <p:spTgt spid="2"/>
                                        </p:tgtEl>
                                        <p:attrNameLst>
                                          <p:attrName>ppt_x</p:attrName>
                                        </p:attrNameLst>
                                      </p:cBhvr>
                                      <p:tavLst>
                                        <p:tav tm="0">
                                          <p:val>
                                            <p:strVal val="#ppt_x"/>
                                          </p:val>
                                        </p:tav>
                                        <p:tav tm="100000">
                                          <p:val>
                                            <p:strVal val="#ppt_x"/>
                                          </p:val>
                                        </p:tav>
                                      </p:tavLst>
                                    </p:anim>
                                    <p:anim calcmode="lin" valueType="num">
                                      <p:cBhvr>
                                        <p:cTn id="33" dur="1500" fill="hold"/>
                                        <p:tgtEl>
                                          <p:spTgt spid="2"/>
                                        </p:tgtEl>
                                        <p:attrNameLst>
                                          <p:attrName>ppt_y</p:attrName>
                                        </p:attrNameLst>
                                      </p:cBhvr>
                                      <p:tavLst>
                                        <p:tav tm="0">
                                          <p:val>
                                            <p:strVal val="#ppt_y+.1"/>
                                          </p:val>
                                        </p:tav>
                                        <p:tav tm="100000">
                                          <p:val>
                                            <p:strVal val="#ppt_y"/>
                                          </p:val>
                                        </p:tav>
                                      </p:tavLst>
                                    </p:anim>
                                  </p:childTnLst>
                                </p:cTn>
                              </p:par>
                            </p:childTnLst>
                          </p:cTn>
                        </p:par>
                        <p:par>
                          <p:cTn id="34" fill="hold">
                            <p:stCondLst>
                              <p:cond delay="16000"/>
                            </p:stCondLst>
                            <p:childTnLst>
                              <p:par>
                                <p:cTn id="35" presetID="52" presetClass="entr" presetSubtype="0" fill="hold" nodeType="afterEffect">
                                  <p:stCondLst>
                                    <p:cond delay="500"/>
                                  </p:stCondLst>
                                  <p:childTnLst>
                                    <p:set>
                                      <p:cBhvr>
                                        <p:cTn id="36" dur="1" fill="hold">
                                          <p:stCondLst>
                                            <p:cond delay="0"/>
                                          </p:stCondLst>
                                        </p:cTn>
                                        <p:tgtEl>
                                          <p:spTgt spid="9"/>
                                        </p:tgtEl>
                                        <p:attrNameLst>
                                          <p:attrName>style.visibility</p:attrName>
                                        </p:attrNameLst>
                                      </p:cBhvr>
                                      <p:to>
                                        <p:strVal val="visible"/>
                                      </p:to>
                                    </p:set>
                                    <p:animScale>
                                      <p:cBhvr>
                                        <p:cTn id="37" dur="15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500" decel="50000" fill="hold">
                                          <p:stCondLst>
                                            <p:cond delay="0"/>
                                          </p:stCondLst>
                                        </p:cTn>
                                        <p:tgtEl>
                                          <p:spTgt spid="9"/>
                                        </p:tgtEl>
                                        <p:attrNameLst>
                                          <p:attrName>ppt_x</p:attrName>
                                          <p:attrName>ppt_y</p:attrName>
                                        </p:attrNameLst>
                                      </p:cBhvr>
                                    </p:animMotion>
                                    <p:animEffect transition="in" filter="fade">
                                      <p:cBhvr>
                                        <p:cTn id="39" dur="1500"/>
                                        <p:tgtEl>
                                          <p:spTgt spid="9"/>
                                        </p:tgtEl>
                                      </p:cBhvr>
                                    </p:animEffect>
                                  </p:childTnLst>
                                </p:cTn>
                              </p:par>
                            </p:childTnLst>
                          </p:cTn>
                        </p:par>
                        <p:par>
                          <p:cTn id="40" fill="hold">
                            <p:stCondLst>
                              <p:cond delay="18000"/>
                            </p:stCondLst>
                            <p:childTnLst>
                              <p:par>
                                <p:cTn id="41" presetID="22" presetClass="entr" presetSubtype="8"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18" grpId="0"/>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760000"/>
            <a:ext cx="12780000" cy="2355824"/>
          </a:xfrm>
          <a:prstGeom prst="rect">
            <a:avLst/>
          </a:prstGeom>
          <a:solidFill>
            <a:schemeClr val="bg1">
              <a:lumMod val="95000"/>
            </a:schemeClr>
          </a:solidFill>
          <a:ln w="19050">
            <a:solidFill>
              <a:schemeClr val="accent1">
                <a:lumMod val="75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u="none" strike="noStrike" kern="0" cap="none" spc="0" normalizeH="0" baseline="0" noProof="0">
                <a:ln>
                  <a:solidFill>
                    <a:prstClr val="black">
                      <a:alpha val="70000"/>
                    </a:prstClr>
                  </a:solidFill>
                </a:ln>
                <a:solidFill>
                  <a:srgbClr val="7093D2"/>
                </a:solidFill>
                <a:effectLst/>
                <a:uLnTx/>
                <a:uFillTx/>
                <a:latin typeface="Castanet" panose="020B7200000000000000" pitchFamily="34" charset="0"/>
                <a:cs typeface="Arial" panose="020B0604020202020204" pitchFamily="34" charset="0"/>
              </a:rPr>
              <a:t>A</a:t>
            </a:r>
            <a:r>
              <a:rPr lang="sk-SK" sz="1900" b="1" i="1">
                <a:solidFill>
                  <a:schemeClr val="tx1"/>
                </a:solidFill>
                <a:latin typeface="Tekton Pro" panose="020F0603020208020904" pitchFamily="34" charset="-18"/>
              </a:rPr>
              <a:t>ntarktída je najjužnejším a najmenej obývaným kontinentom. Je obklopená Južným oceánom a nachádza sa tu geografický južný pól. S rozlohou 14,2 milióna km</a:t>
            </a:r>
            <a:r>
              <a:rPr lang="sk-SK" sz="1900" b="1" i="1" baseline="30000">
                <a:solidFill>
                  <a:schemeClr val="tx1"/>
                </a:solidFill>
                <a:latin typeface="Tekton Pro" panose="020F0603020208020904" pitchFamily="34" charset="-18"/>
              </a:rPr>
              <a:t>2</a:t>
            </a:r>
            <a:r>
              <a:rPr lang="sk-SK" sz="1900" b="1" i="1">
                <a:solidFill>
                  <a:schemeClr val="tx1"/>
                </a:solidFill>
                <a:latin typeface="Tekton Pro" panose="020F0603020208020904" pitchFamily="34" charset="-18"/>
              </a:rPr>
              <a:t> je takmer dvakrát väčšia ako Austrália. Veľká väčšina Antarktídy je pokrytá ľadovcom, ktorého hrúbka je v priemere 1,9 km. Približne 70 % svetových zásob sladkej vody je zamrznutých v Antarktíde. Keby sa ľad pokrývajúci Antarktídu roztopil, zvýšila by sa hladina svetových oceánov takmer o 60 metrov. Je to najchladnejší, najsuchší a najveternejší kontinent. Drží rekord v najnižšej nameranej teplote na Zemi, −89,2 °C. Medzi pôvodné druhy zvierat v Antarktíde patria hlavne tučniaky a tulene. Tam, kde sa vyskytuje vegetácia, je väčšinou vo forme lišajníka alebo machu. Cestovný ruch, rybolov a výskum sú hlavné ľudské aktivity v Antarktíde a jej okolí.</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616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240000"/>
            <a:ext cx="12780000" cy="2355824"/>
          </a:xfrm>
          <a:prstGeom prst="rect">
            <a:avLst/>
          </a:prstGeom>
          <a:solidFill>
            <a:schemeClr val="bg1">
              <a:lumMod val="95000"/>
            </a:schemeClr>
          </a:solidFill>
          <a:ln w="19050">
            <a:solidFill>
              <a:schemeClr val="accent1">
                <a:lumMod val="75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u="none" strike="noStrike" kern="0" cap="none" spc="0" normalizeH="0" baseline="0" noProof="0">
                <a:ln>
                  <a:solidFill>
                    <a:prstClr val="black">
                      <a:alpha val="70000"/>
                    </a:prstClr>
                  </a:solidFill>
                </a:ln>
                <a:solidFill>
                  <a:srgbClr val="7093D2"/>
                </a:solidFill>
                <a:effectLst/>
                <a:uLnTx/>
                <a:uFillTx/>
                <a:latin typeface="Castanet" panose="020B7200000000000000" pitchFamily="34" charset="0"/>
                <a:cs typeface="Arial" panose="020B0604020202020204" pitchFamily="34" charset="0"/>
              </a:rPr>
              <a:t>L</a:t>
            </a:r>
            <a:r>
              <a:rPr lang="es-ES" sz="1900" b="1" i="1">
                <a:solidFill>
                  <a:schemeClr val="tx1"/>
                </a:solidFill>
                <a:latin typeface="Tekton Pro" panose="020F0603020208020904" pitchFamily="34" charset="-18"/>
              </a:rPr>
              <a:t>a Antártida es el continente más austral y menos poblado. Está rodeada por el Océano Antártico y aquí se encuentra el Polo Sur geográfico. Con una superficie de 14,2 millones de km</a:t>
            </a:r>
            <a:r>
              <a:rPr lang="es-ES" sz="1900" b="1" i="1" baseline="30000">
                <a:solidFill>
                  <a:schemeClr val="tx1"/>
                </a:solidFill>
                <a:latin typeface="Tekton Pro" panose="020F0603020208020904" pitchFamily="34" charset="-18"/>
              </a:rPr>
              <a:t>2</a:t>
            </a:r>
            <a:r>
              <a:rPr lang="es-ES" sz="1900" b="1" i="1">
                <a:solidFill>
                  <a:schemeClr val="tx1"/>
                </a:solidFill>
                <a:latin typeface="Tekton Pro" panose="020F0603020208020904" pitchFamily="34" charset="-18"/>
              </a:rPr>
              <a:t>, es casi el doble del tamaño de Australia. La gran mayoría de la Antártida está cubierta por hielo, cuyo espesor es en promedio de 1,9 km. Alrededor del 70 % de las reservas mundiales de agua dulce están congeladas en la Antártida. Si el hielo que cubre la Antártida se derritiera, el nivel de los océanos del mundo aumentaría casi 60 metros. Es el continente más frío, seco y ventoso. Tiene el récord de la temperatura más baja medida en la Tierra, −89,2 °C. Entre las especies nativas de animales en la Antártida se encuentran principalmente pingüinos y focas. Donde hay vegetación, es principalmente en forma de líquenes o musgos. El turismo, la pesca y la investigación son las principales actividades humanas en la Antártida y sus alrededores.</a:t>
            </a:r>
            <a:endParaRPr lang="sk-SK" sz="1900" b="1" i="1">
              <a:solidFill>
                <a:schemeClr val="tx1"/>
              </a:solidFill>
              <a:latin typeface="Tekton Pro" panose="020F06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3096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720000"/>
            <a:ext cx="12780000" cy="2355824"/>
          </a:xfrm>
          <a:prstGeom prst="rect">
            <a:avLst/>
          </a:prstGeom>
          <a:solidFill>
            <a:schemeClr val="bg1">
              <a:lumMod val="95000"/>
            </a:schemeClr>
          </a:solidFill>
          <a:ln w="19050">
            <a:solidFill>
              <a:schemeClr val="accent1">
                <a:lumMod val="75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u="none" strike="noStrike" kern="0" cap="none" spc="0" normalizeH="0" baseline="0" noProof="0">
                <a:ln>
                  <a:solidFill>
                    <a:prstClr val="black">
                      <a:alpha val="70000"/>
                    </a:prstClr>
                  </a:solidFill>
                </a:ln>
                <a:solidFill>
                  <a:srgbClr val="7093D2"/>
                </a:solidFill>
                <a:effectLst/>
                <a:uLnTx/>
                <a:uFillTx/>
                <a:latin typeface="Castanet" panose="020B7200000000000000" pitchFamily="34" charset="0"/>
                <a:cs typeface="Arial" panose="020B0604020202020204" pitchFamily="34" charset="0"/>
              </a:rPr>
              <a:t>A</a:t>
            </a:r>
            <a:r>
              <a:rPr lang="en-US" sz="1900" b="1" i="1">
                <a:solidFill>
                  <a:schemeClr val="tx1"/>
                </a:solidFill>
                <a:latin typeface="Tekton Pro" panose="020F0603020208020904" pitchFamily="34" charset="-18"/>
              </a:rPr>
              <a:t>ntarctica is the southernmost and least populated continent. It is surrounded by the Southern Ocean and the geographic South Pole is located here. With an area of 14.2 million km</a:t>
            </a:r>
            <a:r>
              <a:rPr lang="en-US" sz="1900" b="1" i="1" baseline="30000">
                <a:solidFill>
                  <a:schemeClr val="tx1"/>
                </a:solidFill>
                <a:latin typeface="Tekton Pro" panose="020F0603020208020904" pitchFamily="34" charset="-18"/>
              </a:rPr>
              <a:t>2</a:t>
            </a:r>
            <a:r>
              <a:rPr lang="en-US" sz="1900" b="1" i="1">
                <a:solidFill>
                  <a:schemeClr val="tx1"/>
                </a:solidFill>
                <a:latin typeface="Tekton Pro" panose="020F0603020208020904" pitchFamily="34" charset="-18"/>
              </a:rPr>
              <a:t>, it is almost twice the size of Australia. The vast majority of Antarctica is covered by ice, the thickness of which is on average 1.9 km. About 70 % of the world's freshwater reserves are frozen in Antarctica. If the ice covering Antarctica were to melt, the level of the world's oceans would rise by almost 60 meters. It is the coldest, driest and windiest continent. It holds the record for the lowest measured temperature on Earth, −89.2 °C. Among the native species of animals in Antarctica are mainly penguins and seals. Where vegetation occurs, it is mostly in the form of lichen or moss. Tourism, fishing and research are the main human activities in and around Antarctica.</a:t>
            </a:r>
            <a:endParaRPr kumimoji="0" lang="en-US" sz="19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576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pic>
        <p:nvPicPr>
          <p:cNvPr id="2" name="Rám">
            <a:extLst>
              <a:ext uri="{FF2B5EF4-FFF2-40B4-BE49-F238E27FC236}">
                <a16:creationId xmlns:a16="http://schemas.microsoft.com/office/drawing/2014/main" id="{072FB5DF-391F-4C78-9B4A-13C920475C2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1" name="Kruh">
            <a:extLst>
              <a:ext uri="{FF2B5EF4-FFF2-40B4-BE49-F238E27FC236}">
                <a16:creationId xmlns:a16="http://schemas.microsoft.com/office/drawing/2014/main" id="{68B79B20-5684-4836-9195-20CB2D32C405}"/>
              </a:ext>
            </a:extLst>
          </p:cNvPr>
          <p:cNvSpPr/>
          <p:nvPr/>
        </p:nvSpPr>
        <p:spPr>
          <a:xfrm>
            <a:off x="14142347" y="7646624"/>
            <a:ext cx="659305" cy="620733"/>
          </a:xfrm>
          <a:prstGeom prst="ellipse">
            <a:avLst/>
          </a:prstGeom>
          <a:solidFill>
            <a:schemeClr val="bg1">
              <a:lumMod val="95000"/>
            </a:schemeClr>
          </a:solidFill>
          <a:ln w="19050" cap="flat" cmpd="sng" algn="ctr">
            <a:solidFill>
              <a:schemeClr val="accent1">
                <a:lumMod val="75000"/>
              </a:schemeClr>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6">
            <a:extLst>
              <a:ext uri="{28A0092B-C50C-407E-A947-70E740481C1C}">
                <a14:useLocalDpi xmlns:a14="http://schemas.microsoft.com/office/drawing/2010/main" val="0"/>
              </a:ext>
            </a:extLst>
          </a:blip>
          <a:srcRect/>
          <a:stretch/>
        </p:blipFill>
        <p:spPr>
          <a:xfrm rot="20708439">
            <a:off x="14260747" y="7773240"/>
            <a:ext cx="422503" cy="422503"/>
          </a:xfrm>
          <a:prstGeom prst="rect">
            <a:avLst/>
          </a:prstGeom>
          <a:noFill/>
          <a:ln>
            <a:noFill/>
          </a:ln>
          <a:effectLst>
            <a:outerShdw blurRad="25400" sx="105000" sy="105000" algn="ctr" rotWithShape="0">
              <a:prstClr val="black">
                <a:alpha val="75000"/>
              </a:prstClr>
            </a:outerShdw>
          </a:effectLst>
        </p:spPr>
      </p:pic>
    </p:spTree>
    <p:extLst>
      <p:ext uri="{BB962C8B-B14F-4D97-AF65-F5344CB8AC3E}">
        <p14:creationId xmlns:p14="http://schemas.microsoft.com/office/powerpoint/2010/main" val="6580379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grpId="0" nodeType="afterEffect">
                                  <p:stCondLst>
                                    <p:cond delay="5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nodeType="withEffect">
                                  <p:stCondLst>
                                    <p:cond delay="10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64642C50-8D0A-9B8F-2F14-3C3ED68FFE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53466097"/>
      </p:ext>
    </p:extLst>
  </p:cSld>
  <p:clrMapOvr>
    <a:masterClrMapping/>
  </p:clrMapOvr>
  <p:transition spd="slow" advClick="0" advTm="15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5DDC1F1D-0C9B-BFF7-3AF3-912CFD2BCE96}"/>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2866610498"/>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48E659BA-6640-A414-45A9-900F43F0C651}"/>
              </a:ext>
            </a:extLst>
          </p:cNvPr>
          <p:cNvSpPr/>
          <p:nvPr/>
        </p:nvSpPr>
        <p:spPr>
          <a:xfrm>
            <a:off x="6438031" y="7940302"/>
            <a:ext cx="2363941"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1480851947"/>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2F7F6EC1-C8D1-83C3-8E54-A40D96C33A2B}"/>
              </a:ext>
            </a:extLst>
          </p:cNvPr>
          <p:cNvSpPr/>
          <p:nvPr/>
        </p:nvSpPr>
        <p:spPr>
          <a:xfrm>
            <a:off x="6438031" y="7940302"/>
            <a:ext cx="2363941"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1836642884"/>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C20E8D68-697A-85F0-C524-8870C9070AC1}"/>
              </a:ext>
            </a:extLst>
          </p:cNvPr>
          <p:cNvSpPr/>
          <p:nvPr/>
        </p:nvSpPr>
        <p:spPr>
          <a:xfrm>
            <a:off x="6438031" y="7940302"/>
            <a:ext cx="2363941"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3220459294"/>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136BF658-A853-BF34-A938-2D2E5AA8AE14}"/>
              </a:ext>
            </a:extLst>
          </p:cNvPr>
          <p:cNvSpPr/>
          <p:nvPr/>
        </p:nvSpPr>
        <p:spPr>
          <a:xfrm>
            <a:off x="6438031" y="7940302"/>
            <a:ext cx="2363941"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3099575189"/>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DE19A6FA-87AB-D1A3-D299-C7EE0261B03C}"/>
              </a:ext>
            </a:extLst>
          </p:cNvPr>
          <p:cNvSpPr/>
          <p:nvPr/>
        </p:nvSpPr>
        <p:spPr>
          <a:xfrm>
            <a:off x="6438031" y="7940302"/>
            <a:ext cx="2363941"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2656939887"/>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9" name="Autor">
            <a:extLst>
              <a:ext uri="{FF2B5EF4-FFF2-40B4-BE49-F238E27FC236}">
                <a16:creationId xmlns:a16="http://schemas.microsoft.com/office/drawing/2014/main" id="{BD36E6D5-51C6-4183-9252-D4D148D423D9}"/>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97765194"/>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94D5BC20-475A-888B-8B46-25BB17B6DAB0}"/>
              </a:ext>
            </a:extLst>
          </p:cNvPr>
          <p:cNvSpPr/>
          <p:nvPr/>
        </p:nvSpPr>
        <p:spPr>
          <a:xfrm>
            <a:off x="6438031" y="7940302"/>
            <a:ext cx="2363941"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2975569455"/>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F30FDA88-096E-86C1-EA1F-37000B6BD75C}"/>
              </a:ext>
            </a:extLst>
          </p:cNvPr>
          <p:cNvSpPr/>
          <p:nvPr/>
        </p:nvSpPr>
        <p:spPr>
          <a:xfrm>
            <a:off x="6438031" y="7940302"/>
            <a:ext cx="2363941"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528293847"/>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2FB2C60D-9B97-B70C-25FA-AD12C605D710}"/>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2500823127"/>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49ABF22A-1F96-B9B6-1EE8-0469B276F8A4}"/>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4050663055"/>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07F90910-F0F5-7B29-CE64-29EF21433D25}"/>
              </a:ext>
            </a:extLst>
          </p:cNvPr>
          <p:cNvSpPr/>
          <p:nvPr/>
        </p:nvSpPr>
        <p:spPr>
          <a:xfrm>
            <a:off x="6438031" y="7940302"/>
            <a:ext cx="2363941"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128306229"/>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D732151F-BA2D-DA3F-FC6F-02C9F859BA3C}"/>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3303833202"/>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EB48A16A-D90E-80D3-4B43-1DEAE76BF8F2}"/>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3687560259"/>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9A4FC515-F511-32D9-CDD3-8A1FDBC31304}"/>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2267178615"/>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D1C14A49-F947-A5AE-F6D8-2CE2E37B007E}"/>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1361458565"/>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5FA6EE4E-B06A-E889-2438-3E636B9AA22A}"/>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2202219639"/>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3178BDF3-8716-9C71-CB1B-ED458390CF42}"/>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4228539260"/>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2F8052DD-F8E4-1802-B190-21C618E0EB68}"/>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2596163894"/>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93E5A140-0B64-A389-2C1B-3D44BB11E69C}"/>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1940914797"/>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8573B2B6-0ACC-51AA-AFF9-7F893066F970}"/>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4008447669"/>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BE474EF1-07D9-3A28-04AC-06D20FD3BCC9}"/>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368525309"/>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E4FB26FC-8A7C-B7FE-734D-E441100DD427}"/>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3137751816"/>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BD28A4A7-57F7-05A3-514D-30D187C81A88}"/>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2063234655"/>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7C7F8D46-1468-FE8E-38BC-63F070C43CD6}"/>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340365643"/>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A044772C-008B-1240-58BE-15E7C6879A92}"/>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3005066649"/>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D0310ACA-34DB-5D4E-C50B-609B81C03F50}"/>
              </a:ext>
            </a:extLst>
          </p:cNvPr>
          <p:cNvSpPr/>
          <p:nvPr/>
        </p:nvSpPr>
        <p:spPr>
          <a:xfrm>
            <a:off x="6438031" y="7940302"/>
            <a:ext cx="2363941"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4065633244"/>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24465833-1CDE-83EE-C43A-2B3A44A28296}"/>
              </a:ext>
            </a:extLst>
          </p:cNvPr>
          <p:cNvSpPr/>
          <p:nvPr/>
        </p:nvSpPr>
        <p:spPr>
          <a:xfrm>
            <a:off x="6438031" y="7940302"/>
            <a:ext cx="2363941"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4291169698"/>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E20132D2-B56F-76BC-4807-39EDF92FF0AA}"/>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377061570"/>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EBBB6E42-E6FD-EF7E-6BE7-C5B36C2031FF}"/>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1667903266"/>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68AF881D-9C48-9480-30B1-2F04604DE7E6}"/>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2524846383"/>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8AE21266-AF67-EA05-4012-200034EEF309}"/>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1536479153"/>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5" name="Rám A">
            <a:extLst>
              <a:ext uri="{FF2B5EF4-FFF2-40B4-BE49-F238E27FC236}">
                <a16:creationId xmlns:a16="http://schemas.microsoft.com/office/drawing/2014/main" id="{3CEC0F74-D7DE-70C0-614B-17452BDCAC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3" name="Foto B">
            <a:extLst>
              <a:ext uri="{FF2B5EF4-FFF2-40B4-BE49-F238E27FC236}">
                <a16:creationId xmlns:a16="http://schemas.microsoft.com/office/drawing/2014/main" id="{DA68F1B9-C78A-08E3-A79C-940C0535F06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2" y="0"/>
            <a:ext cx="74295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6" name="Rám B">
            <a:extLst>
              <a:ext uri="{FF2B5EF4-FFF2-40B4-BE49-F238E27FC236}">
                <a16:creationId xmlns:a16="http://schemas.microsoft.com/office/drawing/2014/main" id="{8608F063-41F8-1384-6E8F-ED2E2F9F17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0502" y="-1780"/>
            <a:ext cx="7429500" cy="8572500"/>
          </a:xfrm>
          <a:prstGeom prst="rect">
            <a:avLst/>
          </a:prstGeom>
        </p:spPr>
      </p:pic>
      <p:sp>
        <p:nvSpPr>
          <p:cNvPr id="2" name="Autor">
            <a:extLst>
              <a:ext uri="{FF2B5EF4-FFF2-40B4-BE49-F238E27FC236}">
                <a16:creationId xmlns:a16="http://schemas.microsoft.com/office/drawing/2014/main" id="{F2301CA4-5C54-C502-9EB7-A725B6AE9AFB}"/>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2002195960"/>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1CDA6F71-B1E0-9BA3-0945-1BF8D4B8F1A9}"/>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4191067658"/>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6787AFFD-E75F-0D03-EE0D-E11E6CD20F6A}"/>
              </a:ext>
            </a:extLst>
          </p:cNvPr>
          <p:cNvSpPr/>
          <p:nvPr/>
        </p:nvSpPr>
        <p:spPr>
          <a:xfrm>
            <a:off x="6438031" y="7940302"/>
            <a:ext cx="2363941"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374884977"/>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FE864C49-4494-8CD3-7210-B469D6FA6C2B}"/>
              </a:ext>
            </a:extLst>
          </p:cNvPr>
          <p:cNvSpPr/>
          <p:nvPr/>
        </p:nvSpPr>
        <p:spPr>
          <a:xfrm>
            <a:off x="6438031" y="7940302"/>
            <a:ext cx="2363941"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3975614240"/>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E0988FD6-E6D2-4F9B-E167-F0405F99D171}"/>
              </a:ext>
            </a:extLst>
          </p:cNvPr>
          <p:cNvSpPr/>
          <p:nvPr/>
        </p:nvSpPr>
        <p:spPr>
          <a:xfrm>
            <a:off x="6438031" y="7940302"/>
            <a:ext cx="2363941"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2453381283"/>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4425409E-82B5-775B-7D1F-FB74CE732A20}"/>
              </a:ext>
            </a:extLst>
          </p:cNvPr>
          <p:cNvSpPr/>
          <p:nvPr/>
        </p:nvSpPr>
        <p:spPr>
          <a:xfrm>
            <a:off x="6438031" y="7940302"/>
            <a:ext cx="2363941"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3373546775"/>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8BCD2A10-B8F8-8178-A7E2-80AFB6C107D4}"/>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862610864"/>
      </p:ext>
    </p:extLst>
  </p:cSld>
  <p:clrMapOvr>
    <a:masterClrMapping/>
  </p:clrMapOvr>
  <mc:AlternateContent xmlns:mc="http://schemas.openxmlformats.org/markup-compatibility/2006" xmlns:p14="http://schemas.microsoft.com/office/powerpoint/2010/main">
    <mc:Choice Requires="p14">
      <p:transition spd="slow" p14:dur="3000" advClick="0" advTm="5000">
        <p14:window dir="vert"/>
      </p:transition>
    </mc:Choice>
    <mc:Fallback xmlns="">
      <p:transition spd="slow" advClick="0" advTm="5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9001F350-A9D2-F7D5-8A83-D3D61C9E1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6"/>
            <a:ext cx="15240000" cy="8572500"/>
          </a:xfrm>
          <a:prstGeom prst="rect">
            <a:avLst/>
          </a:prstGeom>
        </p:spPr>
      </p:pic>
      <p:sp>
        <p:nvSpPr>
          <p:cNvPr id="3" name="Autor">
            <a:extLst>
              <a:ext uri="{FF2B5EF4-FFF2-40B4-BE49-F238E27FC236}">
                <a16:creationId xmlns:a16="http://schemas.microsoft.com/office/drawing/2014/main" id="{943615EB-3E3A-02A3-ED79-CDFA8A2A1F4C}"/>
              </a:ext>
            </a:extLst>
          </p:cNvPr>
          <p:cNvSpPr/>
          <p:nvPr/>
        </p:nvSpPr>
        <p:spPr>
          <a:xfrm>
            <a:off x="6304703" y="7940302"/>
            <a:ext cx="2630596" cy="302955"/>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Benjamin Dumas</a:t>
            </a:r>
          </a:p>
        </p:txBody>
      </p:sp>
    </p:spTree>
    <p:extLst>
      <p:ext uri="{BB962C8B-B14F-4D97-AF65-F5344CB8AC3E}">
        <p14:creationId xmlns:p14="http://schemas.microsoft.com/office/powerpoint/2010/main" val="575577245"/>
      </p:ext>
    </p:extLst>
  </p:cSld>
  <p:clrMapOvr>
    <a:masterClrMapping/>
  </p:clrMapOvr>
  <mc:AlternateContent xmlns:mc="http://schemas.openxmlformats.org/markup-compatibility/2006" xmlns:p14="http://schemas.microsoft.com/office/powerpoint/2010/main">
    <mc:Choice Requires="p14">
      <p:transition spd="slow" p14:dur="2500" advClick="0" advTm="5000">
        <p14:window dir="vert"/>
      </p:transition>
    </mc:Choice>
    <mc:Fallback xmlns="">
      <p:transition spd="slow" advClick="0" advTm="5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D2ECE587-14E0-3681-99C8-16F7789D2D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42218" y="684378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800000" y="554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pista2011</a:t>
            </a:r>
            <a:r>
              <a:rPr kumimoji="0" lang="sk-SK" sz="2400" i="0" u="none" strike="noStrike" kern="1200" cap="none" spc="0" normalizeH="0" baseline="0" noProof="0">
                <a:ln>
                  <a:noFill/>
                </a:ln>
                <a:solidFill>
                  <a:prstClr val="black"/>
                </a:solidFill>
                <a:effectLst/>
                <a:uLnTx/>
                <a:uFillTx/>
                <a:latin typeface="Nadianne" panose="03020902050305070206" pitchFamily="66" charset="0"/>
                <a:ea typeface="+mn-ea"/>
                <a:cs typeface="+mn-cs"/>
              </a:rPr>
              <a:t>@</a:t>
            </a: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gmail.com</a:t>
            </a:r>
          </a:p>
        </p:txBody>
      </p:sp>
      <p:sp>
        <p:nvSpPr>
          <p:cNvPr id="21" name="Autor">
            <a:extLst>
              <a:ext uri="{FF2B5EF4-FFF2-40B4-BE49-F238E27FC236}">
                <a16:creationId xmlns:a16="http://schemas.microsoft.com/office/drawing/2014/main" id="{4D3E03D1-5505-4690-9983-FC19215E5FFC}"/>
              </a:ext>
            </a:extLst>
          </p:cNvPr>
          <p:cNvSpPr/>
          <p:nvPr/>
        </p:nvSpPr>
        <p:spPr>
          <a:xfrm>
            <a:off x="1800000" y="4932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11" name="Fotografie 2">
            <a:extLst>
              <a:ext uri="{FF2B5EF4-FFF2-40B4-BE49-F238E27FC236}">
                <a16:creationId xmlns:a16="http://schemas.microsoft.com/office/drawing/2014/main" id="{26F9EC7E-17D9-4F07-8899-A37CEA42CED1}"/>
              </a:ext>
            </a:extLst>
          </p:cNvPr>
          <p:cNvSpPr/>
          <p:nvPr/>
        </p:nvSpPr>
        <p:spPr>
          <a:xfrm>
            <a:off x="1800000" y="356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rPr>
              <a:t>Photos :			</a:t>
            </a:r>
            <a:r>
              <a:rPr lang="sk-SK" sz="2400">
                <a:solidFill>
                  <a:prstClr val="black"/>
                </a:solidFill>
                <a:latin typeface="Nadianne" panose="03020902050305070206" pitchFamily="66" charset="0"/>
              </a:rPr>
              <a:t>David Stanley  (Canada)</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ndParaRPr>
          </a:p>
        </p:txBody>
      </p:sp>
      <p:sp>
        <p:nvSpPr>
          <p:cNvPr id="9" name="Fotografie 1">
            <a:extLst>
              <a:ext uri="{FF2B5EF4-FFF2-40B4-BE49-F238E27FC236}">
                <a16:creationId xmlns:a16="http://schemas.microsoft.com/office/drawing/2014/main" id="{8A943F77-9CAD-44CA-9947-0D7C2DE95600}"/>
              </a:ext>
            </a:extLst>
          </p:cNvPr>
          <p:cNvSpPr/>
          <p:nvPr/>
        </p:nvSpPr>
        <p:spPr>
          <a:xfrm>
            <a:off x="1800000" y="2952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rPr>
              <a:t>Photos :			</a:t>
            </a:r>
            <a:r>
              <a:rPr lang="sk-SK" sz="2400">
                <a:solidFill>
                  <a:prstClr val="black"/>
                </a:solidFill>
                <a:latin typeface="Nadianne" panose="03020902050305070206" pitchFamily="66" charset="0"/>
              </a:rPr>
              <a:t>Benjamin Dumas  (France)</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ndParaRPr>
          </a:p>
        </p:txBody>
      </p:sp>
      <p:sp>
        <p:nvSpPr>
          <p:cNvPr id="16" name="Hudba">
            <a:extLst>
              <a:ext uri="{FF2B5EF4-FFF2-40B4-BE49-F238E27FC236}">
                <a16:creationId xmlns:a16="http://schemas.microsoft.com/office/drawing/2014/main" id="{39178D16-2F76-4235-9FD6-FFABA7B8268E}"/>
              </a:ext>
            </a:extLst>
          </p:cNvPr>
          <p:cNvSpPr/>
          <p:nvPr/>
        </p:nvSpPr>
        <p:spPr>
          <a:xfrm>
            <a:off x="1800000" y="2340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rPr>
              <a:t>Music :			</a:t>
            </a:r>
            <a:r>
              <a:rPr lang="sk-SK" sz="2400">
                <a:solidFill>
                  <a:prstClr val="black"/>
                </a:solidFill>
                <a:latin typeface="Nadianne" panose="03020902050305070206" pitchFamily="66" charset="0"/>
              </a:rPr>
              <a:t>Mehdi - Guiding Light</a:t>
            </a:r>
            <a:endParaRPr kumimoji="0" lang="fr-FR" sz="2400" b="0" i="0" u="none" strike="noStrike" kern="1200" cap="none" spc="0" normalizeH="0" baseline="0" noProof="0">
              <a:ln>
                <a:noFill/>
              </a:ln>
              <a:solidFill>
                <a:prstClr val="black"/>
              </a:solidFill>
              <a:effectLst/>
              <a:uLnTx/>
              <a:uFillTx/>
              <a:latin typeface="Nadianne" panose="03020902050305070206" pitchFamily="66" charset="0"/>
            </a:endParaRPr>
          </a:p>
        </p:txBody>
      </p:sp>
      <p:sp>
        <p:nvSpPr>
          <p:cNvPr id="20" name="Rok">
            <a:extLst>
              <a:ext uri="{FF2B5EF4-FFF2-40B4-BE49-F238E27FC236}">
                <a16:creationId xmlns:a16="http://schemas.microsoft.com/office/drawing/2014/main" id="{F5420CD4-49D3-4E47-88DA-F3C7894A893C}"/>
              </a:ext>
            </a:extLst>
          </p:cNvPr>
          <p:cNvSpPr/>
          <p:nvPr/>
        </p:nvSpPr>
        <p:spPr>
          <a:xfrm>
            <a:off x="12732568" y="532081"/>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2022</a:t>
            </a:r>
          </a:p>
        </p:txBody>
      </p:sp>
      <p:sp>
        <p:nvSpPr>
          <p:cNvPr id="12" name="Poďakovanie">
            <a:extLst>
              <a:ext uri="{FF2B5EF4-FFF2-40B4-BE49-F238E27FC236}">
                <a16:creationId xmlns:a16="http://schemas.microsoft.com/office/drawing/2014/main" id="{2887FFE3-A799-40C7-824A-B17F2552B803}"/>
              </a:ext>
            </a:extLst>
          </p:cNvPr>
          <p:cNvSpPr/>
          <p:nvPr/>
        </p:nvSpPr>
        <p:spPr>
          <a:xfrm>
            <a:off x="2754000" y="4320000"/>
            <a:ext cx="7812000" cy="360000"/>
          </a:xfrm>
          <a:prstGeom prst="chevron">
            <a:avLst>
              <a:gd name="adj" fmla="val 0"/>
            </a:avLst>
          </a:prstGeom>
          <a:gradFill flip="none" rotWithShape="1">
            <a:gsLst>
              <a:gs pos="99000">
                <a:schemeClr val="accent2">
                  <a:lumMod val="67000"/>
                </a:schemeClr>
              </a:gs>
              <a:gs pos="88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lvl="0" algn="ctr" defTabSz="500463" eaLnBrk="0" fontAlgn="base" hangingPunct="0">
              <a:spcBef>
                <a:spcPct val="0"/>
              </a:spcBef>
              <a:spcAft>
                <a:spcPct val="0"/>
              </a:spcAft>
              <a:defRPr/>
            </a:pPr>
            <a:r>
              <a:rPr lang="en-US">
                <a:solidFill>
                  <a:prstClr val="black"/>
                </a:solidFill>
                <a:latin typeface="Nadianne" panose="03020902050305070206" pitchFamily="66" charset="0"/>
              </a:rPr>
              <a:t>Thanks to</a:t>
            </a:r>
            <a:r>
              <a:rPr lang="sk-SK">
                <a:solidFill>
                  <a:prstClr val="black"/>
                </a:solidFill>
                <a:latin typeface="Nadianne" panose="03020902050305070206" pitchFamily="66" charset="0"/>
              </a:rPr>
              <a:t> </a:t>
            </a:r>
            <a:r>
              <a:rPr lang="en-US">
                <a:solidFill>
                  <a:prstClr val="black"/>
                </a:solidFill>
                <a:latin typeface="Nadianne" panose="03020902050305070206" pitchFamily="66" charset="0"/>
              </a:rPr>
              <a:t>photo owners for the cooperation.</a:t>
            </a:r>
          </a:p>
        </p:txBody>
      </p:sp>
    </p:spTree>
    <p:extLst>
      <p:ext uri="{BB962C8B-B14F-4D97-AF65-F5344CB8AC3E}">
        <p14:creationId xmlns:p14="http://schemas.microsoft.com/office/powerpoint/2010/main" val="1305104571"/>
      </p:ext>
    </p:extLst>
  </p:cSld>
  <p:clrMapOvr>
    <a:masterClrMapping/>
  </p:clrMapOvr>
  <mc:AlternateContent xmlns:mc="http://schemas.openxmlformats.org/markup-compatibility/2006" xmlns:p14="http://schemas.microsoft.com/office/powerpoint/2010/main">
    <mc:Choice Requires="p14">
      <p:transition spd="slow" p14:dur="2000" advClick="0" advTm="17000">
        <p:fade/>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2000"/>
                                        <p:tgtEl>
                                          <p:spTgt spid="11"/>
                                        </p:tgtEl>
                                      </p:cBhvr>
                                    </p:animEffect>
                                  </p:childTnLst>
                                </p:cTn>
                              </p:par>
                            </p:childTnLst>
                          </p:cTn>
                        </p:par>
                        <p:par>
                          <p:cTn id="21" fill="hold">
                            <p:stCondLst>
                              <p:cond delay="55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500"/>
                                        <p:tgtEl>
                                          <p:spTgt spid="12"/>
                                        </p:tgtEl>
                                      </p:cBhvr>
                                    </p:animEffect>
                                    <p:anim calcmode="lin" valueType="num">
                                      <p:cBhvr>
                                        <p:cTn id="25" dur="1500" fill="hold"/>
                                        <p:tgtEl>
                                          <p:spTgt spid="12"/>
                                        </p:tgtEl>
                                        <p:attrNameLst>
                                          <p:attrName>ppt_x</p:attrName>
                                        </p:attrNameLst>
                                      </p:cBhvr>
                                      <p:tavLst>
                                        <p:tav tm="0">
                                          <p:val>
                                            <p:strVal val="#ppt_x"/>
                                          </p:val>
                                        </p:tav>
                                        <p:tav tm="100000">
                                          <p:val>
                                            <p:strVal val="#ppt_x"/>
                                          </p:val>
                                        </p:tav>
                                      </p:tavLst>
                                    </p:anim>
                                    <p:anim calcmode="lin" valueType="num">
                                      <p:cBhvr>
                                        <p:cTn id="26" dur="15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7000"/>
                            </p:stCondLst>
                            <p:childTnLst>
                              <p:par>
                                <p:cTn id="28" presetID="22" presetClass="entr" presetSubtype="8"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2000"/>
                                        <p:tgtEl>
                                          <p:spTgt spid="21"/>
                                        </p:tgtEl>
                                      </p:cBhvr>
                                    </p:animEffect>
                                  </p:childTnLst>
                                </p:cTn>
                              </p:par>
                              <p:par>
                                <p:cTn id="31" presetID="22" presetClass="entr" presetSubtype="8" fill="hold" grpId="0" nodeType="withEffect">
                                  <p:stCondLst>
                                    <p:cond delay="1250"/>
                                  </p:stCondLst>
                                  <p:childTnLst>
                                    <p:set>
                                      <p:cBhvr>
                                        <p:cTn id="32" dur="1" fill="hold">
                                          <p:stCondLst>
                                            <p:cond delay="0"/>
                                          </p:stCondLst>
                                        </p:cTn>
                                        <p:tgtEl>
                                          <p:spTgt spid="24"/>
                                        </p:tgtEl>
                                        <p:attrNameLst>
                                          <p:attrName>style.visibility</p:attrName>
                                        </p:attrNameLst>
                                      </p:cBhvr>
                                      <p:to>
                                        <p:strVal val="visible"/>
                                      </p:to>
                                    </p:set>
                                    <p:animEffect transition="in" filter="wipe(left)">
                                      <p:cBhvr>
                                        <p:cTn id="33" dur="2000"/>
                                        <p:tgtEl>
                                          <p:spTgt spid="24"/>
                                        </p:tgtEl>
                                      </p:cBhvr>
                                    </p:animEffect>
                                  </p:childTnLst>
                                </p:cTn>
                              </p:par>
                            </p:childTnLst>
                          </p:cTn>
                        </p:par>
                        <p:par>
                          <p:cTn id="34" fill="hold">
                            <p:stCondLst>
                              <p:cond delay="10250"/>
                            </p:stCondLst>
                            <p:childTnLst>
                              <p:par>
                                <p:cTn id="35" presetID="10" presetClass="entr" presetSubtype="0" fill="hold" nodeType="afterEffect">
                                  <p:stCondLst>
                                    <p:cond delay="50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1" grpId="0" animBg="1"/>
      <p:bldP spid="9" grpId="0" animBg="1"/>
      <p:bldP spid="16" grpId="0" animBg="1"/>
      <p:bldP spid="20" grpId="0" animBg="1"/>
      <p:bldP spid="1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 y="180"/>
            <a:ext cx="15239367" cy="8572143"/>
          </a:xfrm>
          <a:prstGeom prst="rect">
            <a:avLst/>
          </a:prstGeom>
        </p:spPr>
      </p:pic>
      <p:sp>
        <p:nvSpPr>
          <p:cNvPr id="42" name="Mail">
            <a:extLst>
              <a:ext uri="{FF2B5EF4-FFF2-40B4-BE49-F238E27FC236}">
                <a16:creationId xmlns:a16="http://schemas.microsoft.com/office/drawing/2014/main" id="{2C03C55D-A76D-CD84-0AAF-E7517211750F}"/>
              </a:ext>
            </a:extLst>
          </p:cNvPr>
          <p:cNvSpPr/>
          <p:nvPr/>
        </p:nvSpPr>
        <p:spPr>
          <a:xfrm>
            <a:off x="8712111" y="7331368"/>
            <a:ext cx="5524735" cy="777263"/>
          </a:xfrm>
          <a:prstGeom prst="roundRect">
            <a:avLst>
              <a:gd name="adj" fmla="val 41392"/>
            </a:avLst>
          </a:prstGeom>
          <a:noFill/>
          <a:ln w="158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147262"/>
            <a:r>
              <a:rPr lang="sk-SK" sz="3175">
                <a:solidFill>
                  <a:srgbClr val="FF0000"/>
                </a:solidFill>
                <a:latin typeface="Nadianne" panose="03020902050305070206" pitchFamily="66" charset="-18"/>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463" y="6383131"/>
            <a:ext cx="3240373" cy="1725500"/>
          </a:xfrm>
          <a:prstGeom prst="rect">
            <a:avLst/>
          </a:prstGeom>
        </p:spPr>
      </p:pic>
      <p:grpSp>
        <p:nvGrpSpPr>
          <p:cNvPr id="41" name="Fra">
            <a:extLst>
              <a:ext uri="{FF2B5EF4-FFF2-40B4-BE49-F238E27FC236}">
                <a16:creationId xmlns:a16="http://schemas.microsoft.com/office/drawing/2014/main" id="{A11D16A3-6761-901F-360F-9E407AED2655}"/>
              </a:ext>
            </a:extLst>
          </p:cNvPr>
          <p:cNvGrpSpPr/>
          <p:nvPr/>
        </p:nvGrpSpPr>
        <p:grpSpPr>
          <a:xfrm rot="20803506">
            <a:off x="5237016" y="5398310"/>
            <a:ext cx="6858289" cy="1650712"/>
            <a:chOff x="2797978" y="3919524"/>
            <a:chExt cx="5184575" cy="1247867"/>
          </a:xfrm>
        </p:grpSpPr>
        <p:pic>
          <p:nvPicPr>
            <p:cNvPr id="9" name="V FRA">
              <a:extLst>
                <a:ext uri="{FF2B5EF4-FFF2-40B4-BE49-F238E27FC236}">
                  <a16:creationId xmlns:a16="http://schemas.microsoft.com/office/drawing/2014/main" id="{B1F39D0B-09B4-7FB5-64DD-C11CFDB4C9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55205">
              <a:off x="4940277" y="3919524"/>
              <a:ext cx="825397" cy="380952"/>
            </a:xfrm>
            <a:prstGeom prst="rect">
              <a:avLst/>
            </a:prstGeom>
          </p:spPr>
        </p:pic>
        <p:sp>
          <p:nvSpPr>
            <p:cNvPr id="3" name="FRA">
              <a:extLst>
                <a:ext uri="{FF2B5EF4-FFF2-40B4-BE49-F238E27FC236}">
                  <a16:creationId xmlns:a16="http://schemas.microsoft.com/office/drawing/2014/main" id="{8547076E-C6EC-3C5C-21ED-7890451E65F1}"/>
                </a:ext>
              </a:extLst>
            </p:cNvPr>
            <p:cNvSpPr txBox="1"/>
            <p:nvPr/>
          </p:nvSpPr>
          <p:spPr>
            <a:xfrm rot="238941">
              <a:off x="2797978" y="4222081"/>
              <a:ext cx="5184575" cy="945310"/>
            </a:xfrm>
            <a:prstGeom prst="rect">
              <a:avLst/>
            </a:prstGeom>
            <a:noFill/>
            <a:ln w="19050">
              <a:noFill/>
            </a:ln>
          </p:spPr>
          <p:txBody>
            <a:bodyPr wrap="square" lIns="179994" tIns="143993" rIns="179994" bIns="179994" rtlCol="0">
              <a:spAutoFit/>
            </a:bodyPr>
            <a:lstStyle/>
            <a:p>
              <a:pPr algn="ctr" defTabSz="457184"/>
              <a:r>
                <a:rPr lang="fr-FR" sz="2000" i="1">
                  <a:solidFill>
                    <a:srgbClr val="FF6600"/>
                  </a:solidFill>
                  <a:latin typeface="Arial" panose="020B0604020202020204" pitchFamily="34" charset="0"/>
                  <a:ea typeface="MS Gothic" panose="020B0609070205080204" pitchFamily="49" charset="-128"/>
                  <a:cs typeface="Arial" panose="020B0604020202020204" pitchFamily="34" charset="0"/>
                </a:rPr>
                <a:t>Avez-vous aimé ma présentation?</a:t>
              </a:r>
            </a:p>
            <a:p>
              <a:pPr algn="ctr" defTabSz="457184"/>
              <a:r>
                <a:rPr lang="fr-FR" sz="2000" i="1">
                  <a:solidFill>
                    <a:srgbClr val="FF6600"/>
                  </a:solidFill>
                  <a:latin typeface="Arial" panose="020B0604020202020204" pitchFamily="34" charset="0"/>
                  <a:ea typeface="MS Gothic" panose="020B0609070205080204" pitchFamily="49" charset="-128"/>
                  <a:cs typeface="Arial" panose="020B0604020202020204" pitchFamily="34" charset="0"/>
                </a:rPr>
                <a:t>Envoyez moi un email. Je t'en enverrai un autre.</a:t>
              </a:r>
              <a:endParaRPr lang="sk-SK" sz="2000" i="1">
                <a:solidFill>
                  <a:srgbClr val="FF6600"/>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6600"/>
                  </a:solidFill>
                  <a:latin typeface="Arial" panose="020B0604020202020204" pitchFamily="34" charset="0"/>
                  <a:ea typeface="MS Gothic" panose="020B0609070205080204" pitchFamily="49" charset="-128"/>
                  <a:cs typeface="Arial" panose="020B0604020202020204" pitchFamily="34" charset="0"/>
                </a:rPr>
                <a:t>Gratuit bien sûr!</a:t>
              </a:r>
            </a:p>
          </p:txBody>
        </p:sp>
      </p:grpSp>
      <p:grpSp>
        <p:nvGrpSpPr>
          <p:cNvPr id="40" name="Nem">
            <a:extLst>
              <a:ext uri="{FF2B5EF4-FFF2-40B4-BE49-F238E27FC236}">
                <a16:creationId xmlns:a16="http://schemas.microsoft.com/office/drawing/2014/main" id="{5EB83F44-1C01-B93B-2D8A-92846A25ACB7}"/>
              </a:ext>
            </a:extLst>
          </p:cNvPr>
          <p:cNvGrpSpPr/>
          <p:nvPr/>
        </p:nvGrpSpPr>
        <p:grpSpPr>
          <a:xfrm rot="1019079">
            <a:off x="10351425" y="4560808"/>
            <a:ext cx="5271627" cy="1654174"/>
            <a:chOff x="7354288" y="3259134"/>
            <a:chExt cx="3985125" cy="1250484"/>
          </a:xfrm>
        </p:grpSpPr>
        <p:pic>
          <p:nvPicPr>
            <p:cNvPr id="14" name="V NEM">
              <a:extLst>
                <a:ext uri="{FF2B5EF4-FFF2-40B4-BE49-F238E27FC236}">
                  <a16:creationId xmlns:a16="http://schemas.microsoft.com/office/drawing/2014/main" id="{5501A1F0-DD95-BF04-E02C-CC9C48E3A8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425048">
              <a:off x="8818582" y="3259134"/>
              <a:ext cx="825397" cy="380952"/>
            </a:xfrm>
            <a:prstGeom prst="rect">
              <a:avLst/>
            </a:prstGeom>
          </p:spPr>
        </p:pic>
        <p:sp>
          <p:nvSpPr>
            <p:cNvPr id="21" name="NEM">
              <a:extLst>
                <a:ext uri="{FF2B5EF4-FFF2-40B4-BE49-F238E27FC236}">
                  <a16:creationId xmlns:a16="http://schemas.microsoft.com/office/drawing/2014/main" id="{8604FFE7-5577-DCCA-9133-38DA0BD13FA4}"/>
                </a:ext>
              </a:extLst>
            </p:cNvPr>
            <p:cNvSpPr txBox="1"/>
            <p:nvPr/>
          </p:nvSpPr>
          <p:spPr>
            <a:xfrm rot="21445175">
              <a:off x="7354288" y="3564308"/>
              <a:ext cx="3985125" cy="945310"/>
            </a:xfrm>
            <a:prstGeom prst="rect">
              <a:avLst/>
            </a:prstGeom>
            <a:noFill/>
            <a:ln w="19050">
              <a:noFill/>
            </a:ln>
          </p:spPr>
          <p:txBody>
            <a:bodyPr wrap="square" lIns="179994" tIns="143993" rIns="179994" bIns="179994" rtlCol="0">
              <a:spAutoFit/>
            </a:bodyPr>
            <a:lstStyle/>
            <a:p>
              <a:pPr algn="ctr" defTabSz="457184"/>
              <a:r>
                <a:rPr lang="de-DE"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Hat Ihnen mein Vortrag gefallen?</a:t>
              </a:r>
            </a:p>
            <a:p>
              <a:pPr algn="ctr" defTabSz="457184"/>
              <a:r>
                <a:rPr lang="de-DE"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Maile mir. Ich schicke dir noch eins.</a:t>
              </a:r>
              <a:endParaRPr lang="sk-SK"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Natürlich kostenlos!</a:t>
              </a:r>
            </a:p>
          </p:txBody>
        </p:sp>
      </p:grpSp>
      <p:grpSp>
        <p:nvGrpSpPr>
          <p:cNvPr id="39" name="Tal">
            <a:extLst>
              <a:ext uri="{FF2B5EF4-FFF2-40B4-BE49-F238E27FC236}">
                <a16:creationId xmlns:a16="http://schemas.microsoft.com/office/drawing/2014/main" id="{0958A416-5D26-F6ED-7F0F-895B540FDC8A}"/>
              </a:ext>
            </a:extLst>
          </p:cNvPr>
          <p:cNvGrpSpPr/>
          <p:nvPr/>
        </p:nvGrpSpPr>
        <p:grpSpPr>
          <a:xfrm rot="1043176">
            <a:off x="1115137" y="4399649"/>
            <a:ext cx="6237611" cy="1772606"/>
            <a:chOff x="907373" y="2968184"/>
            <a:chExt cx="4715368" cy="1340014"/>
          </a:xfrm>
        </p:grpSpPr>
        <p:pic>
          <p:nvPicPr>
            <p:cNvPr id="32" name="V TAL">
              <a:extLst>
                <a:ext uri="{FF2B5EF4-FFF2-40B4-BE49-F238E27FC236}">
                  <a16:creationId xmlns:a16="http://schemas.microsoft.com/office/drawing/2014/main" id="{D5C4D760-78A4-2903-44E9-BA61C8782A3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1190537">
              <a:off x="2995220" y="2968184"/>
              <a:ext cx="825397" cy="380952"/>
            </a:xfrm>
            <a:prstGeom prst="rect">
              <a:avLst/>
            </a:prstGeom>
          </p:spPr>
        </p:pic>
        <p:sp>
          <p:nvSpPr>
            <p:cNvPr id="17" name="TAL">
              <a:extLst>
                <a:ext uri="{FF2B5EF4-FFF2-40B4-BE49-F238E27FC236}">
                  <a16:creationId xmlns:a16="http://schemas.microsoft.com/office/drawing/2014/main" id="{FC204A08-5EE0-45C6-A437-D616C09ABC5C}"/>
                </a:ext>
              </a:extLst>
            </p:cNvPr>
            <p:cNvSpPr txBox="1"/>
            <p:nvPr/>
          </p:nvSpPr>
          <p:spPr>
            <a:xfrm rot="21146835">
              <a:off x="907373" y="3362888"/>
              <a:ext cx="4715368" cy="945310"/>
            </a:xfrm>
            <a:prstGeom prst="rect">
              <a:avLst/>
            </a:prstGeom>
            <a:noFill/>
            <a:ln w="19050">
              <a:noFill/>
            </a:ln>
          </p:spPr>
          <p:txBody>
            <a:bodyPr wrap="square" lIns="179994" tIns="143993" rIns="179994" bIns="179994" rtlCol="0">
              <a:spAutoFit/>
            </a:bodyPr>
            <a:lstStyle/>
            <a:p>
              <a:pPr algn="ctr" defTabSz="457184"/>
              <a:r>
                <a:rPr lang="it-IT" sz="2000" i="1">
                  <a:solidFill>
                    <a:srgbClr val="F3AD7D"/>
                  </a:solidFill>
                  <a:latin typeface="Arial" panose="020B0604020202020204" pitchFamily="34" charset="0"/>
                  <a:ea typeface="MS Gothic" panose="020B0609070205080204" pitchFamily="49" charset="-128"/>
                  <a:cs typeface="Arial" panose="020B0604020202020204" pitchFamily="34" charset="0"/>
                </a:rPr>
                <a:t>Ti è piaciuta la mia presentazione?</a:t>
              </a:r>
            </a:p>
            <a:p>
              <a:pPr algn="ctr" defTabSz="457184"/>
              <a:r>
                <a:rPr lang="it-IT" sz="2000" i="1">
                  <a:solidFill>
                    <a:srgbClr val="F3AD7D"/>
                  </a:solidFill>
                  <a:latin typeface="Arial" panose="020B0604020202020204" pitchFamily="34" charset="0"/>
                  <a:ea typeface="MS Gothic" panose="020B0609070205080204" pitchFamily="49" charset="-128"/>
                  <a:cs typeface="Arial" panose="020B0604020202020204" pitchFamily="34" charset="0"/>
                </a:rPr>
                <a:t>Mandami un'email. Te ne manderò un altro.</a:t>
              </a:r>
              <a:endParaRPr lang="sk-SK" sz="2000" i="1">
                <a:solidFill>
                  <a:srgbClr val="F3AD7D"/>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3AD7D"/>
                  </a:solidFill>
                  <a:latin typeface="Arial" panose="020B0604020202020204" pitchFamily="34" charset="0"/>
                  <a:ea typeface="MS Gothic" panose="020B0609070205080204" pitchFamily="49" charset="-128"/>
                  <a:cs typeface="Arial" panose="020B0604020202020204" pitchFamily="34" charset="0"/>
                </a:rPr>
                <a:t>Ovviamente gratis!</a:t>
              </a:r>
            </a:p>
          </p:txBody>
        </p:sp>
      </p:grpSp>
      <p:grpSp>
        <p:nvGrpSpPr>
          <p:cNvPr id="38" name="Por">
            <a:extLst>
              <a:ext uri="{FF2B5EF4-FFF2-40B4-BE49-F238E27FC236}">
                <a16:creationId xmlns:a16="http://schemas.microsoft.com/office/drawing/2014/main" id="{DF3BA984-B89E-AC7D-F1A2-0DB4724A22A2}"/>
              </a:ext>
            </a:extLst>
          </p:cNvPr>
          <p:cNvGrpSpPr/>
          <p:nvPr/>
        </p:nvGrpSpPr>
        <p:grpSpPr>
          <a:xfrm rot="20882324">
            <a:off x="5524215" y="3226854"/>
            <a:ext cx="6188878" cy="1661952"/>
            <a:chOff x="5039004" y="2176578"/>
            <a:chExt cx="4678528" cy="1256363"/>
          </a:xfrm>
        </p:grpSpPr>
        <p:pic>
          <p:nvPicPr>
            <p:cNvPr id="19" name="V POR">
              <a:extLst>
                <a:ext uri="{FF2B5EF4-FFF2-40B4-BE49-F238E27FC236}">
                  <a16:creationId xmlns:a16="http://schemas.microsoft.com/office/drawing/2014/main" id="{C1CC0BD2-D221-B0BD-3A77-5C275F8407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27732">
              <a:off x="7132979" y="2176578"/>
              <a:ext cx="698413" cy="380952"/>
            </a:xfrm>
            <a:prstGeom prst="rect">
              <a:avLst/>
            </a:prstGeom>
          </p:spPr>
        </p:pic>
        <p:sp>
          <p:nvSpPr>
            <p:cNvPr id="24" name="POR">
              <a:extLst>
                <a:ext uri="{FF2B5EF4-FFF2-40B4-BE49-F238E27FC236}">
                  <a16:creationId xmlns:a16="http://schemas.microsoft.com/office/drawing/2014/main" id="{95DB8790-6B37-FFED-AA5E-D793583A0F5B}"/>
                </a:ext>
              </a:extLst>
            </p:cNvPr>
            <p:cNvSpPr txBox="1"/>
            <p:nvPr/>
          </p:nvSpPr>
          <p:spPr>
            <a:xfrm rot="454724">
              <a:off x="5039004" y="2487632"/>
              <a:ext cx="4678528" cy="945309"/>
            </a:xfrm>
            <a:prstGeom prst="rect">
              <a:avLst/>
            </a:prstGeom>
            <a:noFill/>
            <a:ln w="19050">
              <a:noFill/>
            </a:ln>
          </p:spPr>
          <p:txBody>
            <a:bodyPr wrap="square" lIns="179994" tIns="143993" rIns="179994" bIns="179994" rtlCol="0">
              <a:spAutoFit/>
            </a:bodyPr>
            <a:lstStyle/>
            <a:p>
              <a:pPr algn="ctr" defTabSz="457184"/>
              <a:r>
                <a:rPr lang="pt-BR"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Gostou da minha apresentação?</a:t>
              </a:r>
            </a:p>
            <a:p>
              <a:pPr algn="ctr" defTabSz="457184"/>
              <a:r>
                <a:rPr lang="pt-BR"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Me mande um e-mail. Vou te enviar outro.</a:t>
              </a:r>
              <a:endParaRPr lang="sk-SK"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Claro, grátis!</a:t>
              </a:r>
            </a:p>
          </p:txBody>
        </p:sp>
      </p:grpSp>
      <p:grpSp>
        <p:nvGrpSpPr>
          <p:cNvPr id="37" name="Slo">
            <a:extLst>
              <a:ext uri="{FF2B5EF4-FFF2-40B4-BE49-F238E27FC236}">
                <a16:creationId xmlns:a16="http://schemas.microsoft.com/office/drawing/2014/main" id="{4EDFB545-CC2A-C46A-4334-E7F4C48A24D6}"/>
              </a:ext>
            </a:extLst>
          </p:cNvPr>
          <p:cNvGrpSpPr/>
          <p:nvPr/>
        </p:nvGrpSpPr>
        <p:grpSpPr>
          <a:xfrm rot="21294176">
            <a:off x="-68419" y="2639488"/>
            <a:ext cx="4893760" cy="1641345"/>
            <a:chOff x="405264" y="1813149"/>
            <a:chExt cx="3699474" cy="1240786"/>
          </a:xfrm>
        </p:grpSpPr>
        <p:pic>
          <p:nvPicPr>
            <p:cNvPr id="26" name="V SLO">
              <a:extLst>
                <a:ext uri="{FF2B5EF4-FFF2-40B4-BE49-F238E27FC236}">
                  <a16:creationId xmlns:a16="http://schemas.microsoft.com/office/drawing/2014/main" id="{E611128F-4217-7014-CC22-C85E4C19096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67558" y="1813149"/>
              <a:ext cx="825397" cy="380952"/>
            </a:xfrm>
            <a:prstGeom prst="rect">
              <a:avLst/>
            </a:prstGeom>
          </p:spPr>
        </p:pic>
        <p:sp>
          <p:nvSpPr>
            <p:cNvPr id="27" name="SLO">
              <a:extLst>
                <a:ext uri="{FF2B5EF4-FFF2-40B4-BE49-F238E27FC236}">
                  <a16:creationId xmlns:a16="http://schemas.microsoft.com/office/drawing/2014/main" id="{FED4DB60-307A-16ED-CC41-BAE09E409775}"/>
                </a:ext>
              </a:extLst>
            </p:cNvPr>
            <p:cNvSpPr txBox="1"/>
            <p:nvPr/>
          </p:nvSpPr>
          <p:spPr>
            <a:xfrm>
              <a:off x="405264" y="2108626"/>
              <a:ext cx="3699474" cy="945309"/>
            </a:xfrm>
            <a:prstGeom prst="rect">
              <a:avLst/>
            </a:prstGeom>
            <a:noFill/>
            <a:ln w="19050">
              <a:noFill/>
            </a:ln>
          </p:spPr>
          <p:txBody>
            <a:bodyPr wrap="square" lIns="179994" tIns="143993" rIns="179994" bIns="179994" rtlCol="0">
              <a:spAutoFit/>
            </a:bodyPr>
            <a:lstStyle/>
            <a:p>
              <a:pPr algn="ctr" defTabSz="457184"/>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Páčila sa Vám moja preze</a:t>
              </a:r>
              <a:r>
                <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n</a:t>
              </a:r>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tácia?</a:t>
              </a:r>
            </a:p>
            <a:p>
              <a:pPr algn="ctr" defTabSz="457184"/>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Napíšte mi. Pošlem Vám ďalšiu.</a:t>
              </a:r>
              <a:endPar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Samozrejme zadarmo!</a:t>
              </a:r>
            </a:p>
          </p:txBody>
        </p:sp>
      </p:grpSp>
      <p:grpSp>
        <p:nvGrpSpPr>
          <p:cNvPr id="36" name="Maď">
            <a:extLst>
              <a:ext uri="{FF2B5EF4-FFF2-40B4-BE49-F238E27FC236}">
                <a16:creationId xmlns:a16="http://schemas.microsoft.com/office/drawing/2014/main" id="{847DD7F9-726F-AF29-B5A7-3901D72D3145}"/>
              </a:ext>
            </a:extLst>
          </p:cNvPr>
          <p:cNvGrpSpPr/>
          <p:nvPr/>
        </p:nvGrpSpPr>
        <p:grpSpPr>
          <a:xfrm rot="21085978">
            <a:off x="10465119" y="1572711"/>
            <a:ext cx="4910416" cy="1732049"/>
            <a:chOff x="7695659" y="1392562"/>
            <a:chExt cx="3712065" cy="1309355"/>
          </a:xfrm>
        </p:grpSpPr>
        <p:pic>
          <p:nvPicPr>
            <p:cNvPr id="12" name="V MAĎ">
              <a:extLst>
                <a:ext uri="{FF2B5EF4-FFF2-40B4-BE49-F238E27FC236}">
                  <a16:creationId xmlns:a16="http://schemas.microsoft.com/office/drawing/2014/main" id="{7511AB26-1A2C-9F93-62AE-8E5E16A718D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203038" y="1392562"/>
              <a:ext cx="825397" cy="380952"/>
            </a:xfrm>
            <a:prstGeom prst="rect">
              <a:avLst/>
            </a:prstGeom>
          </p:spPr>
        </p:pic>
        <p:sp>
          <p:nvSpPr>
            <p:cNvPr id="25" name="MAĎ">
              <a:extLst>
                <a:ext uri="{FF2B5EF4-FFF2-40B4-BE49-F238E27FC236}">
                  <a16:creationId xmlns:a16="http://schemas.microsoft.com/office/drawing/2014/main" id="{384EED08-D949-BD28-1AAD-1BB5734C37E9}"/>
                </a:ext>
              </a:extLst>
            </p:cNvPr>
            <p:cNvSpPr txBox="1"/>
            <p:nvPr/>
          </p:nvSpPr>
          <p:spPr>
            <a:xfrm>
              <a:off x="7695659" y="1756607"/>
              <a:ext cx="3712065" cy="945310"/>
            </a:xfrm>
            <a:prstGeom prst="rect">
              <a:avLst/>
            </a:prstGeom>
            <a:noFill/>
            <a:ln w="19050">
              <a:noFill/>
            </a:ln>
          </p:spPr>
          <p:txBody>
            <a:bodyPr wrap="square" lIns="179994" tIns="143993" rIns="179994" bIns="179994" rtlCol="0">
              <a:spAutoFit/>
            </a:bodyPr>
            <a:lstStyle/>
            <a:p>
              <a:pPr algn="ctr" defTabSz="457184"/>
              <a:r>
                <a:rPr lang="pt-BR"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Tetszett a PPS-diaporámám?</a:t>
              </a:r>
            </a:p>
            <a:p>
              <a:pPr algn="ctr" defTabSz="457184"/>
              <a:r>
                <a:rPr lang="pt-BR"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Jelentkezz. Küldök egy uj PPS-t.</a:t>
              </a:r>
              <a:endParaRPr lang="sk-SK"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Természetesen ingyen!</a:t>
              </a:r>
            </a:p>
          </p:txBody>
        </p:sp>
      </p:grpSp>
      <p:grpSp>
        <p:nvGrpSpPr>
          <p:cNvPr id="35" name="Špa">
            <a:extLst>
              <a:ext uri="{FF2B5EF4-FFF2-40B4-BE49-F238E27FC236}">
                <a16:creationId xmlns:a16="http://schemas.microsoft.com/office/drawing/2014/main" id="{54A4BF21-C437-26C8-895C-EF317EBFA7CB}"/>
              </a:ext>
            </a:extLst>
          </p:cNvPr>
          <p:cNvGrpSpPr/>
          <p:nvPr/>
        </p:nvGrpSpPr>
        <p:grpSpPr>
          <a:xfrm rot="238799">
            <a:off x="3804366" y="1351897"/>
            <a:ext cx="5425210" cy="1648515"/>
            <a:chOff x="2391241" y="950340"/>
            <a:chExt cx="4101227" cy="1246206"/>
          </a:xfrm>
        </p:grpSpPr>
        <p:pic>
          <p:nvPicPr>
            <p:cNvPr id="30" name="V ŠPA">
              <a:extLst>
                <a:ext uri="{FF2B5EF4-FFF2-40B4-BE49-F238E27FC236}">
                  <a16:creationId xmlns:a16="http://schemas.microsoft.com/office/drawing/2014/main" id="{05605137-E88A-AD36-CC4B-026F0A41C16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243815">
              <a:off x="4136601" y="950340"/>
              <a:ext cx="825397" cy="380952"/>
            </a:xfrm>
            <a:prstGeom prst="rect">
              <a:avLst/>
            </a:prstGeom>
          </p:spPr>
        </p:pic>
        <p:sp>
          <p:nvSpPr>
            <p:cNvPr id="18" name="ŠPA">
              <a:extLst>
                <a:ext uri="{FF2B5EF4-FFF2-40B4-BE49-F238E27FC236}">
                  <a16:creationId xmlns:a16="http://schemas.microsoft.com/office/drawing/2014/main" id="{58B259E1-A06E-2424-E3A3-DE7C955279B5}"/>
                </a:ext>
              </a:extLst>
            </p:cNvPr>
            <p:cNvSpPr txBox="1"/>
            <p:nvPr/>
          </p:nvSpPr>
          <p:spPr>
            <a:xfrm rot="236416">
              <a:off x="2391241" y="1251237"/>
              <a:ext cx="4101227" cy="945309"/>
            </a:xfrm>
            <a:prstGeom prst="rect">
              <a:avLst/>
            </a:prstGeom>
            <a:noFill/>
            <a:ln w="19050">
              <a:noFill/>
            </a:ln>
          </p:spPr>
          <p:txBody>
            <a:bodyPr wrap="square" lIns="179994" tIns="143993" rIns="179994" bIns="179994" rtlCol="0">
              <a:spAutoFit/>
            </a:bodyPr>
            <a:lstStyle/>
            <a:p>
              <a:pPr algn="ctr" defTabSz="457184"/>
              <a:r>
                <a:rPr lang="es-ES" sz="2000" i="1">
                  <a:solidFill>
                    <a:srgbClr val="FF0000"/>
                  </a:solidFill>
                  <a:latin typeface="Arial" panose="020B0604020202020204" pitchFamily="34" charset="0"/>
                  <a:ea typeface="MS Gothic" panose="020B0609070205080204" pitchFamily="49" charset="-128"/>
                  <a:cs typeface="Arial" panose="020B0604020202020204" pitchFamily="34" charset="0"/>
                </a:rPr>
                <a:t>¿Te gustó mi presentación?</a:t>
              </a:r>
            </a:p>
            <a:p>
              <a:pPr algn="ctr" defTabSz="457184"/>
              <a:r>
                <a:rPr lang="es-ES" sz="2000" i="1">
                  <a:solidFill>
                    <a:srgbClr val="FF0000"/>
                  </a:solidFill>
                  <a:latin typeface="Arial" panose="020B0604020202020204" pitchFamily="34" charset="0"/>
                  <a:ea typeface="MS Gothic" panose="020B0609070205080204" pitchFamily="49" charset="-128"/>
                  <a:cs typeface="Arial" panose="020B0604020202020204" pitchFamily="34" charset="0"/>
                </a:rPr>
                <a:t>Envíeme un e-mail. Te enviaré otro</a:t>
              </a:r>
              <a:r>
                <a:rPr lang="sk-SK" sz="2000" i="1">
                  <a:solidFill>
                    <a:srgbClr val="FF0000"/>
                  </a:solidFill>
                  <a:latin typeface="Arial" panose="020B0604020202020204" pitchFamily="34" charset="0"/>
                  <a:ea typeface="MS Gothic" panose="020B0609070205080204" pitchFamily="49" charset="-128"/>
                  <a:cs typeface="Arial" panose="020B0604020202020204" pitchFamily="34" charset="0"/>
                </a:rPr>
                <a:t>.</a:t>
              </a:r>
            </a:p>
            <a:p>
              <a:pPr algn="ctr" defTabSz="457184"/>
              <a:r>
                <a:rPr lang="sk-SK" sz="2000" i="1">
                  <a:solidFill>
                    <a:srgbClr val="FF0000"/>
                  </a:solidFill>
                  <a:latin typeface="Arial" panose="020B0604020202020204" pitchFamily="34" charset="0"/>
                  <a:ea typeface="MS Gothic" panose="020B0609070205080204" pitchFamily="49" charset="-128"/>
                  <a:cs typeface="Arial" panose="020B0604020202020204" pitchFamily="34" charset="0"/>
                </a:rPr>
                <a:t>¡Gratis por supuesto!</a:t>
              </a:r>
            </a:p>
          </p:txBody>
        </p:sp>
      </p:grpSp>
      <p:grpSp>
        <p:nvGrpSpPr>
          <p:cNvPr id="34" name="Ang">
            <a:extLst>
              <a:ext uri="{FF2B5EF4-FFF2-40B4-BE49-F238E27FC236}">
                <a16:creationId xmlns:a16="http://schemas.microsoft.com/office/drawing/2014/main" id="{9F75DEAD-E359-243B-681C-85391636A21A}"/>
              </a:ext>
            </a:extLst>
          </p:cNvPr>
          <p:cNvGrpSpPr/>
          <p:nvPr/>
        </p:nvGrpSpPr>
        <p:grpSpPr>
          <a:xfrm rot="20980548">
            <a:off x="7152433" y="350350"/>
            <a:ext cx="5608552" cy="1651215"/>
            <a:chOff x="5897150" y="212263"/>
            <a:chExt cx="4239827" cy="1248247"/>
          </a:xfrm>
        </p:grpSpPr>
        <p:pic>
          <p:nvPicPr>
            <p:cNvPr id="5" name="V ANG">
              <a:extLst>
                <a:ext uri="{FF2B5EF4-FFF2-40B4-BE49-F238E27FC236}">
                  <a16:creationId xmlns:a16="http://schemas.microsoft.com/office/drawing/2014/main" id="{C8626B7F-711F-7D59-4729-6C5BC577A9C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688203">
              <a:off x="7788010" y="212263"/>
              <a:ext cx="825397" cy="380952"/>
            </a:xfrm>
            <a:prstGeom prst="rect">
              <a:avLst/>
            </a:prstGeom>
          </p:spPr>
        </p:pic>
        <p:sp>
          <p:nvSpPr>
            <p:cNvPr id="2" name="ANG">
              <a:extLst>
                <a:ext uri="{FF2B5EF4-FFF2-40B4-BE49-F238E27FC236}">
                  <a16:creationId xmlns:a16="http://schemas.microsoft.com/office/drawing/2014/main" id="{94A04D52-BADB-47C7-E446-8EC2C1678622}"/>
                </a:ext>
              </a:extLst>
            </p:cNvPr>
            <p:cNvSpPr txBox="1"/>
            <p:nvPr/>
          </p:nvSpPr>
          <p:spPr>
            <a:xfrm rot="603264">
              <a:off x="5897150" y="515200"/>
              <a:ext cx="4239827" cy="945310"/>
            </a:xfrm>
            <a:prstGeom prst="rect">
              <a:avLst/>
            </a:prstGeom>
            <a:noFill/>
            <a:ln w="19050">
              <a:noFill/>
            </a:ln>
          </p:spPr>
          <p:txBody>
            <a:bodyPr wrap="square" lIns="179994" tIns="143993" rIns="179994" bIns="179994" rtlCol="0">
              <a:spAutoFit/>
            </a:bodyPr>
            <a:lstStyle/>
            <a:p>
              <a:pPr algn="ctr" defTabSz="457184"/>
              <a:r>
                <a:rPr lang="en-US" sz="2000" i="1">
                  <a:solidFill>
                    <a:prstClr val="white"/>
                  </a:solidFill>
                  <a:latin typeface="Arial" panose="020B0604020202020204" pitchFamily="34" charset="0"/>
                  <a:ea typeface="MS Gothic" panose="020B0609070205080204" pitchFamily="49" charset="-128"/>
                  <a:cs typeface="Arial" panose="020B0604020202020204" pitchFamily="34" charset="0"/>
                </a:rPr>
                <a:t>Did you like my presentation?</a:t>
              </a:r>
            </a:p>
            <a:p>
              <a:pPr algn="ctr" defTabSz="457184"/>
              <a:r>
                <a:rPr lang="en-US" sz="2000" i="1">
                  <a:solidFill>
                    <a:prstClr val="white"/>
                  </a:solidFill>
                  <a:latin typeface="Arial" panose="020B0604020202020204" pitchFamily="34" charset="0"/>
                  <a:ea typeface="MS Gothic" panose="020B0609070205080204" pitchFamily="49" charset="-128"/>
                  <a:cs typeface="Arial" panose="020B0604020202020204" pitchFamily="34" charset="0"/>
                </a:rPr>
                <a:t>Email me. I will send you another one.</a:t>
              </a:r>
              <a:endParaRPr lang="sk-SK" sz="2000" i="1">
                <a:solidFill>
                  <a:prstClr val="white"/>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prstClr val="white"/>
                  </a:solidFill>
                  <a:latin typeface="Arial" panose="020B0604020202020204" pitchFamily="34" charset="0"/>
                  <a:ea typeface="MS Gothic" panose="020B0609070205080204" pitchFamily="49" charset="-128"/>
                  <a:cs typeface="Arial" panose="020B0604020202020204" pitchFamily="34" charset="0"/>
                </a:rPr>
                <a:t>Free of charge!</a:t>
              </a:r>
            </a:p>
          </p:txBody>
        </p:sp>
      </p:grpSp>
      <p:grpSp>
        <p:nvGrpSpPr>
          <p:cNvPr id="33" name="Rum">
            <a:extLst>
              <a:ext uri="{FF2B5EF4-FFF2-40B4-BE49-F238E27FC236}">
                <a16:creationId xmlns:a16="http://schemas.microsoft.com/office/drawing/2014/main" id="{907F3C40-323F-822E-A3C7-41464A2A035B}"/>
              </a:ext>
            </a:extLst>
          </p:cNvPr>
          <p:cNvGrpSpPr/>
          <p:nvPr/>
        </p:nvGrpSpPr>
        <p:grpSpPr>
          <a:xfrm rot="21192499">
            <a:off x="671873" y="459464"/>
            <a:ext cx="5142248" cy="1691014"/>
            <a:chOff x="674016" y="254048"/>
            <a:chExt cx="3887319" cy="1102621"/>
          </a:xfrm>
        </p:grpSpPr>
        <p:pic>
          <p:nvPicPr>
            <p:cNvPr id="22" name="V RUM">
              <a:extLst>
                <a:ext uri="{FF2B5EF4-FFF2-40B4-BE49-F238E27FC236}">
                  <a16:creationId xmlns:a16="http://schemas.microsoft.com/office/drawing/2014/main" id="{435F3CFB-1645-2171-4F50-0FE305C9FD96}"/>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21323100">
              <a:off x="2197403" y="254048"/>
              <a:ext cx="825397" cy="313250"/>
            </a:xfrm>
            <a:prstGeom prst="rect">
              <a:avLst/>
            </a:prstGeom>
            <a:ln>
              <a:noFill/>
            </a:ln>
            <a:effectLst/>
          </p:spPr>
        </p:pic>
        <p:sp>
          <p:nvSpPr>
            <p:cNvPr id="16" name="RUM">
              <a:extLst>
                <a:ext uri="{FF2B5EF4-FFF2-40B4-BE49-F238E27FC236}">
                  <a16:creationId xmlns:a16="http://schemas.microsoft.com/office/drawing/2014/main" id="{C129A0C2-FAE1-7A5F-7242-734B6CC13010}"/>
                </a:ext>
              </a:extLst>
            </p:cNvPr>
            <p:cNvSpPr txBox="1"/>
            <p:nvPr/>
          </p:nvSpPr>
          <p:spPr>
            <a:xfrm rot="21327367">
              <a:off x="674016" y="541296"/>
              <a:ext cx="3887319" cy="815373"/>
            </a:xfrm>
            <a:prstGeom prst="rect">
              <a:avLst/>
            </a:prstGeom>
            <a:noFill/>
            <a:ln w="19050">
              <a:noFill/>
            </a:ln>
          </p:spPr>
          <p:txBody>
            <a:bodyPr wrap="none" lIns="179994" tIns="143993" rIns="179994" bIns="179994" rtlCol="0">
              <a:spAutoFit/>
            </a:bodyPr>
            <a:lstStyle/>
            <a:p>
              <a:pPr algn="ctr" defTabSz="457184"/>
              <a:r>
                <a:rPr lang="it-IT" sz="2000" i="1">
                  <a:solidFill>
                    <a:srgbClr val="FFFF00"/>
                  </a:solidFill>
                  <a:latin typeface="Arial" panose="020B0604020202020204" pitchFamily="34" charset="0"/>
                  <a:ea typeface="MS Gothic" panose="020B0609070205080204" pitchFamily="49" charset="-128"/>
                  <a:cs typeface="Arial" panose="020B0604020202020204" pitchFamily="34" charset="0"/>
                </a:rPr>
                <a:t>Ți-a plăcut prezentarea mea?</a:t>
              </a:r>
            </a:p>
            <a:p>
              <a:pPr algn="ctr" defTabSz="457184"/>
              <a:r>
                <a:rPr lang="it-IT" sz="2000" i="1">
                  <a:solidFill>
                    <a:srgbClr val="FFFF00"/>
                  </a:solidFill>
                  <a:latin typeface="Arial" panose="020B0604020202020204" pitchFamily="34" charset="0"/>
                  <a:ea typeface="MS Gothic" panose="020B0609070205080204" pitchFamily="49" charset="-128"/>
                  <a:cs typeface="Arial" panose="020B0604020202020204" pitchFamily="34" charset="0"/>
                </a:rPr>
                <a:t>Trimite-mi un email. Iti voi trimite inca una.</a:t>
              </a:r>
              <a:endParaRPr lang="sk-SK" sz="2000" i="1">
                <a:solidFill>
                  <a:srgbClr val="FFFF00"/>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FF00"/>
                  </a:solidFill>
                  <a:latin typeface="Arial" panose="020B0604020202020204" pitchFamily="34" charset="0"/>
                  <a:ea typeface="MS Gothic" panose="020B0609070205080204" pitchFamily="49" charset="-128"/>
                  <a:cs typeface="Arial" panose="020B0604020202020204" pitchFamily="34" charset="0"/>
                </a:rPr>
                <a:t>Gratuit desigur!</a:t>
              </a:r>
            </a:p>
          </p:txBody>
        </p:sp>
      </p:grpSp>
    </p:spTree>
    <p:extLst>
      <p:ext uri="{BB962C8B-B14F-4D97-AF65-F5344CB8AC3E}">
        <p14:creationId xmlns:p14="http://schemas.microsoft.com/office/powerpoint/2010/main" val="36581836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1000" fill="hold"/>
                                        <p:tgtEl>
                                          <p:spTgt spid="33"/>
                                        </p:tgtEl>
                                        <p:attrNameLst>
                                          <p:attrName>ppt_w</p:attrName>
                                        </p:attrNameLst>
                                      </p:cBhvr>
                                      <p:tavLst>
                                        <p:tav tm="0">
                                          <p:val>
                                            <p:fltVal val="0"/>
                                          </p:val>
                                        </p:tav>
                                        <p:tav tm="100000">
                                          <p:val>
                                            <p:strVal val="#ppt_w"/>
                                          </p:val>
                                        </p:tav>
                                      </p:tavLst>
                                    </p:anim>
                                    <p:anim calcmode="lin" valueType="num">
                                      <p:cBhvr>
                                        <p:cTn id="8" dur="1000" fill="hold"/>
                                        <p:tgtEl>
                                          <p:spTgt spid="33"/>
                                        </p:tgtEl>
                                        <p:attrNameLst>
                                          <p:attrName>ppt_h</p:attrName>
                                        </p:attrNameLst>
                                      </p:cBhvr>
                                      <p:tavLst>
                                        <p:tav tm="0">
                                          <p:val>
                                            <p:fltVal val="0"/>
                                          </p:val>
                                        </p:tav>
                                        <p:tav tm="100000">
                                          <p:val>
                                            <p:strVal val="#ppt_h"/>
                                          </p:val>
                                        </p:tav>
                                      </p:tavLst>
                                    </p:anim>
                                    <p:anim calcmode="lin" valueType="num">
                                      <p:cBhvr>
                                        <p:cTn id="9" dur="1000" fill="hold"/>
                                        <p:tgtEl>
                                          <p:spTgt spid="33"/>
                                        </p:tgtEl>
                                        <p:attrNameLst>
                                          <p:attrName>style.rotation</p:attrName>
                                        </p:attrNameLst>
                                      </p:cBhvr>
                                      <p:tavLst>
                                        <p:tav tm="0">
                                          <p:val>
                                            <p:fltVal val="90"/>
                                          </p:val>
                                        </p:tav>
                                        <p:tav tm="100000">
                                          <p:val>
                                            <p:fltVal val="0"/>
                                          </p:val>
                                        </p:tav>
                                      </p:tavLst>
                                    </p:anim>
                                    <p:animEffect transition="in" filter="fade">
                                      <p:cBhvr>
                                        <p:cTn id="10" dur="1000"/>
                                        <p:tgtEl>
                                          <p:spTgt spid="33"/>
                                        </p:tgtEl>
                                      </p:cBhvr>
                                    </p:animEffect>
                                  </p:childTnLst>
                                </p:cTn>
                              </p:par>
                              <p:par>
                                <p:cTn id="11" presetID="31" presetClass="entr" presetSubtype="0" fill="hold" nodeType="withEffect">
                                  <p:stCondLst>
                                    <p:cond delay="250"/>
                                  </p:stCondLst>
                                  <p:childTnLst>
                                    <p:set>
                                      <p:cBhvr>
                                        <p:cTn id="12" dur="1" fill="hold">
                                          <p:stCondLst>
                                            <p:cond delay="0"/>
                                          </p:stCondLst>
                                        </p:cTn>
                                        <p:tgtEl>
                                          <p:spTgt spid="34"/>
                                        </p:tgtEl>
                                        <p:attrNameLst>
                                          <p:attrName>style.visibility</p:attrName>
                                        </p:attrNameLst>
                                      </p:cBhvr>
                                      <p:to>
                                        <p:strVal val="visible"/>
                                      </p:to>
                                    </p:set>
                                    <p:anim calcmode="lin" valueType="num">
                                      <p:cBhvr>
                                        <p:cTn id="13" dur="1000" fill="hold"/>
                                        <p:tgtEl>
                                          <p:spTgt spid="34"/>
                                        </p:tgtEl>
                                        <p:attrNameLst>
                                          <p:attrName>ppt_w</p:attrName>
                                        </p:attrNameLst>
                                      </p:cBhvr>
                                      <p:tavLst>
                                        <p:tav tm="0">
                                          <p:val>
                                            <p:fltVal val="0"/>
                                          </p:val>
                                        </p:tav>
                                        <p:tav tm="100000">
                                          <p:val>
                                            <p:strVal val="#ppt_w"/>
                                          </p:val>
                                        </p:tav>
                                      </p:tavLst>
                                    </p:anim>
                                    <p:anim calcmode="lin" valueType="num">
                                      <p:cBhvr>
                                        <p:cTn id="14" dur="1000" fill="hold"/>
                                        <p:tgtEl>
                                          <p:spTgt spid="34"/>
                                        </p:tgtEl>
                                        <p:attrNameLst>
                                          <p:attrName>ppt_h</p:attrName>
                                        </p:attrNameLst>
                                      </p:cBhvr>
                                      <p:tavLst>
                                        <p:tav tm="0">
                                          <p:val>
                                            <p:fltVal val="0"/>
                                          </p:val>
                                        </p:tav>
                                        <p:tav tm="100000">
                                          <p:val>
                                            <p:strVal val="#ppt_h"/>
                                          </p:val>
                                        </p:tav>
                                      </p:tavLst>
                                    </p:anim>
                                    <p:anim calcmode="lin" valueType="num">
                                      <p:cBhvr>
                                        <p:cTn id="15" dur="1000" fill="hold"/>
                                        <p:tgtEl>
                                          <p:spTgt spid="34"/>
                                        </p:tgtEl>
                                        <p:attrNameLst>
                                          <p:attrName>style.rotation</p:attrName>
                                        </p:attrNameLst>
                                      </p:cBhvr>
                                      <p:tavLst>
                                        <p:tav tm="0">
                                          <p:val>
                                            <p:fltVal val="90"/>
                                          </p:val>
                                        </p:tav>
                                        <p:tav tm="100000">
                                          <p:val>
                                            <p:fltVal val="0"/>
                                          </p:val>
                                        </p:tav>
                                      </p:tavLst>
                                    </p:anim>
                                    <p:animEffect transition="in" filter="fade">
                                      <p:cBhvr>
                                        <p:cTn id="16" dur="1000"/>
                                        <p:tgtEl>
                                          <p:spTgt spid="34"/>
                                        </p:tgtEl>
                                      </p:cBhvr>
                                    </p:animEffect>
                                  </p:childTnLst>
                                </p:cTn>
                              </p:par>
                              <p:par>
                                <p:cTn id="17" presetID="31" presetClass="entr" presetSubtype="0" fill="hold" nodeType="withEffect">
                                  <p:stCondLst>
                                    <p:cond delay="500"/>
                                  </p:stCondLst>
                                  <p:childTnLst>
                                    <p:set>
                                      <p:cBhvr>
                                        <p:cTn id="18" dur="1" fill="hold">
                                          <p:stCondLst>
                                            <p:cond delay="0"/>
                                          </p:stCondLst>
                                        </p:cTn>
                                        <p:tgtEl>
                                          <p:spTgt spid="35"/>
                                        </p:tgtEl>
                                        <p:attrNameLst>
                                          <p:attrName>style.visibility</p:attrName>
                                        </p:attrNameLst>
                                      </p:cBhvr>
                                      <p:to>
                                        <p:strVal val="visible"/>
                                      </p:to>
                                    </p:set>
                                    <p:anim calcmode="lin" valueType="num">
                                      <p:cBhvr>
                                        <p:cTn id="19" dur="1000" fill="hold"/>
                                        <p:tgtEl>
                                          <p:spTgt spid="35"/>
                                        </p:tgtEl>
                                        <p:attrNameLst>
                                          <p:attrName>ppt_w</p:attrName>
                                        </p:attrNameLst>
                                      </p:cBhvr>
                                      <p:tavLst>
                                        <p:tav tm="0">
                                          <p:val>
                                            <p:fltVal val="0"/>
                                          </p:val>
                                        </p:tav>
                                        <p:tav tm="100000">
                                          <p:val>
                                            <p:strVal val="#ppt_w"/>
                                          </p:val>
                                        </p:tav>
                                      </p:tavLst>
                                    </p:anim>
                                    <p:anim calcmode="lin" valueType="num">
                                      <p:cBhvr>
                                        <p:cTn id="20" dur="1000" fill="hold"/>
                                        <p:tgtEl>
                                          <p:spTgt spid="35"/>
                                        </p:tgtEl>
                                        <p:attrNameLst>
                                          <p:attrName>ppt_h</p:attrName>
                                        </p:attrNameLst>
                                      </p:cBhvr>
                                      <p:tavLst>
                                        <p:tav tm="0">
                                          <p:val>
                                            <p:fltVal val="0"/>
                                          </p:val>
                                        </p:tav>
                                        <p:tav tm="100000">
                                          <p:val>
                                            <p:strVal val="#ppt_h"/>
                                          </p:val>
                                        </p:tav>
                                      </p:tavLst>
                                    </p:anim>
                                    <p:anim calcmode="lin" valueType="num">
                                      <p:cBhvr>
                                        <p:cTn id="21" dur="1000" fill="hold"/>
                                        <p:tgtEl>
                                          <p:spTgt spid="35"/>
                                        </p:tgtEl>
                                        <p:attrNameLst>
                                          <p:attrName>style.rotation</p:attrName>
                                        </p:attrNameLst>
                                      </p:cBhvr>
                                      <p:tavLst>
                                        <p:tav tm="0">
                                          <p:val>
                                            <p:fltVal val="90"/>
                                          </p:val>
                                        </p:tav>
                                        <p:tav tm="100000">
                                          <p:val>
                                            <p:fltVal val="0"/>
                                          </p:val>
                                        </p:tav>
                                      </p:tavLst>
                                    </p:anim>
                                    <p:animEffect transition="in" filter="fade">
                                      <p:cBhvr>
                                        <p:cTn id="22" dur="1000"/>
                                        <p:tgtEl>
                                          <p:spTgt spid="35"/>
                                        </p:tgtEl>
                                      </p:cBhvr>
                                    </p:animEffect>
                                  </p:childTnLst>
                                </p:cTn>
                              </p:par>
                              <p:par>
                                <p:cTn id="23" presetID="31" presetClass="entr" presetSubtype="0" fill="hold" nodeType="withEffect">
                                  <p:stCondLst>
                                    <p:cond delay="750"/>
                                  </p:stCondLst>
                                  <p:childTnLst>
                                    <p:set>
                                      <p:cBhvr>
                                        <p:cTn id="24" dur="1" fill="hold">
                                          <p:stCondLst>
                                            <p:cond delay="0"/>
                                          </p:stCondLst>
                                        </p:cTn>
                                        <p:tgtEl>
                                          <p:spTgt spid="36"/>
                                        </p:tgtEl>
                                        <p:attrNameLst>
                                          <p:attrName>style.visibility</p:attrName>
                                        </p:attrNameLst>
                                      </p:cBhvr>
                                      <p:to>
                                        <p:strVal val="visible"/>
                                      </p:to>
                                    </p:set>
                                    <p:anim calcmode="lin" valueType="num">
                                      <p:cBhvr>
                                        <p:cTn id="25" dur="1000" fill="hold"/>
                                        <p:tgtEl>
                                          <p:spTgt spid="36"/>
                                        </p:tgtEl>
                                        <p:attrNameLst>
                                          <p:attrName>ppt_w</p:attrName>
                                        </p:attrNameLst>
                                      </p:cBhvr>
                                      <p:tavLst>
                                        <p:tav tm="0">
                                          <p:val>
                                            <p:fltVal val="0"/>
                                          </p:val>
                                        </p:tav>
                                        <p:tav tm="100000">
                                          <p:val>
                                            <p:strVal val="#ppt_w"/>
                                          </p:val>
                                        </p:tav>
                                      </p:tavLst>
                                    </p:anim>
                                    <p:anim calcmode="lin" valueType="num">
                                      <p:cBhvr>
                                        <p:cTn id="26" dur="1000" fill="hold"/>
                                        <p:tgtEl>
                                          <p:spTgt spid="36"/>
                                        </p:tgtEl>
                                        <p:attrNameLst>
                                          <p:attrName>ppt_h</p:attrName>
                                        </p:attrNameLst>
                                      </p:cBhvr>
                                      <p:tavLst>
                                        <p:tav tm="0">
                                          <p:val>
                                            <p:fltVal val="0"/>
                                          </p:val>
                                        </p:tav>
                                        <p:tav tm="100000">
                                          <p:val>
                                            <p:strVal val="#ppt_h"/>
                                          </p:val>
                                        </p:tav>
                                      </p:tavLst>
                                    </p:anim>
                                    <p:anim calcmode="lin" valueType="num">
                                      <p:cBhvr>
                                        <p:cTn id="27" dur="1000" fill="hold"/>
                                        <p:tgtEl>
                                          <p:spTgt spid="36"/>
                                        </p:tgtEl>
                                        <p:attrNameLst>
                                          <p:attrName>style.rotation</p:attrName>
                                        </p:attrNameLst>
                                      </p:cBhvr>
                                      <p:tavLst>
                                        <p:tav tm="0">
                                          <p:val>
                                            <p:fltVal val="90"/>
                                          </p:val>
                                        </p:tav>
                                        <p:tav tm="100000">
                                          <p:val>
                                            <p:fltVal val="0"/>
                                          </p:val>
                                        </p:tav>
                                      </p:tavLst>
                                    </p:anim>
                                    <p:animEffect transition="in" filter="fade">
                                      <p:cBhvr>
                                        <p:cTn id="28" dur="1000"/>
                                        <p:tgtEl>
                                          <p:spTgt spid="36"/>
                                        </p:tgtEl>
                                      </p:cBhvr>
                                    </p:animEffect>
                                  </p:childTnLst>
                                </p:cTn>
                              </p:par>
                              <p:par>
                                <p:cTn id="29" presetID="31" presetClass="entr" presetSubtype="0" fill="hold" nodeType="withEffect">
                                  <p:stCondLst>
                                    <p:cond delay="1000"/>
                                  </p:stCondLst>
                                  <p:childTnLst>
                                    <p:set>
                                      <p:cBhvr>
                                        <p:cTn id="30" dur="1" fill="hold">
                                          <p:stCondLst>
                                            <p:cond delay="0"/>
                                          </p:stCondLst>
                                        </p:cTn>
                                        <p:tgtEl>
                                          <p:spTgt spid="37"/>
                                        </p:tgtEl>
                                        <p:attrNameLst>
                                          <p:attrName>style.visibility</p:attrName>
                                        </p:attrNameLst>
                                      </p:cBhvr>
                                      <p:to>
                                        <p:strVal val="visible"/>
                                      </p:to>
                                    </p:set>
                                    <p:anim calcmode="lin" valueType="num">
                                      <p:cBhvr>
                                        <p:cTn id="31" dur="1000" fill="hold"/>
                                        <p:tgtEl>
                                          <p:spTgt spid="37"/>
                                        </p:tgtEl>
                                        <p:attrNameLst>
                                          <p:attrName>ppt_w</p:attrName>
                                        </p:attrNameLst>
                                      </p:cBhvr>
                                      <p:tavLst>
                                        <p:tav tm="0">
                                          <p:val>
                                            <p:fltVal val="0"/>
                                          </p:val>
                                        </p:tav>
                                        <p:tav tm="100000">
                                          <p:val>
                                            <p:strVal val="#ppt_w"/>
                                          </p:val>
                                        </p:tav>
                                      </p:tavLst>
                                    </p:anim>
                                    <p:anim calcmode="lin" valueType="num">
                                      <p:cBhvr>
                                        <p:cTn id="32" dur="1000" fill="hold"/>
                                        <p:tgtEl>
                                          <p:spTgt spid="37"/>
                                        </p:tgtEl>
                                        <p:attrNameLst>
                                          <p:attrName>ppt_h</p:attrName>
                                        </p:attrNameLst>
                                      </p:cBhvr>
                                      <p:tavLst>
                                        <p:tav tm="0">
                                          <p:val>
                                            <p:fltVal val="0"/>
                                          </p:val>
                                        </p:tav>
                                        <p:tav tm="100000">
                                          <p:val>
                                            <p:strVal val="#ppt_h"/>
                                          </p:val>
                                        </p:tav>
                                      </p:tavLst>
                                    </p:anim>
                                    <p:anim calcmode="lin" valueType="num">
                                      <p:cBhvr>
                                        <p:cTn id="33" dur="1000" fill="hold"/>
                                        <p:tgtEl>
                                          <p:spTgt spid="37"/>
                                        </p:tgtEl>
                                        <p:attrNameLst>
                                          <p:attrName>style.rotation</p:attrName>
                                        </p:attrNameLst>
                                      </p:cBhvr>
                                      <p:tavLst>
                                        <p:tav tm="0">
                                          <p:val>
                                            <p:fltVal val="90"/>
                                          </p:val>
                                        </p:tav>
                                        <p:tav tm="100000">
                                          <p:val>
                                            <p:fltVal val="0"/>
                                          </p:val>
                                        </p:tav>
                                      </p:tavLst>
                                    </p:anim>
                                    <p:animEffect transition="in" filter="fade">
                                      <p:cBhvr>
                                        <p:cTn id="34" dur="1000"/>
                                        <p:tgtEl>
                                          <p:spTgt spid="37"/>
                                        </p:tgtEl>
                                      </p:cBhvr>
                                    </p:animEffect>
                                  </p:childTnLst>
                                </p:cTn>
                              </p:par>
                              <p:par>
                                <p:cTn id="35" presetID="31" presetClass="entr" presetSubtype="0" fill="hold" nodeType="withEffect">
                                  <p:stCondLst>
                                    <p:cond delay="1250"/>
                                  </p:stCondLst>
                                  <p:childTnLst>
                                    <p:set>
                                      <p:cBhvr>
                                        <p:cTn id="36" dur="1" fill="hold">
                                          <p:stCondLst>
                                            <p:cond delay="0"/>
                                          </p:stCondLst>
                                        </p:cTn>
                                        <p:tgtEl>
                                          <p:spTgt spid="38"/>
                                        </p:tgtEl>
                                        <p:attrNameLst>
                                          <p:attrName>style.visibility</p:attrName>
                                        </p:attrNameLst>
                                      </p:cBhvr>
                                      <p:to>
                                        <p:strVal val="visible"/>
                                      </p:to>
                                    </p:set>
                                    <p:anim calcmode="lin" valueType="num">
                                      <p:cBhvr>
                                        <p:cTn id="37" dur="1000" fill="hold"/>
                                        <p:tgtEl>
                                          <p:spTgt spid="38"/>
                                        </p:tgtEl>
                                        <p:attrNameLst>
                                          <p:attrName>ppt_w</p:attrName>
                                        </p:attrNameLst>
                                      </p:cBhvr>
                                      <p:tavLst>
                                        <p:tav tm="0">
                                          <p:val>
                                            <p:fltVal val="0"/>
                                          </p:val>
                                        </p:tav>
                                        <p:tav tm="100000">
                                          <p:val>
                                            <p:strVal val="#ppt_w"/>
                                          </p:val>
                                        </p:tav>
                                      </p:tavLst>
                                    </p:anim>
                                    <p:anim calcmode="lin" valueType="num">
                                      <p:cBhvr>
                                        <p:cTn id="38" dur="1000" fill="hold"/>
                                        <p:tgtEl>
                                          <p:spTgt spid="38"/>
                                        </p:tgtEl>
                                        <p:attrNameLst>
                                          <p:attrName>ppt_h</p:attrName>
                                        </p:attrNameLst>
                                      </p:cBhvr>
                                      <p:tavLst>
                                        <p:tav tm="0">
                                          <p:val>
                                            <p:fltVal val="0"/>
                                          </p:val>
                                        </p:tav>
                                        <p:tav tm="100000">
                                          <p:val>
                                            <p:strVal val="#ppt_h"/>
                                          </p:val>
                                        </p:tav>
                                      </p:tavLst>
                                    </p:anim>
                                    <p:anim calcmode="lin" valueType="num">
                                      <p:cBhvr>
                                        <p:cTn id="39" dur="1000" fill="hold"/>
                                        <p:tgtEl>
                                          <p:spTgt spid="38"/>
                                        </p:tgtEl>
                                        <p:attrNameLst>
                                          <p:attrName>style.rotation</p:attrName>
                                        </p:attrNameLst>
                                      </p:cBhvr>
                                      <p:tavLst>
                                        <p:tav tm="0">
                                          <p:val>
                                            <p:fltVal val="90"/>
                                          </p:val>
                                        </p:tav>
                                        <p:tav tm="100000">
                                          <p:val>
                                            <p:fltVal val="0"/>
                                          </p:val>
                                        </p:tav>
                                      </p:tavLst>
                                    </p:anim>
                                    <p:animEffect transition="in" filter="fade">
                                      <p:cBhvr>
                                        <p:cTn id="40" dur="1000"/>
                                        <p:tgtEl>
                                          <p:spTgt spid="38"/>
                                        </p:tgtEl>
                                      </p:cBhvr>
                                    </p:animEffect>
                                  </p:childTnLst>
                                </p:cTn>
                              </p:par>
                              <p:par>
                                <p:cTn id="41" presetID="31" presetClass="entr" presetSubtype="0" fill="hold" nodeType="withEffect">
                                  <p:stCondLst>
                                    <p:cond delay="1500"/>
                                  </p:stCondLst>
                                  <p:childTnLst>
                                    <p:set>
                                      <p:cBhvr>
                                        <p:cTn id="42" dur="1" fill="hold">
                                          <p:stCondLst>
                                            <p:cond delay="0"/>
                                          </p:stCondLst>
                                        </p:cTn>
                                        <p:tgtEl>
                                          <p:spTgt spid="39"/>
                                        </p:tgtEl>
                                        <p:attrNameLst>
                                          <p:attrName>style.visibility</p:attrName>
                                        </p:attrNameLst>
                                      </p:cBhvr>
                                      <p:to>
                                        <p:strVal val="visible"/>
                                      </p:to>
                                    </p:set>
                                    <p:anim calcmode="lin" valueType="num">
                                      <p:cBhvr>
                                        <p:cTn id="43" dur="1000" fill="hold"/>
                                        <p:tgtEl>
                                          <p:spTgt spid="39"/>
                                        </p:tgtEl>
                                        <p:attrNameLst>
                                          <p:attrName>ppt_w</p:attrName>
                                        </p:attrNameLst>
                                      </p:cBhvr>
                                      <p:tavLst>
                                        <p:tav tm="0">
                                          <p:val>
                                            <p:fltVal val="0"/>
                                          </p:val>
                                        </p:tav>
                                        <p:tav tm="100000">
                                          <p:val>
                                            <p:strVal val="#ppt_w"/>
                                          </p:val>
                                        </p:tav>
                                      </p:tavLst>
                                    </p:anim>
                                    <p:anim calcmode="lin" valueType="num">
                                      <p:cBhvr>
                                        <p:cTn id="44" dur="1000" fill="hold"/>
                                        <p:tgtEl>
                                          <p:spTgt spid="39"/>
                                        </p:tgtEl>
                                        <p:attrNameLst>
                                          <p:attrName>ppt_h</p:attrName>
                                        </p:attrNameLst>
                                      </p:cBhvr>
                                      <p:tavLst>
                                        <p:tav tm="0">
                                          <p:val>
                                            <p:fltVal val="0"/>
                                          </p:val>
                                        </p:tav>
                                        <p:tav tm="100000">
                                          <p:val>
                                            <p:strVal val="#ppt_h"/>
                                          </p:val>
                                        </p:tav>
                                      </p:tavLst>
                                    </p:anim>
                                    <p:anim calcmode="lin" valueType="num">
                                      <p:cBhvr>
                                        <p:cTn id="45" dur="1000" fill="hold"/>
                                        <p:tgtEl>
                                          <p:spTgt spid="39"/>
                                        </p:tgtEl>
                                        <p:attrNameLst>
                                          <p:attrName>style.rotation</p:attrName>
                                        </p:attrNameLst>
                                      </p:cBhvr>
                                      <p:tavLst>
                                        <p:tav tm="0">
                                          <p:val>
                                            <p:fltVal val="90"/>
                                          </p:val>
                                        </p:tav>
                                        <p:tav tm="100000">
                                          <p:val>
                                            <p:fltVal val="0"/>
                                          </p:val>
                                        </p:tav>
                                      </p:tavLst>
                                    </p:anim>
                                    <p:animEffect transition="in" filter="fade">
                                      <p:cBhvr>
                                        <p:cTn id="46" dur="1000"/>
                                        <p:tgtEl>
                                          <p:spTgt spid="39"/>
                                        </p:tgtEl>
                                      </p:cBhvr>
                                    </p:animEffect>
                                  </p:childTnLst>
                                </p:cTn>
                              </p:par>
                              <p:par>
                                <p:cTn id="47" presetID="31" presetClass="entr" presetSubtype="0" fill="hold" nodeType="withEffect">
                                  <p:stCondLst>
                                    <p:cond delay="1750"/>
                                  </p:stCondLst>
                                  <p:childTnLst>
                                    <p:set>
                                      <p:cBhvr>
                                        <p:cTn id="48" dur="1" fill="hold">
                                          <p:stCondLst>
                                            <p:cond delay="0"/>
                                          </p:stCondLst>
                                        </p:cTn>
                                        <p:tgtEl>
                                          <p:spTgt spid="40"/>
                                        </p:tgtEl>
                                        <p:attrNameLst>
                                          <p:attrName>style.visibility</p:attrName>
                                        </p:attrNameLst>
                                      </p:cBhvr>
                                      <p:to>
                                        <p:strVal val="visible"/>
                                      </p:to>
                                    </p:set>
                                    <p:anim calcmode="lin" valueType="num">
                                      <p:cBhvr>
                                        <p:cTn id="49" dur="1000" fill="hold"/>
                                        <p:tgtEl>
                                          <p:spTgt spid="40"/>
                                        </p:tgtEl>
                                        <p:attrNameLst>
                                          <p:attrName>ppt_w</p:attrName>
                                        </p:attrNameLst>
                                      </p:cBhvr>
                                      <p:tavLst>
                                        <p:tav tm="0">
                                          <p:val>
                                            <p:fltVal val="0"/>
                                          </p:val>
                                        </p:tav>
                                        <p:tav tm="100000">
                                          <p:val>
                                            <p:strVal val="#ppt_w"/>
                                          </p:val>
                                        </p:tav>
                                      </p:tavLst>
                                    </p:anim>
                                    <p:anim calcmode="lin" valueType="num">
                                      <p:cBhvr>
                                        <p:cTn id="50" dur="1000" fill="hold"/>
                                        <p:tgtEl>
                                          <p:spTgt spid="40"/>
                                        </p:tgtEl>
                                        <p:attrNameLst>
                                          <p:attrName>ppt_h</p:attrName>
                                        </p:attrNameLst>
                                      </p:cBhvr>
                                      <p:tavLst>
                                        <p:tav tm="0">
                                          <p:val>
                                            <p:fltVal val="0"/>
                                          </p:val>
                                        </p:tav>
                                        <p:tav tm="100000">
                                          <p:val>
                                            <p:strVal val="#ppt_h"/>
                                          </p:val>
                                        </p:tav>
                                      </p:tavLst>
                                    </p:anim>
                                    <p:anim calcmode="lin" valueType="num">
                                      <p:cBhvr>
                                        <p:cTn id="51" dur="1000" fill="hold"/>
                                        <p:tgtEl>
                                          <p:spTgt spid="40"/>
                                        </p:tgtEl>
                                        <p:attrNameLst>
                                          <p:attrName>style.rotation</p:attrName>
                                        </p:attrNameLst>
                                      </p:cBhvr>
                                      <p:tavLst>
                                        <p:tav tm="0">
                                          <p:val>
                                            <p:fltVal val="90"/>
                                          </p:val>
                                        </p:tav>
                                        <p:tav tm="100000">
                                          <p:val>
                                            <p:fltVal val="0"/>
                                          </p:val>
                                        </p:tav>
                                      </p:tavLst>
                                    </p:anim>
                                    <p:animEffect transition="in" filter="fade">
                                      <p:cBhvr>
                                        <p:cTn id="52" dur="1000"/>
                                        <p:tgtEl>
                                          <p:spTgt spid="40"/>
                                        </p:tgtEl>
                                      </p:cBhvr>
                                    </p:animEffect>
                                  </p:childTnLst>
                                </p:cTn>
                              </p:par>
                              <p:par>
                                <p:cTn id="53" presetID="31" presetClass="entr" presetSubtype="0" fill="hold" nodeType="withEffect">
                                  <p:stCondLst>
                                    <p:cond delay="2000"/>
                                  </p:stCondLst>
                                  <p:childTnLst>
                                    <p:set>
                                      <p:cBhvr>
                                        <p:cTn id="54" dur="1" fill="hold">
                                          <p:stCondLst>
                                            <p:cond delay="0"/>
                                          </p:stCondLst>
                                        </p:cTn>
                                        <p:tgtEl>
                                          <p:spTgt spid="41"/>
                                        </p:tgtEl>
                                        <p:attrNameLst>
                                          <p:attrName>style.visibility</p:attrName>
                                        </p:attrNameLst>
                                      </p:cBhvr>
                                      <p:to>
                                        <p:strVal val="visible"/>
                                      </p:to>
                                    </p:set>
                                    <p:anim calcmode="lin" valueType="num">
                                      <p:cBhvr>
                                        <p:cTn id="55" dur="1000" fill="hold"/>
                                        <p:tgtEl>
                                          <p:spTgt spid="41"/>
                                        </p:tgtEl>
                                        <p:attrNameLst>
                                          <p:attrName>ppt_w</p:attrName>
                                        </p:attrNameLst>
                                      </p:cBhvr>
                                      <p:tavLst>
                                        <p:tav tm="0">
                                          <p:val>
                                            <p:fltVal val="0"/>
                                          </p:val>
                                        </p:tav>
                                        <p:tav tm="100000">
                                          <p:val>
                                            <p:strVal val="#ppt_w"/>
                                          </p:val>
                                        </p:tav>
                                      </p:tavLst>
                                    </p:anim>
                                    <p:anim calcmode="lin" valueType="num">
                                      <p:cBhvr>
                                        <p:cTn id="56" dur="1000" fill="hold"/>
                                        <p:tgtEl>
                                          <p:spTgt spid="41"/>
                                        </p:tgtEl>
                                        <p:attrNameLst>
                                          <p:attrName>ppt_h</p:attrName>
                                        </p:attrNameLst>
                                      </p:cBhvr>
                                      <p:tavLst>
                                        <p:tav tm="0">
                                          <p:val>
                                            <p:fltVal val="0"/>
                                          </p:val>
                                        </p:tav>
                                        <p:tav tm="100000">
                                          <p:val>
                                            <p:strVal val="#ppt_h"/>
                                          </p:val>
                                        </p:tav>
                                      </p:tavLst>
                                    </p:anim>
                                    <p:anim calcmode="lin" valueType="num">
                                      <p:cBhvr>
                                        <p:cTn id="57" dur="1000" fill="hold"/>
                                        <p:tgtEl>
                                          <p:spTgt spid="41"/>
                                        </p:tgtEl>
                                        <p:attrNameLst>
                                          <p:attrName>style.rotation</p:attrName>
                                        </p:attrNameLst>
                                      </p:cBhvr>
                                      <p:tavLst>
                                        <p:tav tm="0">
                                          <p:val>
                                            <p:fltVal val="90"/>
                                          </p:val>
                                        </p:tav>
                                        <p:tav tm="100000">
                                          <p:val>
                                            <p:fltVal val="0"/>
                                          </p:val>
                                        </p:tav>
                                      </p:tavLst>
                                    </p:anim>
                                    <p:animEffect transition="in" filter="fade">
                                      <p:cBhvr>
                                        <p:cTn id="58" dur="1000"/>
                                        <p:tgtEl>
                                          <p:spTgt spid="41"/>
                                        </p:tgtEl>
                                      </p:cBhvr>
                                    </p:animEffect>
                                  </p:childTnLst>
                                </p:cTn>
                              </p:par>
                            </p:childTnLst>
                          </p:cTn>
                        </p:par>
                        <p:par>
                          <p:cTn id="59" fill="hold">
                            <p:stCondLst>
                              <p:cond delay="3000"/>
                            </p:stCondLst>
                            <p:childTnLst>
                              <p:par>
                                <p:cTn id="60" presetID="16" presetClass="entr" presetSubtype="37" fill="hold" grpId="0" nodeType="afterEffect">
                                  <p:stCondLst>
                                    <p:cond delay="500"/>
                                  </p:stCondLst>
                                  <p:childTnLst>
                                    <p:set>
                                      <p:cBhvr>
                                        <p:cTn id="61" dur="1" fill="hold">
                                          <p:stCondLst>
                                            <p:cond delay="0"/>
                                          </p:stCondLst>
                                        </p:cTn>
                                        <p:tgtEl>
                                          <p:spTgt spid="42"/>
                                        </p:tgtEl>
                                        <p:attrNameLst>
                                          <p:attrName>style.visibility</p:attrName>
                                        </p:attrNameLst>
                                      </p:cBhvr>
                                      <p:to>
                                        <p:strVal val="visible"/>
                                      </p:to>
                                    </p:set>
                                    <p:animEffect transition="in" filter="barn(outVertical)">
                                      <p:cBhvr>
                                        <p:cTn id="62" dur="1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9">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944</Words>
  <Application>Microsoft Office PowerPoint</Application>
  <PresentationFormat>Vlastná</PresentationFormat>
  <Paragraphs>94</Paragraphs>
  <Slides>48</Slides>
  <Notes>2</Notes>
  <HiddenSlides>0</HiddenSlides>
  <MMClips>0</MMClips>
  <ScaleCrop>false</ScaleCrop>
  <HeadingPairs>
    <vt:vector size="6" baseType="variant">
      <vt:variant>
        <vt:lpstr>Použité písma</vt:lpstr>
      </vt:variant>
      <vt:variant>
        <vt:i4>9</vt:i4>
      </vt:variant>
      <vt:variant>
        <vt:lpstr>Motív</vt:lpstr>
      </vt:variant>
      <vt:variant>
        <vt:i4>5</vt:i4>
      </vt:variant>
      <vt:variant>
        <vt:lpstr>Nadpisy snímok</vt:lpstr>
      </vt:variant>
      <vt:variant>
        <vt:i4>48</vt:i4>
      </vt:variant>
    </vt:vector>
  </HeadingPairs>
  <TitlesOfParts>
    <vt:vector size="62" baseType="lpstr">
      <vt:lpstr>Tekton Pro</vt:lpstr>
      <vt:lpstr>Artistik</vt:lpstr>
      <vt:lpstr>Wingdings</vt:lpstr>
      <vt:lpstr>Nadianne</vt:lpstr>
      <vt:lpstr>Kristen ITC</vt:lpstr>
      <vt:lpstr>Cancun</vt:lpstr>
      <vt:lpstr>Arial</vt:lpstr>
      <vt:lpstr>Castanet</vt:lpstr>
      <vt:lpstr>Bahamas</vt:lpstr>
      <vt:lpstr>3_Motív balíka Office</vt:lpstr>
      <vt:lpstr>1_Motív balíka Office</vt:lpstr>
      <vt:lpstr>5_Motív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2024-09-02T12:09:39Z</dcterms:modified>
</cp:coreProperties>
</file>