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8" r:id="rId23"/>
    <p:sldId id="279" r:id="rId24"/>
    <p:sldId id="277" r:id="rId25"/>
    <p:sldId id="280" r:id="rId26"/>
    <p:sldId id="281" r:id="rId27"/>
    <p:sldId id="276"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11" r:id="rId50"/>
    <p:sldId id="303" r:id="rId51"/>
    <p:sldId id="309" r:id="rId52"/>
    <p:sldId id="305" r:id="rId53"/>
    <p:sldId id="313" r:id="rId54"/>
    <p:sldId id="306" r:id="rId55"/>
    <p:sldId id="315" r:id="rId56"/>
    <p:sldId id="304" r:id="rId57"/>
    <p:sldId id="310" r:id="rId58"/>
    <p:sldId id="307" r:id="rId59"/>
    <p:sldId id="312" r:id="rId60"/>
    <p:sldId id="308" r:id="rId61"/>
    <p:sldId id="314" r:id="rId62"/>
    <p:sldId id="317" r:id="rId63"/>
    <p:sldId id="316" r:id="rId64"/>
    <p:sldId id="318" r:id="rId65"/>
    <p:sldId id="319" r:id="rId66"/>
    <p:sldId id="320" r:id="rId67"/>
    <p:sldId id="321" r:id="rId68"/>
    <p:sldId id="322" r:id="rId69"/>
    <p:sldId id="323" r:id="rId70"/>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0" autoAdjust="0"/>
    <p:restoredTop sz="94660"/>
  </p:normalViewPr>
  <p:slideViewPr>
    <p:cSldViewPr snapToGrid="0">
      <p:cViewPr varScale="1">
        <p:scale>
          <a:sx n="61" d="100"/>
          <a:sy n="61" d="100"/>
        </p:scale>
        <p:origin x="60" y="61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6C05ED8D-58B9-464E-B49A-ACD0C00431D5}" type="datetimeFigureOut">
              <a:rPr lang="es-CO" smtClean="0"/>
              <a:t>06/11/2016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311F22E-A1D3-44CF-8215-9203814D450B}" type="slidenum">
              <a:rPr lang="es-CO" smtClean="0"/>
              <a:t>‹Nº›</a:t>
            </a:fld>
            <a:endParaRPr lang="es-CO"/>
          </a:p>
        </p:txBody>
      </p:sp>
    </p:spTree>
    <p:extLst>
      <p:ext uri="{BB962C8B-B14F-4D97-AF65-F5344CB8AC3E}">
        <p14:creationId xmlns:p14="http://schemas.microsoft.com/office/powerpoint/2010/main" val="15848202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C05ED8D-58B9-464E-B49A-ACD0C00431D5}" type="datetimeFigureOut">
              <a:rPr lang="es-CO" smtClean="0"/>
              <a:t>06/11/2016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311F22E-A1D3-44CF-8215-9203814D450B}" type="slidenum">
              <a:rPr lang="es-CO" smtClean="0"/>
              <a:t>‹Nº›</a:t>
            </a:fld>
            <a:endParaRPr lang="es-CO"/>
          </a:p>
        </p:txBody>
      </p:sp>
    </p:spTree>
    <p:extLst>
      <p:ext uri="{BB962C8B-B14F-4D97-AF65-F5344CB8AC3E}">
        <p14:creationId xmlns:p14="http://schemas.microsoft.com/office/powerpoint/2010/main" val="9848561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6C05ED8D-58B9-464E-B49A-ACD0C00431D5}" type="datetimeFigureOut">
              <a:rPr lang="es-CO" smtClean="0"/>
              <a:t>06/11/2016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311F22E-A1D3-44CF-8215-9203814D450B}" type="slidenum">
              <a:rPr lang="es-CO" smtClean="0"/>
              <a:t>‹Nº›</a:t>
            </a:fld>
            <a:endParaRPr lang="es-CO"/>
          </a:p>
        </p:txBody>
      </p:sp>
    </p:spTree>
    <p:extLst>
      <p:ext uri="{BB962C8B-B14F-4D97-AF65-F5344CB8AC3E}">
        <p14:creationId xmlns:p14="http://schemas.microsoft.com/office/powerpoint/2010/main" val="20987326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6C05ED8D-58B9-464E-B49A-ACD0C00431D5}" type="datetimeFigureOut">
              <a:rPr lang="es-CO" smtClean="0"/>
              <a:t>06/11/2016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311F22E-A1D3-44CF-8215-9203814D450B}" type="slidenum">
              <a:rPr lang="es-CO" smtClean="0"/>
              <a:t>‹Nº›</a:t>
            </a:fld>
            <a:endParaRPr lang="es-CO"/>
          </a:p>
        </p:txBody>
      </p:sp>
    </p:spTree>
    <p:extLst>
      <p:ext uri="{BB962C8B-B14F-4D97-AF65-F5344CB8AC3E}">
        <p14:creationId xmlns:p14="http://schemas.microsoft.com/office/powerpoint/2010/main" val="967437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6C05ED8D-58B9-464E-B49A-ACD0C00431D5}" type="datetimeFigureOut">
              <a:rPr lang="es-CO" smtClean="0"/>
              <a:t>06/11/2016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F311F22E-A1D3-44CF-8215-9203814D450B}" type="slidenum">
              <a:rPr lang="es-CO" smtClean="0"/>
              <a:t>‹Nº›</a:t>
            </a:fld>
            <a:endParaRPr lang="es-CO"/>
          </a:p>
        </p:txBody>
      </p:sp>
    </p:spTree>
    <p:extLst>
      <p:ext uri="{BB962C8B-B14F-4D97-AF65-F5344CB8AC3E}">
        <p14:creationId xmlns:p14="http://schemas.microsoft.com/office/powerpoint/2010/main" val="12712809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6C05ED8D-58B9-464E-B49A-ACD0C00431D5}" type="datetimeFigureOut">
              <a:rPr lang="es-CO" smtClean="0"/>
              <a:t>06/11/2016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F311F22E-A1D3-44CF-8215-9203814D450B}" type="slidenum">
              <a:rPr lang="es-CO" smtClean="0"/>
              <a:t>‹Nº›</a:t>
            </a:fld>
            <a:endParaRPr lang="es-CO"/>
          </a:p>
        </p:txBody>
      </p:sp>
    </p:spTree>
    <p:extLst>
      <p:ext uri="{BB962C8B-B14F-4D97-AF65-F5344CB8AC3E}">
        <p14:creationId xmlns:p14="http://schemas.microsoft.com/office/powerpoint/2010/main" val="29029058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6C05ED8D-58B9-464E-B49A-ACD0C00431D5}" type="datetimeFigureOut">
              <a:rPr lang="es-CO" smtClean="0"/>
              <a:t>06/11/2016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F311F22E-A1D3-44CF-8215-9203814D450B}" type="slidenum">
              <a:rPr lang="es-CO" smtClean="0"/>
              <a:t>‹Nº›</a:t>
            </a:fld>
            <a:endParaRPr lang="es-CO"/>
          </a:p>
        </p:txBody>
      </p:sp>
    </p:spTree>
    <p:extLst>
      <p:ext uri="{BB962C8B-B14F-4D97-AF65-F5344CB8AC3E}">
        <p14:creationId xmlns:p14="http://schemas.microsoft.com/office/powerpoint/2010/main" val="4301226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C05ED8D-58B9-464E-B49A-ACD0C00431D5}" type="datetimeFigureOut">
              <a:rPr lang="es-CO" smtClean="0"/>
              <a:t>06/11/2016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311F22E-A1D3-44CF-8215-9203814D450B}" type="slidenum">
              <a:rPr lang="es-CO" smtClean="0"/>
              <a:t>‹Nº›</a:t>
            </a:fld>
            <a:endParaRPr lang="es-CO"/>
          </a:p>
        </p:txBody>
      </p:sp>
    </p:spTree>
    <p:extLst>
      <p:ext uri="{BB962C8B-B14F-4D97-AF65-F5344CB8AC3E}">
        <p14:creationId xmlns:p14="http://schemas.microsoft.com/office/powerpoint/2010/main" val="39020481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C05ED8D-58B9-464E-B49A-ACD0C00431D5}" type="datetimeFigureOut">
              <a:rPr lang="es-CO" smtClean="0"/>
              <a:t>06/11/2016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311F22E-A1D3-44CF-8215-9203814D450B}" type="slidenum">
              <a:rPr lang="es-CO" smtClean="0"/>
              <a:t>‹Nº›</a:t>
            </a:fld>
            <a:endParaRPr lang="es-CO"/>
          </a:p>
        </p:txBody>
      </p:sp>
    </p:spTree>
    <p:extLst>
      <p:ext uri="{BB962C8B-B14F-4D97-AF65-F5344CB8AC3E}">
        <p14:creationId xmlns:p14="http://schemas.microsoft.com/office/powerpoint/2010/main" val="37138275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C05ED8D-58B9-464E-B49A-ACD0C00431D5}" type="datetimeFigureOut">
              <a:rPr lang="es-CO" smtClean="0"/>
              <a:t>06/11/2016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311F22E-A1D3-44CF-8215-9203814D450B}" type="slidenum">
              <a:rPr lang="es-CO" smtClean="0"/>
              <a:t>‹Nº›</a:t>
            </a:fld>
            <a:endParaRPr lang="es-CO"/>
          </a:p>
        </p:txBody>
      </p:sp>
    </p:spTree>
    <p:extLst>
      <p:ext uri="{BB962C8B-B14F-4D97-AF65-F5344CB8AC3E}">
        <p14:creationId xmlns:p14="http://schemas.microsoft.com/office/powerpoint/2010/main" val="3523236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C05ED8D-58B9-464E-B49A-ACD0C00431D5}" type="datetimeFigureOut">
              <a:rPr lang="es-CO" smtClean="0"/>
              <a:t>06/11/2016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311F22E-A1D3-44CF-8215-9203814D450B}" type="slidenum">
              <a:rPr lang="es-CO" smtClean="0"/>
              <a:t>‹Nº›</a:t>
            </a:fld>
            <a:endParaRPr lang="es-CO"/>
          </a:p>
        </p:txBody>
      </p:sp>
    </p:spTree>
    <p:extLst>
      <p:ext uri="{BB962C8B-B14F-4D97-AF65-F5344CB8AC3E}">
        <p14:creationId xmlns:p14="http://schemas.microsoft.com/office/powerpoint/2010/main" val="38391718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9851794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05ED8D-58B9-464E-B49A-ACD0C00431D5}" type="datetimeFigureOut">
              <a:rPr lang="es-CO" smtClean="0"/>
              <a:t>06/11/2016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11F22E-A1D3-44CF-8215-9203814D450B}" type="slidenum">
              <a:rPr lang="es-CO" smtClean="0"/>
              <a:t>‹Nº›</a:t>
            </a:fld>
            <a:endParaRPr lang="es-CO"/>
          </a:p>
        </p:txBody>
      </p:sp>
    </p:spTree>
    <p:extLst>
      <p:ext uri="{BB962C8B-B14F-4D97-AF65-F5344CB8AC3E}">
        <p14:creationId xmlns:p14="http://schemas.microsoft.com/office/powerpoint/2010/main" val="7979662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2837595844"/>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hyperlink" Target="https://vk.com/mispps" TargetMode="External"/><Relationship Id="rId3" Type="http://schemas.openxmlformats.org/officeDocument/2006/relationships/image" Target="../media/image69.png"/><Relationship Id="rId7" Type="http://schemas.openxmlformats.org/officeDocument/2006/relationships/hyperlink" Target="https://www.facebook.com/mispps" TargetMode="External"/><Relationship Id="rId12" Type="http://schemas.openxmlformats.org/officeDocument/2006/relationships/image" Target="../media/image7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1.png"/><Relationship Id="rId11" Type="http://schemas.openxmlformats.org/officeDocument/2006/relationships/hyperlink" Target="https://plus.google.com/+Mispps/" TargetMode="External"/><Relationship Id="rId5" Type="http://schemas.openxmlformats.org/officeDocument/2006/relationships/image" Target="../media/image70.png"/><Relationship Id="rId10" Type="http://schemas.openxmlformats.org/officeDocument/2006/relationships/image" Target="../media/image7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ángulo 2"/>
          <p:cNvSpPr/>
          <p:nvPr/>
        </p:nvSpPr>
        <p:spPr>
          <a:xfrm>
            <a:off x="2579176" y="1305341"/>
            <a:ext cx="7033647" cy="4247317"/>
          </a:xfrm>
          <a:prstGeom prst="rect">
            <a:avLst/>
          </a:prstGeom>
        </p:spPr>
        <p:txBody>
          <a:bodyPr wrap="square">
            <a:spAutoFit/>
          </a:bodyPr>
          <a:lstStyle/>
          <a:p>
            <a:pPr algn="ctr"/>
            <a:r>
              <a:rPr lang="es-CO" i="1" dirty="0"/>
              <a:t>Un documento para disfrutar de las bellezas naturales, grandes cascadas, desolados desiertos o en este casi de alguna foto de criaturas salvajes en su máximo esplendor, me parece alternativas más gloriosas de las que podemos disfrutar.</a:t>
            </a:r>
          </a:p>
          <a:p>
            <a:pPr algn="ctr"/>
            <a:r>
              <a:rPr lang="es-CO" i="1" dirty="0"/>
              <a:t>En especial cuando se trata de animales de la selva como los reyes de la misma, los leones o quizás las elegantes jirafas o los poderosos elefantes son alternativas que aquí encontraras y entre las cuales podrás elegir</a:t>
            </a:r>
          </a:p>
          <a:p>
            <a:pPr algn="ctr"/>
            <a:r>
              <a:rPr lang="es-CO" i="1" dirty="0" smtClean="0"/>
              <a:t>Realmente </a:t>
            </a:r>
            <a:r>
              <a:rPr lang="es-CO" i="1" dirty="0"/>
              <a:t>son muchas las alternativas disponibles, pero esa era la intención, abarcar la mayoría de los gustos para que nadie se quede con las manos vacías, así que realmente espero que disfrutaras de todas ellas.</a:t>
            </a:r>
          </a:p>
          <a:p>
            <a:pPr algn="ctr"/>
            <a:r>
              <a:rPr lang="es-CO" i="1" dirty="0"/>
              <a:t>La naturaleza no necesita que la cuidemos, con que no la destruyamos es suficiente. Los animales son una parte muy importante de la naturaleza. Pueden ser tanto los animales salvajes como los domésticos, cualquiera de ellos forma parte una hermosa imagen junto a flores, espacios o personas. Ya sea que estén en reposo o en plena </a:t>
            </a:r>
            <a:r>
              <a:rPr lang="es-CO" i="1" dirty="0" smtClean="0"/>
              <a:t>actividad</a:t>
            </a:r>
            <a:endParaRPr lang="es-CO" i="1" dirty="0"/>
          </a:p>
        </p:txBody>
      </p:sp>
      <p:sp>
        <p:nvSpPr>
          <p:cNvPr id="5" name="CuadroTexto 4"/>
          <p:cNvSpPr txBox="1"/>
          <p:nvPr/>
        </p:nvSpPr>
        <p:spPr>
          <a:xfrm>
            <a:off x="10208218" y="5940116"/>
            <a:ext cx="1983782"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a:t>
            </a:r>
            <a:r>
              <a:rPr lang="es-CO" sz="1000" b="1" i="1" dirty="0" err="1" smtClean="0"/>
              <a:t>Afrosoubd</a:t>
            </a:r>
            <a:r>
              <a:rPr lang="es-CO" sz="1000" b="1" i="1" dirty="0" smtClean="0"/>
              <a:t>-Tiro al </a:t>
            </a:r>
            <a:r>
              <a:rPr lang="es-CO" sz="1000" b="1" i="1" dirty="0" err="1" smtClean="0"/>
              <a:t>Blenco</a:t>
            </a:r>
            <a:r>
              <a:rPr lang="es-CO" sz="1000" b="1" i="1" dirty="0" smtClean="0"/>
              <a:t> </a:t>
            </a:r>
            <a:endParaRPr lang="es-CO" sz="1000" b="1" i="1" dirty="0"/>
          </a:p>
        </p:txBody>
      </p:sp>
      <p:pic>
        <p:nvPicPr>
          <p:cNvPr id="6" name="Afrosound_-_Tiro_al_Blanc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099273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965354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094799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280891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557936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val="28602621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304717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0877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496092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556333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17797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37355325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2808380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492434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9347105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8454928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159622474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3535164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8903496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1991123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5152289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2218596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8078210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9147089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3213579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288841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881748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6410151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5662185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3858504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7490644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0619881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3504163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363953949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0743180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628913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42" y="0"/>
            <a:ext cx="12208042" cy="6858000"/>
          </a:xfrm>
          <a:prstGeom prst="rect">
            <a:avLst/>
          </a:prstGeom>
        </p:spPr>
      </p:pic>
    </p:spTree>
    <p:extLst>
      <p:ext uri="{BB962C8B-B14F-4D97-AF65-F5344CB8AC3E}">
        <p14:creationId xmlns:p14="http://schemas.microsoft.com/office/powerpoint/2010/main" val="168851581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7471087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9016279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5452818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6937807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3451526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1580718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3124409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9584934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6673" y="0"/>
            <a:ext cx="12192000" cy="6858000"/>
          </a:xfrm>
          <a:prstGeom prst="rect">
            <a:avLst/>
          </a:prstGeom>
        </p:spPr>
      </p:pic>
    </p:spTree>
    <p:extLst>
      <p:ext uri="{BB962C8B-B14F-4D97-AF65-F5344CB8AC3E}">
        <p14:creationId xmlns:p14="http://schemas.microsoft.com/office/powerpoint/2010/main" val="95479690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2373605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2056597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3601714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42" y="0"/>
            <a:ext cx="12208042" cy="6858000"/>
          </a:xfrm>
          <a:prstGeom prst="rect">
            <a:avLst/>
          </a:prstGeom>
        </p:spPr>
      </p:pic>
    </p:spTree>
    <p:extLst>
      <p:ext uri="{BB962C8B-B14F-4D97-AF65-F5344CB8AC3E}">
        <p14:creationId xmlns:p14="http://schemas.microsoft.com/office/powerpoint/2010/main" val="234032752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5354203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3219129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1360227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3308057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73779535"/>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val="104439189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val="1852401508"/>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val="27800059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val="3037454592"/>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92285171"/>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0714927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18983816"/>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2604910"/>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9882964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90227954"/>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44379"/>
            <a:ext cx="11999496" cy="6667500"/>
          </a:xfrm>
          <a:prstGeom prst="rect">
            <a:avLst/>
          </a:prstGeom>
        </p:spPr>
      </p:pic>
    </p:spTree>
    <p:extLst>
      <p:ext uri="{BB962C8B-B14F-4D97-AF65-F5344CB8AC3E}">
        <p14:creationId xmlns:p14="http://schemas.microsoft.com/office/powerpoint/2010/main" val="882380323"/>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79997747"/>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185</TotalTime>
  <Words>209</Words>
  <Application>Microsoft Office PowerPoint</Application>
  <PresentationFormat>Panorámica</PresentationFormat>
  <Paragraphs>9</Paragraphs>
  <Slides>68</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68</vt:i4>
      </vt:variant>
    </vt:vector>
  </HeadingPairs>
  <TitlesOfParts>
    <vt:vector size="74"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11</cp:revision>
  <dcterms:created xsi:type="dcterms:W3CDTF">2016-10-25T00:15:50Z</dcterms:created>
  <dcterms:modified xsi:type="dcterms:W3CDTF">2016-11-06T21:09:37Z</dcterms:modified>
</cp:coreProperties>
</file>