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slides/slide8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  <p:sldId id="336" r:id="rId8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bWk263t13qUDuMLW8+bvQ==" hashData="ydJbl6+hjJfqszQk54IBKf3f1G4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9" autoAdjust="0"/>
    <p:restoredTop sz="94660"/>
  </p:normalViewPr>
  <p:slideViewPr>
    <p:cSldViewPr snapToGrid="0">
      <p:cViewPr varScale="1">
        <p:scale>
          <a:sx n="56" d="100"/>
          <a:sy n="56" d="100"/>
        </p:scale>
        <p:origin x="-84" y="-11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F86D2-2979-4C1E-B36A-25981A9D2B6A}" type="datetimeFigureOut">
              <a:rPr lang="es-CO" smtClean="0"/>
              <a:pPr/>
              <a:t>18/07/2016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18322-4898-4941-B731-E8948683458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53892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F86D2-2979-4C1E-B36A-25981A9D2B6A}" type="datetimeFigureOut">
              <a:rPr lang="es-CO" smtClean="0"/>
              <a:pPr/>
              <a:t>18/07/2016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18322-4898-4941-B731-E8948683458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11421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F86D2-2979-4C1E-B36A-25981A9D2B6A}" type="datetimeFigureOut">
              <a:rPr lang="es-CO" smtClean="0"/>
              <a:pPr/>
              <a:t>18/07/2016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18322-4898-4941-B731-E8948683458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24797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F86D2-2979-4C1E-B36A-25981A9D2B6A}" type="datetimeFigureOut">
              <a:rPr lang="es-CO" smtClean="0"/>
              <a:pPr/>
              <a:t>18/07/2016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18322-4898-4941-B731-E8948683458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36053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F86D2-2979-4C1E-B36A-25981A9D2B6A}" type="datetimeFigureOut">
              <a:rPr lang="es-CO" smtClean="0"/>
              <a:pPr/>
              <a:t>18/07/2016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18322-4898-4941-B731-E8948683458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849640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F86D2-2979-4C1E-B36A-25981A9D2B6A}" type="datetimeFigureOut">
              <a:rPr lang="es-CO" smtClean="0"/>
              <a:pPr/>
              <a:t>18/07/2016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18322-4898-4941-B731-E8948683458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364227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F86D2-2979-4C1E-B36A-25981A9D2B6A}" type="datetimeFigureOut">
              <a:rPr lang="es-CO" smtClean="0"/>
              <a:pPr/>
              <a:t>18/07/2016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18322-4898-4941-B731-E8948683458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996825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F86D2-2979-4C1E-B36A-25981A9D2B6A}" type="datetimeFigureOut">
              <a:rPr lang="es-CO" smtClean="0"/>
              <a:pPr/>
              <a:t>18/07/2016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18322-4898-4941-B731-E8948683458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55272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F86D2-2979-4C1E-B36A-25981A9D2B6A}" type="datetimeFigureOut">
              <a:rPr lang="es-CO" smtClean="0"/>
              <a:pPr/>
              <a:t>18/07/2016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18322-4898-4941-B731-E8948683458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841256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F86D2-2979-4C1E-B36A-25981A9D2B6A}" type="datetimeFigureOut">
              <a:rPr lang="es-CO" smtClean="0"/>
              <a:pPr/>
              <a:t>18/07/2016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18322-4898-4941-B731-E8948683458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63425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F86D2-2979-4C1E-B36A-25981A9D2B6A}" type="datetimeFigureOut">
              <a:rPr lang="es-CO" smtClean="0"/>
              <a:pPr/>
              <a:t>18/07/2016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18322-4898-4941-B731-E8948683458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779314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3F86D2-2979-4C1E-B36A-25981A9D2B6A}" type="datetimeFigureOut">
              <a:rPr lang="es-CO" smtClean="0"/>
              <a:pPr/>
              <a:t>18/07/2016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418322-4898-4941-B731-E8948683458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63315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video" Target="NULL" TargetMode="External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3.png"/><Relationship Id="rId10" Type="http://schemas.openxmlformats.org/officeDocument/2006/relationships/image" Target="../media/image8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49129"/>
            <a:ext cx="12192000" cy="6907129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565861" y="896056"/>
            <a:ext cx="706027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i="1" dirty="0" smtClean="0"/>
              <a:t>Animales y Atardeceres de África</a:t>
            </a:r>
            <a:endParaRPr lang="es-CO" sz="2000" b="1" i="1" dirty="0"/>
          </a:p>
          <a:p>
            <a:pPr algn="ctr"/>
            <a:r>
              <a:rPr lang="es-CO" sz="2000" i="1" dirty="0" smtClean="0"/>
              <a:t>La </a:t>
            </a:r>
            <a:r>
              <a:rPr lang="es-CO" sz="2000" i="1" dirty="0"/>
              <a:t>riqueza del África está en sus variados ecosistemas. En un mismo continente encontramos todo tipo de paisajes, excepto el polar. En su catálogo, dunas, montañas rocosas, frondosas selvas y extensas llanuras salpicadas de árboles en las que habitan mamíferos, reptiles, aves, peces y miles de clases de insectos. Estampas muy diferentes de un lugar exótico en el que la naturaleza le gana a menudo el pulso a los edificios</a:t>
            </a:r>
            <a:r>
              <a:rPr lang="es-CO" sz="2000" i="1" dirty="0" smtClean="0"/>
              <a:t>.</a:t>
            </a:r>
          </a:p>
          <a:p>
            <a:pPr algn="ctr"/>
            <a:r>
              <a:rPr lang="es-CO" sz="2000" i="1" dirty="0" smtClean="0"/>
              <a:t>El </a:t>
            </a:r>
            <a:r>
              <a:rPr lang="es-CO" sz="2000" i="1" dirty="0"/>
              <a:t>continente africano, con más de 30 millones </a:t>
            </a:r>
            <a:r>
              <a:rPr lang="es-CO" sz="2000" i="1" dirty="0" smtClean="0"/>
              <a:t>de km² </a:t>
            </a:r>
            <a:r>
              <a:rPr lang="es-CO" sz="2000" i="1" dirty="0"/>
              <a:t>de extensión, alberga en sus territorios una gran variedad de animales y plantas, pero también de paisajes y ecosistemas. África presume de las sabanas más pintorescas y los desiertos más extensos, sus junglas dan cobijo a algunos de los animales más singulares del planeta, en sus lagos se reflejan bandadas de aves que encuentran alimento en sus peces, sus ríos riegan los valles más fértiles y sus montañas se alzan hasta los casi 5.900 </a:t>
            </a:r>
            <a:r>
              <a:rPr lang="es-CO" sz="2000" i="1" dirty="0" smtClean="0"/>
              <a:t>m</a:t>
            </a:r>
            <a:endParaRPr lang="es-CO" sz="2000" i="1" dirty="0"/>
          </a:p>
        </p:txBody>
      </p:sp>
      <p:sp>
        <p:nvSpPr>
          <p:cNvPr id="3" name="CuadroTexto 2"/>
          <p:cNvSpPr txBox="1"/>
          <p:nvPr/>
        </p:nvSpPr>
        <p:spPr>
          <a:xfrm>
            <a:off x="9459885" y="5554410"/>
            <a:ext cx="176506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</a:t>
            </a:r>
            <a:r>
              <a:rPr lang="es-CO" sz="1000" b="1" i="1" dirty="0" err="1" smtClean="0"/>
              <a:t>Enya-Caribbean</a:t>
            </a:r>
            <a:r>
              <a:rPr lang="es-CO" sz="1000" b="1" i="1" dirty="0" smtClean="0"/>
              <a:t> Blue</a:t>
            </a:r>
            <a:endParaRPr lang="es-CO" sz="1000" b="1" i="1" dirty="0"/>
          </a:p>
        </p:txBody>
      </p:sp>
      <p:pic>
        <p:nvPicPr>
          <p:cNvPr id="5" name="Enya_-_Caribbean_Blue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4879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4331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691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8221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5890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7744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840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75973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0074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6507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42010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47225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05364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37658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272930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03914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05992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22336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6535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04849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17913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292997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74013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5167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81430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44656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13439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61588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265400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017806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1496391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247315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649781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305244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469209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360413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89418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938431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296653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827151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1918433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270386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5566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474573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694870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360675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6895405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05494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345240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552030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110783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731409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881439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345813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171685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793134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552652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1233276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556495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935285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485154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387234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932898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736533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249040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80081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254913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081081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8307311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4765337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0342032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05852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8330305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126040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6682762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9969214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036459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5911517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1934389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2849757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205</Words>
  <Application>Microsoft Office PowerPoint</Application>
  <PresentationFormat>Personalizado</PresentationFormat>
  <Paragraphs>8</Paragraphs>
  <Slides>81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81</vt:i4>
      </vt:variant>
    </vt:vector>
  </HeadingPairs>
  <TitlesOfParts>
    <vt:vector size="8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10</cp:revision>
  <dcterms:created xsi:type="dcterms:W3CDTF">2016-07-03T02:01:48Z</dcterms:created>
  <dcterms:modified xsi:type="dcterms:W3CDTF">2016-07-17T22:02:32Z</dcterms:modified>
</cp:coreProperties>
</file>