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8" r:id="rId4"/>
    <p:sldId id="297" r:id="rId5"/>
    <p:sldId id="296" r:id="rId6"/>
    <p:sldId id="295" r:id="rId7"/>
    <p:sldId id="294" r:id="rId8"/>
    <p:sldId id="293" r:id="rId9"/>
    <p:sldId id="292" r:id="rId10"/>
    <p:sldId id="291" r:id="rId11"/>
    <p:sldId id="290" r:id="rId12"/>
    <p:sldId id="289" r:id="rId13"/>
    <p:sldId id="288" r:id="rId14"/>
    <p:sldId id="287" r:id="rId15"/>
    <p:sldId id="286" r:id="rId16"/>
    <p:sldId id="285" r:id="rId17"/>
    <p:sldId id="284" r:id="rId18"/>
    <p:sldId id="283" r:id="rId19"/>
    <p:sldId id="282" r:id="rId20"/>
    <p:sldId id="281" r:id="rId21"/>
    <p:sldId id="280" r:id="rId22"/>
    <p:sldId id="279" r:id="rId23"/>
    <p:sldId id="278" r:id="rId24"/>
    <p:sldId id="277" r:id="rId25"/>
    <p:sldId id="276" r:id="rId26"/>
    <p:sldId id="275" r:id="rId27"/>
    <p:sldId id="274" r:id="rId28"/>
    <p:sldId id="273" r:id="rId29"/>
    <p:sldId id="272" r:id="rId30"/>
    <p:sldId id="271" r:id="rId31"/>
    <p:sldId id="270" r:id="rId32"/>
    <p:sldId id="269" r:id="rId33"/>
    <p:sldId id="268" r:id="rId34"/>
    <p:sldId id="267" r:id="rId35"/>
    <p:sldId id="266" r:id="rId36"/>
    <p:sldId id="265" r:id="rId37"/>
    <p:sldId id="264" r:id="rId38"/>
    <p:sldId id="263" r:id="rId39"/>
    <p:sldId id="262" r:id="rId40"/>
    <p:sldId id="261" r:id="rId41"/>
    <p:sldId id="260" r:id="rId42"/>
    <p:sldId id="259" r:id="rId43"/>
    <p:sldId id="258" r:id="rId44"/>
    <p:sldId id="301" r:id="rId45"/>
    <p:sldId id="300" r:id="rId46"/>
    <p:sldId id="299" r:id="rId47"/>
    <p:sldId id="306" r:id="rId48"/>
    <p:sldId id="304" r:id="rId49"/>
    <p:sldId id="305" r:id="rId5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aZvcDa8kQxi2ynCvtNnKA==" hashData="QEbRiLOwB5Ee2QQdhvIHJXXnAO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CB9F-D21E-4A2A-9417-5D148F0A8A4A}" type="datetimeFigureOut">
              <a:rPr lang="es-ES" smtClean="0"/>
              <a:pPr/>
              <a:t>29/05/2013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58CE7-A431-42C9-9AFC-888C4B0B3D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CB9F-D21E-4A2A-9417-5D148F0A8A4A}" type="datetimeFigureOut">
              <a:rPr lang="es-ES" smtClean="0"/>
              <a:pPr/>
              <a:t>29/05/2013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58CE7-A431-42C9-9AFC-888C4B0B3D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CB9F-D21E-4A2A-9417-5D148F0A8A4A}" type="datetimeFigureOut">
              <a:rPr lang="es-ES" smtClean="0"/>
              <a:pPr/>
              <a:t>29/05/2013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58CE7-A431-42C9-9AFC-888C4B0B3D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CB9F-D21E-4A2A-9417-5D148F0A8A4A}" type="datetimeFigureOut">
              <a:rPr lang="es-ES" smtClean="0"/>
              <a:pPr/>
              <a:t>29/05/2013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58CE7-A431-42C9-9AFC-888C4B0B3D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CB9F-D21E-4A2A-9417-5D148F0A8A4A}" type="datetimeFigureOut">
              <a:rPr lang="es-ES" smtClean="0"/>
              <a:pPr/>
              <a:t>29/05/2013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58CE7-A431-42C9-9AFC-888C4B0B3D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CB9F-D21E-4A2A-9417-5D148F0A8A4A}" type="datetimeFigureOut">
              <a:rPr lang="es-ES" smtClean="0"/>
              <a:pPr/>
              <a:t>29/05/2013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58CE7-A431-42C9-9AFC-888C4B0B3D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CB9F-D21E-4A2A-9417-5D148F0A8A4A}" type="datetimeFigureOut">
              <a:rPr lang="es-ES" smtClean="0"/>
              <a:pPr/>
              <a:t>29/05/2013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58CE7-A431-42C9-9AFC-888C4B0B3D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CB9F-D21E-4A2A-9417-5D148F0A8A4A}" type="datetimeFigureOut">
              <a:rPr lang="es-ES" smtClean="0"/>
              <a:pPr/>
              <a:t>29/05/2013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58CE7-A431-42C9-9AFC-888C4B0B3D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CB9F-D21E-4A2A-9417-5D148F0A8A4A}" type="datetimeFigureOut">
              <a:rPr lang="es-ES" smtClean="0"/>
              <a:pPr/>
              <a:t>29/05/2013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58CE7-A431-42C9-9AFC-888C4B0B3D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CB9F-D21E-4A2A-9417-5D148F0A8A4A}" type="datetimeFigureOut">
              <a:rPr lang="es-ES" smtClean="0"/>
              <a:pPr/>
              <a:t>29/05/2013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58CE7-A431-42C9-9AFC-888C4B0B3D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9CB9F-D21E-4A2A-9417-5D148F0A8A4A}" type="datetimeFigureOut">
              <a:rPr lang="es-ES" smtClean="0"/>
              <a:pPr/>
              <a:t>29/05/2013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58CE7-A431-42C9-9AFC-888C4B0B3D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073F54-E6A0-4955-9BC6-6531B6918F0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99CB9F-D21E-4A2A-9417-5D148F0A8A4A}" type="datetimeFigureOut">
              <a:rPr lang="es-ES" smtClean="0"/>
              <a:pPr/>
              <a:t>29/05/2013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858CE7-A431-42C9-9AFC-888C4B0B3D5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9F2D885-A3F4-48EC-95B2-5C056D94EFE2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gif"/><Relationship Id="rId4" Type="http://schemas.openxmlformats.org/officeDocument/2006/relationships/image" Target="../media/image1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gif"/><Relationship Id="rId4" Type="http://schemas.openxmlformats.org/officeDocument/2006/relationships/image" Target="../media/image1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gif"/><Relationship Id="rId4" Type="http://schemas.openxmlformats.org/officeDocument/2006/relationships/image" Target="../media/image19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7" Type="http://schemas.openxmlformats.org/officeDocument/2006/relationships/image" Target="../media/image8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gif"/><Relationship Id="rId5" Type="http://schemas.openxmlformats.org/officeDocument/2006/relationships/image" Target="../media/image34.gif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7" Type="http://schemas.openxmlformats.org/officeDocument/2006/relationships/image" Target="../media/image8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gif"/><Relationship Id="rId5" Type="http://schemas.openxmlformats.org/officeDocument/2006/relationships/image" Target="../media/image53.gif"/><Relationship Id="rId4" Type="http://schemas.openxmlformats.org/officeDocument/2006/relationships/image" Target="../media/image5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75.gif"/><Relationship Id="rId7" Type="http://schemas.openxmlformats.org/officeDocument/2006/relationships/image" Target="../media/image19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8.gif"/><Relationship Id="rId5" Type="http://schemas.openxmlformats.org/officeDocument/2006/relationships/image" Target="../media/image77.gif"/><Relationship Id="rId4" Type="http://schemas.openxmlformats.org/officeDocument/2006/relationships/image" Target="../media/image76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gif"/><Relationship Id="rId4" Type="http://schemas.openxmlformats.org/officeDocument/2006/relationships/image" Target="../media/image19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gif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gi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gif"/><Relationship Id="rId4" Type="http://schemas.openxmlformats.org/officeDocument/2006/relationships/image" Target="../media/image87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gif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gif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gif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4.gif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5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Gato de palla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5058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692696"/>
            <a:ext cx="3924300" cy="638175"/>
          </a:xfrm>
          <a:prstGeom prst="rect">
            <a:avLst/>
          </a:prstGeom>
          <a:noFill/>
        </p:spPr>
      </p:pic>
      <p:pic>
        <p:nvPicPr>
          <p:cNvPr id="45066" name="Picture 10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3933056"/>
            <a:ext cx="4981575" cy="885825"/>
          </a:xfrm>
          <a:prstGeom prst="rect">
            <a:avLst/>
          </a:prstGeom>
          <a:noFill/>
        </p:spPr>
      </p:pic>
      <p:pic>
        <p:nvPicPr>
          <p:cNvPr id="45068" name="Picture 12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1720" y="4941168"/>
            <a:ext cx="5095875" cy="885825"/>
          </a:xfrm>
          <a:prstGeom prst="rect">
            <a:avLst/>
          </a:prstGeom>
          <a:noFill/>
        </p:spPr>
      </p:pic>
      <p:pic>
        <p:nvPicPr>
          <p:cNvPr id="45070" name="Picture 14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24475" y="6093296"/>
            <a:ext cx="3819525" cy="504826"/>
          </a:xfrm>
          <a:prstGeom prst="rect">
            <a:avLst/>
          </a:prstGeom>
          <a:noFill/>
        </p:spPr>
      </p:pic>
      <p:pic>
        <p:nvPicPr>
          <p:cNvPr id="45071" name="Picture 15" descr="C:\Users\Usuario\Downloads\ZNECESARIO PARA PPS\0_8293c_92df22fb_S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5949280"/>
            <a:ext cx="1224136" cy="622442"/>
          </a:xfrm>
          <a:prstGeom prst="rect">
            <a:avLst/>
          </a:prstGeom>
          <a:noFill/>
        </p:spPr>
      </p:pic>
      <p:pic>
        <p:nvPicPr>
          <p:cNvPr id="45073" name="Picture 17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95736" y="188640"/>
            <a:ext cx="4981575" cy="504826"/>
          </a:xfrm>
          <a:prstGeom prst="rect">
            <a:avLst/>
          </a:prstGeom>
          <a:noFill/>
        </p:spPr>
      </p:pic>
      <p:pic>
        <p:nvPicPr>
          <p:cNvPr id="1027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3528" y="414908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  <p:sndAc>
      <p:stSnd>
        <p:snd r:embed="rId2" name="21 el mar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0_7eacc_ca740157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14908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1ad0_6cdd340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51c6_b9e34c5f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052736"/>
            <a:ext cx="4019550" cy="504826"/>
          </a:xfrm>
          <a:prstGeom prst="rect">
            <a:avLst/>
          </a:prstGeom>
          <a:noFill/>
        </p:spPr>
      </p:pic>
      <p:pic>
        <p:nvPicPr>
          <p:cNvPr id="5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2684_4623d279_-3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4f0f_780fe25b_-2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09f6_952b2116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f904_77d07bb0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ee5_e1a4a724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81500" y="0"/>
            <a:ext cx="4762500" cy="6858000"/>
          </a:xfrm>
          <a:prstGeom prst="rect">
            <a:avLst/>
          </a:prstGeom>
        </p:spPr>
      </p:pic>
      <p:pic>
        <p:nvPicPr>
          <p:cNvPr id="3" name="2 Imagen" descr="0_6d3d9_592f6cfa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</p:spPr>
      </p:pic>
      <p:pic>
        <p:nvPicPr>
          <p:cNvPr id="8193" name="Picture 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944363" y="3334905"/>
            <a:ext cx="6857998" cy="188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7c0_da1ce0e3_-2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6285" y="0"/>
            <a:ext cx="4577715" cy="6858000"/>
          </a:xfrm>
          <a:prstGeom prst="rect">
            <a:avLst/>
          </a:prstGeom>
        </p:spPr>
      </p:pic>
      <p:pic>
        <p:nvPicPr>
          <p:cNvPr id="3" name="2 Imagen" descr="0_41a7_40865938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756592" y="0"/>
            <a:ext cx="5256583" cy="6858000"/>
          </a:xfrm>
          <a:prstGeom prst="rect">
            <a:avLst/>
          </a:prstGeom>
        </p:spPr>
      </p:pic>
      <p:pic>
        <p:nvPicPr>
          <p:cNvPr id="4" name="Picture 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093081" y="3334902"/>
            <a:ext cx="6857998" cy="188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e7b_9dd703b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3164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32a3_afb347c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09ee_134cbfbc_-2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09f7_a2d93f4d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340f_312fb17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3164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1012_dec310fe_-2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6864_fa0b1b61_-2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3" name="2 Imagen" descr="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4" name="Picture 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215008" y="3284983"/>
            <a:ext cx="6857998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isan de o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809173" cy="6858000"/>
          </a:xfrm>
          <a:prstGeom prst="rect">
            <a:avLst/>
          </a:prstGeom>
        </p:spPr>
      </p:pic>
      <p:pic>
        <p:nvPicPr>
          <p:cNvPr id="1843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0"/>
            <a:ext cx="4314825" cy="504826"/>
          </a:xfrm>
          <a:prstGeom prst="rect">
            <a:avLst/>
          </a:prstGeom>
          <a:noFill/>
        </p:spPr>
      </p:pic>
      <p:pic>
        <p:nvPicPr>
          <p:cNvPr id="4" name="3 Imagen" descr="Faisan Diamant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37697" y="0"/>
            <a:ext cx="4706303" cy="6858000"/>
          </a:xfrm>
          <a:prstGeom prst="rect">
            <a:avLst/>
          </a:prstGeom>
        </p:spPr>
      </p:pic>
      <p:pic>
        <p:nvPicPr>
          <p:cNvPr id="18436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0"/>
            <a:ext cx="4499992" cy="476672"/>
          </a:xfrm>
          <a:prstGeom prst="rect">
            <a:avLst/>
          </a:prstGeom>
          <a:noFill/>
        </p:spPr>
      </p:pic>
      <p:pic>
        <p:nvPicPr>
          <p:cNvPr id="6" name="Picture 1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1021073" y="3334902"/>
            <a:ext cx="6857998" cy="188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rake en vuel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45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0"/>
            <a:ext cx="4705350" cy="504826"/>
          </a:xfrm>
          <a:prstGeom prst="rect">
            <a:avLst/>
          </a:prstGeom>
          <a:noFill/>
        </p:spPr>
      </p:pic>
      <p:pic>
        <p:nvPicPr>
          <p:cNvPr id="5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is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48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60648"/>
            <a:ext cx="2276475" cy="504826"/>
          </a:xfrm>
          <a:prstGeom prst="rect">
            <a:avLst/>
          </a:prstGeom>
          <a:noFill/>
        </p:spPr>
      </p:pic>
      <p:pic>
        <p:nvPicPr>
          <p:cNvPr id="5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rag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50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88640"/>
            <a:ext cx="2495550" cy="504826"/>
          </a:xfrm>
          <a:prstGeom prst="rect">
            <a:avLst/>
          </a:prstGeom>
          <a:noFill/>
        </p:spPr>
      </p:pic>
      <p:pic>
        <p:nvPicPr>
          <p:cNvPr id="5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8344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ene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53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476672"/>
            <a:ext cx="2362200" cy="504826"/>
          </a:xfrm>
          <a:prstGeom prst="rect">
            <a:avLst/>
          </a:prstGeom>
          <a:noFill/>
        </p:spPr>
      </p:pic>
      <p:pic>
        <p:nvPicPr>
          <p:cNvPr id="5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3164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amenco roj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55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916832"/>
            <a:ext cx="4676775" cy="504826"/>
          </a:xfrm>
          <a:prstGeom prst="rect">
            <a:avLst/>
          </a:prstGeom>
          <a:noFill/>
        </p:spPr>
      </p:pic>
      <p:pic>
        <p:nvPicPr>
          <p:cNvPr id="5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anso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57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476672"/>
            <a:ext cx="2181225" cy="504826"/>
          </a:xfrm>
          <a:prstGeom prst="rect">
            <a:avLst/>
          </a:prstGeom>
          <a:noFill/>
        </p:spPr>
      </p:pic>
      <p:pic>
        <p:nvPicPr>
          <p:cNvPr id="5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ans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60648"/>
            <a:ext cx="2181225" cy="504826"/>
          </a:xfrm>
          <a:prstGeom prst="rect">
            <a:avLst/>
          </a:prstGeom>
          <a:noFill/>
        </p:spPr>
      </p:pic>
      <p:pic>
        <p:nvPicPr>
          <p:cNvPr id="5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ulla coronada gr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62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88640"/>
            <a:ext cx="6991350" cy="504826"/>
          </a:xfrm>
          <a:prstGeom prst="rect">
            <a:avLst/>
          </a:prstGeom>
          <a:noFill/>
        </p:spPr>
      </p:pic>
      <p:pic>
        <p:nvPicPr>
          <p:cNvPr id="5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vo Sl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92002" y="0"/>
            <a:ext cx="4551998" cy="6858000"/>
          </a:xfrm>
          <a:prstGeom prst="rect">
            <a:avLst/>
          </a:prstGeom>
        </p:spPr>
      </p:pic>
      <p:pic>
        <p:nvPicPr>
          <p:cNvPr id="2867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0"/>
            <a:ext cx="2781300" cy="504826"/>
          </a:xfrm>
          <a:prstGeom prst="rect">
            <a:avLst/>
          </a:prstGeom>
          <a:noFill/>
        </p:spPr>
      </p:pic>
      <p:pic>
        <p:nvPicPr>
          <p:cNvPr id="4" name="3 Imagen" descr="pavo Real (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28676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0"/>
            <a:ext cx="3305175" cy="504826"/>
          </a:xfrm>
          <a:prstGeom prst="rect">
            <a:avLst/>
          </a:prstGeom>
          <a:noFill/>
        </p:spPr>
      </p:pic>
      <p:pic>
        <p:nvPicPr>
          <p:cNvPr id="6" name="Picture 1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1165089" y="3334904"/>
            <a:ext cx="6857998" cy="188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vo Re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969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620688"/>
            <a:ext cx="3190875" cy="504826"/>
          </a:xfrm>
          <a:prstGeom prst="rect">
            <a:avLst/>
          </a:prstGeom>
          <a:noFill/>
        </p:spPr>
      </p:pic>
      <p:pic>
        <p:nvPicPr>
          <p:cNvPr id="5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rnbill ondula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2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188640"/>
            <a:ext cx="6000750" cy="504826"/>
          </a:xfrm>
          <a:prstGeom prst="rect">
            <a:avLst/>
          </a:prstGeom>
          <a:noFill/>
        </p:spPr>
      </p:pic>
      <p:pic>
        <p:nvPicPr>
          <p:cNvPr id="5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3164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isne neg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174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188640"/>
            <a:ext cx="3886200" cy="504826"/>
          </a:xfrm>
          <a:prstGeom prst="rect">
            <a:avLst/>
          </a:prstGeom>
          <a:noFill/>
        </p:spPr>
      </p:pic>
      <p:pic>
        <p:nvPicPr>
          <p:cNvPr id="5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sa rosad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277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653136"/>
            <a:ext cx="4114800" cy="504826"/>
          </a:xfrm>
          <a:prstGeom prst="rect">
            <a:avLst/>
          </a:prstGeom>
          <a:noFill/>
        </p:spPr>
      </p:pic>
      <p:pic>
        <p:nvPicPr>
          <p:cNvPr id="5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rynt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189" y="0"/>
            <a:ext cx="9113621" cy="6858000"/>
          </a:xfrm>
          <a:prstGeom prst="rect">
            <a:avLst/>
          </a:prstGeom>
        </p:spPr>
      </p:pic>
      <p:pic>
        <p:nvPicPr>
          <p:cNvPr id="3379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340768"/>
            <a:ext cx="2419350" cy="504826"/>
          </a:xfrm>
          <a:prstGeom prst="rect">
            <a:avLst/>
          </a:prstGeom>
          <a:noFill/>
        </p:spPr>
      </p:pic>
      <p:pic>
        <p:nvPicPr>
          <p:cNvPr id="5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igre Blanc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481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0"/>
            <a:ext cx="4229100" cy="504826"/>
          </a:xfrm>
          <a:prstGeom prst="rect">
            <a:avLst/>
          </a:prstGeom>
          <a:noFill/>
        </p:spPr>
      </p:pic>
      <p:pic>
        <p:nvPicPr>
          <p:cNvPr id="5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itre leona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584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7200" y="0"/>
            <a:ext cx="4876800" cy="504826"/>
          </a:xfrm>
          <a:prstGeom prst="rect">
            <a:avLst/>
          </a:prstGeom>
          <a:noFill/>
        </p:spPr>
      </p:pic>
      <p:pic>
        <p:nvPicPr>
          <p:cNvPr id="5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to Mandar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686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0"/>
            <a:ext cx="4591050" cy="504826"/>
          </a:xfrm>
          <a:prstGeom prst="rect">
            <a:avLst/>
          </a:prstGeom>
          <a:noFill/>
        </p:spPr>
      </p:pic>
      <p:pic>
        <p:nvPicPr>
          <p:cNvPr id="5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utr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789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764704"/>
            <a:ext cx="2314575" cy="504826"/>
          </a:xfrm>
          <a:prstGeom prst="rect">
            <a:avLst/>
          </a:prstGeom>
          <a:noFill/>
        </p:spPr>
      </p:pic>
      <p:pic>
        <p:nvPicPr>
          <p:cNvPr id="5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uc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891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052736"/>
            <a:ext cx="2133600" cy="504826"/>
          </a:xfrm>
          <a:prstGeom prst="rect">
            <a:avLst/>
          </a:prstGeom>
          <a:noFill/>
        </p:spPr>
      </p:pic>
      <p:pic>
        <p:nvPicPr>
          <p:cNvPr id="5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lican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3993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986598">
            <a:off x="6819542" y="1551926"/>
            <a:ext cx="2990850" cy="504826"/>
          </a:xfrm>
          <a:prstGeom prst="rect">
            <a:avLst/>
          </a:prstGeom>
          <a:noFill/>
        </p:spPr>
      </p:pic>
      <p:pic>
        <p:nvPicPr>
          <p:cNvPr id="4" name="3 Imagen" descr="Starling Angr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39940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0"/>
            <a:ext cx="2952750" cy="504826"/>
          </a:xfrm>
          <a:prstGeom prst="rect">
            <a:avLst/>
          </a:prstGeom>
          <a:noFill/>
        </p:spPr>
      </p:pic>
      <p:pic>
        <p:nvPicPr>
          <p:cNvPr id="39942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59632" y="476672"/>
            <a:ext cx="2162175" cy="504826"/>
          </a:xfrm>
          <a:prstGeom prst="rect">
            <a:avLst/>
          </a:prstGeom>
          <a:noFill/>
        </p:spPr>
      </p:pic>
      <p:pic>
        <p:nvPicPr>
          <p:cNvPr id="7" name="Picture 1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1237097" y="3334904"/>
            <a:ext cx="6857998" cy="188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uchisch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6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412776"/>
            <a:ext cx="3705225" cy="504826"/>
          </a:xfrm>
          <a:prstGeom prst="rect">
            <a:avLst/>
          </a:prstGeom>
          <a:noFill/>
        </p:spPr>
      </p:pic>
      <p:pic>
        <p:nvPicPr>
          <p:cNvPr id="5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6971_ad35579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  <p:pic>
        <p:nvPicPr>
          <p:cNvPr id="3" name="2 Imagen" descr="Buh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716016" cy="6858000"/>
          </a:xfrm>
          <a:prstGeom prst="rect">
            <a:avLst/>
          </a:prstGeom>
        </p:spPr>
      </p:pic>
      <p:pic>
        <p:nvPicPr>
          <p:cNvPr id="4" name="Picture 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09105" y="3334904"/>
            <a:ext cx="6857998" cy="188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suari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301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2780928"/>
            <a:ext cx="3105150" cy="504826"/>
          </a:xfrm>
          <a:prstGeom prst="rect">
            <a:avLst/>
          </a:prstGeom>
          <a:noFill/>
        </p:spPr>
      </p:pic>
      <p:pic>
        <p:nvPicPr>
          <p:cNvPr id="5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ñone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734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6475" y="1052736"/>
            <a:ext cx="3057525" cy="504826"/>
          </a:xfrm>
          <a:prstGeom prst="rect">
            <a:avLst/>
          </a:prstGeom>
          <a:noFill/>
        </p:spPr>
      </p:pic>
      <p:pic>
        <p:nvPicPr>
          <p:cNvPr id="5734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764704"/>
            <a:ext cx="542925" cy="504826"/>
          </a:xfrm>
          <a:prstGeom prst="rect">
            <a:avLst/>
          </a:prstGeom>
          <a:noFill/>
        </p:spPr>
      </p:pic>
      <p:pic>
        <p:nvPicPr>
          <p:cNvPr id="6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d62_6dca7b71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68560" y="0"/>
            <a:ext cx="9612560" cy="6858000"/>
          </a:xfrm>
          <a:prstGeom prst="rect">
            <a:avLst/>
          </a:prstGeom>
        </p:spPr>
      </p:pic>
      <p:pic>
        <p:nvPicPr>
          <p:cNvPr id="4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ntad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939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836712"/>
            <a:ext cx="2581275" cy="504826"/>
          </a:xfrm>
          <a:prstGeom prst="rect">
            <a:avLst/>
          </a:prstGeom>
          <a:noFill/>
        </p:spPr>
      </p:pic>
      <p:pic>
        <p:nvPicPr>
          <p:cNvPr id="5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573750"/>
            <a:ext cx="1290836" cy="12842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836712"/>
            <a:ext cx="5355918" cy="5328592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84_36158c73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041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32656"/>
            <a:ext cx="4097487" cy="2016224"/>
          </a:xfrm>
          <a:prstGeom prst="rect">
            <a:avLst/>
          </a:prstGeom>
          <a:noFill/>
        </p:spPr>
      </p:pic>
      <p:pic>
        <p:nvPicPr>
          <p:cNvPr id="2050" name="Picture 2" descr="C:\Users\Usuario\Downloads\GIFS QUE VUELAN y bailan\eda39fe497ce3b7e560440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5373216"/>
            <a:ext cx="1224136" cy="121789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36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60</Words>
  <Application>Microsoft Office PowerPoint</Application>
  <PresentationFormat>Presentación en pantalla (4:3)</PresentationFormat>
  <Paragraphs>28</Paragraphs>
  <Slides>48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13</cp:revision>
  <dcterms:created xsi:type="dcterms:W3CDTF">2013-05-28T21:03:47Z</dcterms:created>
  <dcterms:modified xsi:type="dcterms:W3CDTF">2013-05-29T11:15:04Z</dcterms:modified>
</cp:coreProperties>
</file>