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410" r:id="rId3"/>
    <p:sldId id="389" r:id="rId4"/>
    <p:sldId id="427" r:id="rId5"/>
    <p:sldId id="428" r:id="rId6"/>
    <p:sldId id="403" r:id="rId7"/>
    <p:sldId id="429" r:id="rId8"/>
    <p:sldId id="425" r:id="rId9"/>
    <p:sldId id="424" r:id="rId10"/>
    <p:sldId id="426" r:id="rId11"/>
    <p:sldId id="422" r:id="rId12"/>
    <p:sldId id="451" r:id="rId13"/>
    <p:sldId id="447" r:id="rId14"/>
    <p:sldId id="419" r:id="rId15"/>
    <p:sldId id="416" r:id="rId16"/>
    <p:sldId id="417" r:id="rId17"/>
    <p:sldId id="439" r:id="rId18"/>
    <p:sldId id="453" r:id="rId19"/>
    <p:sldId id="440" r:id="rId20"/>
    <p:sldId id="459" r:id="rId21"/>
    <p:sldId id="442" r:id="rId22"/>
    <p:sldId id="443" r:id="rId23"/>
    <p:sldId id="444" r:id="rId24"/>
    <p:sldId id="441" r:id="rId25"/>
    <p:sldId id="445" r:id="rId26"/>
    <p:sldId id="454" r:id="rId27"/>
    <p:sldId id="455" r:id="rId28"/>
    <p:sldId id="431" r:id="rId29"/>
    <p:sldId id="430" r:id="rId30"/>
    <p:sldId id="449" r:id="rId31"/>
    <p:sldId id="421" r:id="rId32"/>
    <p:sldId id="450" r:id="rId33"/>
    <p:sldId id="456" r:id="rId34"/>
    <p:sldId id="458" r:id="rId35"/>
    <p:sldId id="448" r:id="rId36"/>
    <p:sldId id="423" r:id="rId37"/>
    <p:sldId id="446" r:id="rId38"/>
    <p:sldId id="432" r:id="rId39"/>
    <p:sldId id="433" r:id="rId40"/>
    <p:sldId id="435" r:id="rId41"/>
    <p:sldId id="434" r:id="rId42"/>
    <p:sldId id="436" r:id="rId43"/>
    <p:sldId id="457" r:id="rId44"/>
    <p:sldId id="437" r:id="rId45"/>
    <p:sldId id="438" r:id="rId46"/>
    <p:sldId id="418" r:id="rId47"/>
    <p:sldId id="411" r:id="rId48"/>
    <p:sldId id="460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TrPkh/cQBKXW0SJAiHlmA" hashData="Vksgv4QAA3sWi7qWzFQAT+r/sZ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FF00FF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7" autoAdjust="0"/>
    <p:restoredTop sz="94627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06/11/2017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5.jpeg"/><Relationship Id="rId4" Type="http://schemas.openxmlformats.org/officeDocument/2006/relationships/image" Target="../media/image3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http://1.bp.blogspot.com/-QWccMvv63K8/VKKiWXcjwjI/AAAAAAAADvM/QDU3LXF3t4g/s1600/Aurelia_aurita2.jpg"/>
          <p:cNvPicPr>
            <a:picLocks noChangeAspect="1" noChangeArrowheads="1"/>
          </p:cNvPicPr>
          <p:nvPr/>
        </p:nvPicPr>
        <p:blipFill>
          <a:blip r:embed="rId3"/>
          <a:srcRect b="3031"/>
          <a:stretch>
            <a:fillRect/>
          </a:stretch>
        </p:blipFill>
        <p:spPr bwMode="auto">
          <a:xfrm>
            <a:off x="-1" y="0"/>
            <a:ext cx="9273423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57290" y="1000108"/>
            <a:ext cx="6426762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  <a:cs typeface="Estrangelo Edessa" pitchFamily="66"/>
              </a:rPr>
              <a:t>Animales</a:t>
            </a:r>
          </a:p>
          <a:p>
            <a:pPr algn="ctr"/>
            <a:r>
              <a:rPr lang="es-ES" sz="2800" b="1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  <a:cs typeface="Estrangelo Edessa" pitchFamily="66"/>
              </a:rPr>
              <a:t>Transparentes</a:t>
            </a:r>
            <a:endParaRPr lang="es-ES" sz="2800" b="1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  <a:cs typeface="Estrangelo Edessa" pitchFamily="66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split/>
    <p:sndAc>
      <p:stSnd loop="1">
        <p:snd r:embed="rId2" name="ernesto cortázar - hojas en el viento40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Resultado de imagen de imagenes de animales transparent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5476" cy="6858000"/>
          </a:xfrm>
          <a:prstGeom prst="rect">
            <a:avLst/>
          </a:prstGeom>
          <a:noFill/>
        </p:spPr>
      </p:pic>
      <p:sp>
        <p:nvSpPr>
          <p:cNvPr id="22" name="21 Rectángulo"/>
          <p:cNvSpPr/>
          <p:nvPr/>
        </p:nvSpPr>
        <p:spPr>
          <a:xfrm>
            <a:off x="214282" y="142852"/>
            <a:ext cx="95891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dirty="0" smtClean="0"/>
              <a:t> </a:t>
            </a:r>
            <a:r>
              <a:rPr lang="es-ES" b="1" dirty="0" smtClean="0"/>
              <a:t>Anguila</a:t>
            </a:r>
            <a:endParaRPr lang="es-ES" dirty="0"/>
          </a:p>
        </p:txBody>
      </p:sp>
      <p:sp>
        <p:nvSpPr>
          <p:cNvPr id="4" name="3 Elipse"/>
          <p:cNvSpPr/>
          <p:nvPr/>
        </p:nvSpPr>
        <p:spPr>
          <a:xfrm>
            <a:off x="4714875" y="28575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395288" y="23495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428625" y="457200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6715125" y="285750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411413" y="2492375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4716463" y="23495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6715125" y="2428875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411413" y="45085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4714875" y="4500563"/>
            <a:ext cx="1928813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6929438" y="457200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357188" y="28575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2500313" y="285750"/>
            <a:ext cx="192881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6948488" y="4581525"/>
            <a:ext cx="1928812" cy="2000250"/>
          </a:xfrm>
          <a:prstGeom prst="ellipse">
            <a:avLst/>
          </a:prstGeom>
          <a:solidFill>
            <a:srgbClr val="00FF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6732588" y="260350"/>
            <a:ext cx="1928812" cy="2000250"/>
          </a:xfrm>
          <a:prstGeom prst="ellipse">
            <a:avLst/>
          </a:prstGeom>
          <a:solidFill>
            <a:srgbClr val="00FF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428625" y="4572000"/>
            <a:ext cx="1928813" cy="2000250"/>
          </a:xfrm>
          <a:prstGeom prst="ellipse">
            <a:avLst/>
          </a:prstGeom>
          <a:solidFill>
            <a:srgbClr val="00FF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57188" y="285750"/>
            <a:ext cx="1928812" cy="2000250"/>
          </a:xfrm>
          <a:prstGeom prst="ellipse">
            <a:avLst/>
          </a:prstGeom>
          <a:solidFill>
            <a:srgbClr val="00FF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med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77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Resultado de imagen de salpas pe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2168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285728"/>
            <a:ext cx="79220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Salpas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6426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642918"/>
            <a:ext cx="325499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Medusa Transparente Inmortal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Elipse"/>
          <p:cNvSpPr/>
          <p:nvPr/>
        </p:nvSpPr>
        <p:spPr>
          <a:xfrm>
            <a:off x="0" y="642938"/>
            <a:ext cx="9144000" cy="5500687"/>
          </a:xfrm>
          <a:prstGeom prst="ellipse">
            <a:avLst/>
          </a:prstGeom>
          <a:solidFill>
            <a:srgbClr val="FF7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95138" y="571500"/>
            <a:ext cx="63500" cy="71438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642910" y="571480"/>
            <a:ext cx="7143736" cy="71438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0" y="0"/>
            <a:ext cx="9144000" cy="620713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0" y="6092825"/>
            <a:ext cx="9144000" cy="765175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214546" y="2214554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4000" b="1" dirty="0" smtClean="0"/>
              <a:t>¡Cuesta Creer Que Realmente Existen! </a:t>
            </a:r>
          </a:p>
          <a:p>
            <a:pPr algn="ctr"/>
            <a:r>
              <a:rPr lang="es-ES" sz="4000" b="1" dirty="0" smtClean="0"/>
              <a:t>Los Animales Transparentes</a:t>
            </a:r>
            <a:endParaRPr lang="es-ES" sz="4000" b="1" dirty="0"/>
          </a:p>
        </p:txBody>
      </p:sp>
      <p:sp>
        <p:nvSpPr>
          <p:cNvPr id="22" name="21 Elipse"/>
          <p:cNvSpPr/>
          <p:nvPr/>
        </p:nvSpPr>
        <p:spPr>
          <a:xfrm>
            <a:off x="714348" y="1071546"/>
            <a:ext cx="7929563" cy="4572000"/>
          </a:xfrm>
          <a:prstGeom prst="ellipse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810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428604"/>
            <a:ext cx="2468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13. Peces Transparentes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42713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14282" y="428604"/>
            <a:ext cx="245079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Pulpo Juvenil Cristalino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257012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</a:t>
            </a:r>
            <a:r>
              <a:rPr lang="es-ES" b="1" dirty="0" err="1" smtClean="0"/>
              <a:t>Hyperolius</a:t>
            </a:r>
            <a:r>
              <a:rPr lang="es-ES" b="1" dirty="0" smtClean="0"/>
              <a:t> </a:t>
            </a:r>
            <a:r>
              <a:rPr lang="es-ES" b="1" dirty="0" err="1" smtClean="0"/>
              <a:t>Leucotaenius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4000" contrast="5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62" name="Picture 2" descr="transparent animal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5901" y="0"/>
            <a:ext cx="628937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00042"/>
            <a:ext cx="244932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Mariposa Transparente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340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8604"/>
            <a:ext cx="130882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Pez Duende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95138" y="571500"/>
            <a:ext cx="63500" cy="71438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642910" y="571480"/>
            <a:ext cx="7143736" cy="71438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0" y="0"/>
            <a:ext cx="9144000" cy="620713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0" y="6092825"/>
            <a:ext cx="9144000" cy="765175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785918" y="1857364"/>
            <a:ext cx="57864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/>
              <a:t/>
            </a:r>
            <a:br>
              <a:rPr lang="es-ES" b="1" dirty="0" smtClean="0"/>
            </a:br>
            <a:r>
              <a:rPr lang="es-ES" b="1" dirty="0" smtClean="0"/>
              <a:t>La naturaleza es tan sabia que otorga a cada animal algún talento o instinto especial con el fin último de sobrevivir. El experto </a:t>
            </a:r>
            <a:r>
              <a:rPr lang="es-ES" b="1" dirty="0" err="1" smtClean="0"/>
              <a:t>Sönke</a:t>
            </a:r>
            <a:r>
              <a:rPr lang="es-ES" b="1" dirty="0" smtClean="0"/>
              <a:t> </a:t>
            </a:r>
            <a:r>
              <a:rPr lang="es-ES" b="1" dirty="0" err="1" smtClean="0"/>
              <a:t>Johnsen</a:t>
            </a:r>
            <a:r>
              <a:rPr lang="es-ES" b="1" dirty="0" smtClean="0"/>
              <a:t> escribió en la revista </a:t>
            </a:r>
            <a:r>
              <a:rPr lang="es-ES" b="1" i="1" dirty="0" err="1" smtClean="0"/>
              <a:t>Scientific</a:t>
            </a:r>
            <a:r>
              <a:rPr lang="es-ES" b="1" i="1" dirty="0" smtClean="0"/>
              <a:t> </a:t>
            </a:r>
            <a:r>
              <a:rPr lang="es-ES" b="1" i="1" dirty="0" err="1" smtClean="0"/>
              <a:t>American's</a:t>
            </a:r>
            <a:r>
              <a:rPr lang="es-ES" b="1" dirty="0" smtClean="0"/>
              <a:t> que "la mayoría de los animales del océano que no están protegidos por dientes, toxinas, rapidez y son de tamaño pequeño tienen cierto grado de invisibilidad". Hoy recopilamos estos animales con el don de la </a:t>
            </a:r>
            <a:r>
              <a:rPr lang="es-ES" b="1" dirty="0" err="1" smtClean="0"/>
              <a:t>invisivilidad</a:t>
            </a:r>
            <a:r>
              <a:rPr lang="es-ES" b="1" dirty="0" smtClean="0"/>
              <a:t>, o más exactamente la transparencia. Estos animales transparentes son tan milagrosos que cuesta creer que realmente existen.</a:t>
            </a:r>
            <a:endParaRPr lang="es-ES" b="1" dirty="0"/>
          </a:p>
        </p:txBody>
      </p:sp>
      <p:sp>
        <p:nvSpPr>
          <p:cNvPr id="21" name="20 Elipse"/>
          <p:cNvSpPr/>
          <p:nvPr/>
        </p:nvSpPr>
        <p:spPr>
          <a:xfrm>
            <a:off x="0" y="642918"/>
            <a:ext cx="9144000" cy="5500687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571472" y="1142984"/>
            <a:ext cx="7929563" cy="4572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5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7" name="Picture 3" descr="C:\Documents and Settings\Jose Luis\Escritorio\Untitled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16" cy="6858000"/>
          </a:xfrm>
          <a:prstGeom prst="rect">
            <a:avLst/>
          </a:prstGeom>
          <a:noFill/>
        </p:spPr>
      </p:pic>
      <p:sp>
        <p:nvSpPr>
          <p:cNvPr id="164866" name="AutoShape 2" descr="Avispa de m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714348" y="428604"/>
            <a:ext cx="153997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Avispa de mar</a:t>
            </a:r>
            <a:endParaRPr lang="es-ES" b="1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4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-1571660"/>
            <a:ext cx="6786610" cy="100776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428604"/>
            <a:ext cx="192552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Calamar Cristalino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b="54804"/>
          <a:stretch>
            <a:fillRect/>
          </a:stretch>
        </p:blipFill>
        <p:spPr bwMode="auto">
          <a:xfrm>
            <a:off x="-1" y="0"/>
            <a:ext cx="9302247" cy="7072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203132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Mariposa de Cristal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t="46417"/>
          <a:stretch>
            <a:fillRect/>
          </a:stretch>
        </p:blipFill>
        <p:spPr bwMode="auto">
          <a:xfrm>
            <a:off x="0" y="0"/>
            <a:ext cx="9144000" cy="70186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00042"/>
            <a:ext cx="203132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Mariposa de Cristal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785794"/>
            <a:ext cx="152035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</a:t>
            </a:r>
            <a:r>
              <a:rPr lang="es-ES" b="1" dirty="0" err="1" smtClean="0"/>
              <a:t>Hidromedusa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895138" y="571500"/>
            <a:ext cx="63500" cy="71438"/>
          </a:xfrm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642910" y="571480"/>
            <a:ext cx="7143736" cy="71438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0" y="0"/>
            <a:ext cx="9144000" cy="620713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0" y="6092825"/>
            <a:ext cx="9144000" cy="765175"/>
          </a:xfrm>
          <a:prstGeom prst="roundRect">
            <a:avLst>
              <a:gd name="adj" fmla="val 0"/>
            </a:avLst>
          </a:prstGeom>
          <a:gradFill flip="none" rotWithShape="1">
            <a:gsLst>
              <a:gs pos="0">
                <a:srgbClr val="D5CB71">
                  <a:shade val="30000"/>
                  <a:satMod val="115000"/>
                </a:srgbClr>
              </a:gs>
              <a:gs pos="50000">
                <a:srgbClr val="D5CB71">
                  <a:shade val="67500"/>
                  <a:satMod val="115000"/>
                </a:srgbClr>
              </a:gs>
              <a:gs pos="100000">
                <a:srgbClr val="D5CB7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143108" y="1714488"/>
            <a:ext cx="51435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/>
              <a:t>¡Es tiempo de transparencia!.</a:t>
            </a:r>
            <a:br>
              <a:rPr lang="es-ES" sz="2000" b="1" dirty="0" smtClean="0"/>
            </a:br>
            <a:r>
              <a:rPr lang="es-ES" sz="2000" b="1" dirty="0" smtClean="0"/>
              <a:t>Vivimos una época en la que la transparencia se ha convertido en una de las principales exigencias de nuestra sociedad a las instituciones públicas y a nuestros gobernantes. A diferencia de otras exigencias, esta parecen haberla oído y ello ha provocado en ellos, y en los aspirantes a serlo un afán desmedido por mostrar que lo son más que sus adversarios, llegándose incluso a crear una "Ley de transparencia", aunque aún es más traslúcida que transparente...</a:t>
            </a:r>
            <a:endParaRPr lang="es-ES" sz="2000" b="1" dirty="0"/>
          </a:p>
        </p:txBody>
      </p:sp>
      <p:sp>
        <p:nvSpPr>
          <p:cNvPr id="21" name="20 Elipse"/>
          <p:cNvSpPr/>
          <p:nvPr/>
        </p:nvSpPr>
        <p:spPr>
          <a:xfrm>
            <a:off x="0" y="571480"/>
            <a:ext cx="9144000" cy="5500687"/>
          </a:xfrm>
          <a:prstGeom prst="ellipse">
            <a:avLst/>
          </a:prstGeom>
          <a:solidFill>
            <a:srgbClr val="FF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571472" y="1071546"/>
            <a:ext cx="7929563" cy="4572000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4" name="23 Elipse"/>
          <p:cNvSpPr/>
          <p:nvPr/>
        </p:nvSpPr>
        <p:spPr>
          <a:xfrm>
            <a:off x="928662" y="1357298"/>
            <a:ext cx="7215238" cy="407193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5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624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642918"/>
            <a:ext cx="193283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Caracol </a:t>
            </a:r>
            <a:r>
              <a:rPr lang="es-ES" b="1" dirty="0" err="1" smtClean="0"/>
              <a:t>Tranlúcido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http://4.bp.blogspot.com/-r7kWNBMGX2g/VKKTTTh8ghI/AAAAAAAADuY/z1S_7ZsAJT4/s1600/thal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4185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00042"/>
            <a:ext cx="104387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Thalia</a:t>
            </a:r>
            <a:r>
              <a:rPr lang="es-ES" b="1" dirty="0" smtClean="0"/>
              <a:t> </a:t>
            </a:r>
            <a:r>
              <a:rPr lang="es-ES" b="1" dirty="0" err="1" smtClean="0"/>
              <a:t>sp</a:t>
            </a:r>
            <a:endParaRPr lang="es-ES" b="1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56202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57224" y="642918"/>
            <a:ext cx="1997663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Anémonas de Mar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723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00042"/>
            <a:ext cx="1814984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Pez Transparente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1624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42918"/>
            <a:ext cx="98135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Sálpidos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43" y="0"/>
            <a:ext cx="913565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428604"/>
            <a:ext cx="1111651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Pez Hielo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745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57166"/>
            <a:ext cx="146841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Babosa Clara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b="44166"/>
          <a:stretch>
            <a:fillRect/>
          </a:stretch>
        </p:blipFill>
        <p:spPr bwMode="auto">
          <a:xfrm>
            <a:off x="0" y="0"/>
            <a:ext cx="923637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357166"/>
            <a:ext cx="2248436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Escarabajo </a:t>
            </a:r>
          </a:p>
          <a:p>
            <a:r>
              <a:rPr lang="es-ES" b="1" dirty="0" smtClean="0"/>
              <a:t>Caparazón de Tortuga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4000" contrast="5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transparent animals"/>
          <p:cNvPicPr>
            <a:picLocks noChangeAspect="1" noChangeArrowheads="1"/>
          </p:cNvPicPr>
          <p:nvPr/>
        </p:nvPicPr>
        <p:blipFill>
          <a:blip r:embed="rId3"/>
          <a:srcRect t="57500"/>
          <a:stretch>
            <a:fillRect/>
          </a:stretch>
        </p:blipFill>
        <p:spPr bwMode="auto">
          <a:xfrm>
            <a:off x="0" y="928670"/>
            <a:ext cx="9134766" cy="528641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214290"/>
            <a:ext cx="2248436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Escarabajo </a:t>
            </a:r>
          </a:p>
          <a:p>
            <a:r>
              <a:rPr lang="es-ES" b="1" dirty="0" smtClean="0"/>
              <a:t>Caparazón de Tortuga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8690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571480"/>
            <a:ext cx="1659429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Rana de Cristal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857232"/>
            <a:ext cx="106067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Pez Vaca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b="66835"/>
          <a:stretch>
            <a:fillRect/>
          </a:stretch>
        </p:blipFill>
        <p:spPr bwMode="auto">
          <a:xfrm>
            <a:off x="0" y="0"/>
            <a:ext cx="9237856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285728"/>
            <a:ext cx="307183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b="1" dirty="0" err="1" smtClean="0"/>
              <a:t>Hormiga</a:t>
            </a:r>
            <a:r>
              <a:rPr lang="pt-BR" b="1" dirty="0" smtClean="0"/>
              <a:t> </a:t>
            </a:r>
            <a:r>
              <a:rPr lang="pt-BR" b="1" dirty="0" err="1" smtClean="0"/>
              <a:t>Faraón</a:t>
            </a:r>
            <a:r>
              <a:rPr lang="pt-BR" b="1" dirty="0" smtClean="0"/>
              <a:t> (tomando</a:t>
            </a:r>
          </a:p>
          <a:p>
            <a:r>
              <a:rPr lang="pt-BR" b="1" dirty="0" smtClean="0"/>
              <a:t>líquido coloreado) 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t="34217" b="34039"/>
          <a:stretch>
            <a:fillRect/>
          </a:stretch>
        </p:blipFill>
        <p:spPr bwMode="auto">
          <a:xfrm>
            <a:off x="0" y="0"/>
            <a:ext cx="9132592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85720" y="428604"/>
            <a:ext cx="2714628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b="1" dirty="0" err="1" smtClean="0"/>
              <a:t>Hormiga</a:t>
            </a:r>
            <a:r>
              <a:rPr lang="pt-BR" b="1" dirty="0" smtClean="0"/>
              <a:t> </a:t>
            </a:r>
            <a:r>
              <a:rPr lang="pt-BR" b="1" dirty="0" err="1" smtClean="0"/>
              <a:t>Faraón</a:t>
            </a:r>
            <a:r>
              <a:rPr lang="pt-BR" b="1" dirty="0" smtClean="0"/>
              <a:t> (tomando </a:t>
            </a:r>
          </a:p>
          <a:p>
            <a:r>
              <a:rPr lang="pt-BR" b="1" dirty="0" smtClean="0"/>
              <a:t>líquido coloreado)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t="67383"/>
          <a:stretch>
            <a:fillRect/>
          </a:stretch>
        </p:blipFill>
        <p:spPr bwMode="auto">
          <a:xfrm>
            <a:off x="0" y="0"/>
            <a:ext cx="9291972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8596" y="428604"/>
            <a:ext cx="285750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pt-BR" b="1" dirty="0" smtClean="0"/>
              <a:t> </a:t>
            </a:r>
            <a:r>
              <a:rPr lang="pt-BR" b="1" dirty="0" err="1" smtClean="0"/>
              <a:t>Hormiga</a:t>
            </a:r>
            <a:r>
              <a:rPr lang="pt-BR" b="1" dirty="0" smtClean="0"/>
              <a:t> </a:t>
            </a:r>
            <a:r>
              <a:rPr lang="pt-BR" b="1" dirty="0" err="1" smtClean="0"/>
              <a:t>Faraón</a:t>
            </a:r>
            <a:r>
              <a:rPr lang="pt-BR" b="1" dirty="0" smtClean="0"/>
              <a:t> (tomando líquido coloreado)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http://2.bp.blogspot.com/-VzZhtqem1gs/VKCE_v5IzBI/AAAAAAAADr8/G6YU-fII7GY/s1600/61359822_264eea9aa82e426bbf90b5d872281a7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855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572264" y="357166"/>
            <a:ext cx="2279983" cy="646331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Tubo digestivo visible </a:t>
            </a:r>
          </a:p>
          <a:p>
            <a:r>
              <a:rPr lang="es-ES" b="1" dirty="0" smtClean="0"/>
              <a:t>en un pepino de mar.</a:t>
            </a:r>
            <a:endParaRPr lang="es-ES" b="1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http://2.bp.blogspot.com/-VSmfj6FJZNk/VKB9xkL4yEI/AAAAAAAADrA/VfLkJQQ_oD8/s1600/Phronim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5370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4348" y="642918"/>
            <a:ext cx="234910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err="1" smtClean="0"/>
              <a:t>Amphipodo</a:t>
            </a:r>
            <a:r>
              <a:rPr lang="es-ES" b="1" dirty="0" smtClean="0"/>
              <a:t> </a:t>
            </a:r>
            <a:r>
              <a:rPr lang="es-ES" b="1" dirty="0" err="1" smtClean="0"/>
              <a:t>Phronima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b="50000"/>
          <a:stretch>
            <a:fillRect/>
          </a:stretch>
        </p:blipFill>
        <p:spPr bwMode="auto">
          <a:xfrm>
            <a:off x="0" y="0"/>
            <a:ext cx="9611896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214290"/>
            <a:ext cx="1857388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 </a:t>
            </a:r>
            <a:r>
              <a:rPr lang="es-ES" b="1" dirty="0" smtClean="0"/>
              <a:t>Anguila Europea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t="51471"/>
          <a:stretch>
            <a:fillRect/>
          </a:stretch>
        </p:blipFill>
        <p:spPr bwMode="auto">
          <a:xfrm>
            <a:off x="-1" y="0"/>
            <a:ext cx="9903219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71480"/>
            <a:ext cx="192881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 </a:t>
            </a:r>
            <a:r>
              <a:rPr lang="es-ES" b="1" dirty="0" smtClean="0"/>
              <a:t>Anguila Europea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0034" y="642918"/>
            <a:ext cx="233230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Calamar Transparente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7149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285728"/>
            <a:ext cx="117993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Renacuajo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66101" cy="728665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1604" y="285728"/>
            <a:ext cx="2072362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Camarón Fantasma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 r="11637"/>
          <a:stretch>
            <a:fillRect/>
          </a:stretch>
        </p:blipFill>
        <p:spPr bwMode="auto">
          <a:xfrm>
            <a:off x="-1" y="0"/>
            <a:ext cx="9501223" cy="7143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85728"/>
            <a:ext cx="2460995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Pez Plano Transparente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2358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00042"/>
            <a:ext cx="227581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Pez de Agua Profunda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4592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428604"/>
            <a:ext cx="2077107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Caracol Translúcido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5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24000" contrast="53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1010" name="Picture 2" descr="http://2.bp.blogspot.com/-RDPO9wwkZcI/VKL3WibWLjI/AAAAAAAADvw/a4-MRwXrAAE/s1600/manti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0"/>
            <a:ext cx="4587963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14546" y="500042"/>
            <a:ext cx="196105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Larva de crustáceo</a:t>
            </a:r>
            <a:endParaRPr lang="es-ES" b="1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00090"/>
            <a:ext cx="9144000" cy="735809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14282" y="0"/>
            <a:ext cx="2858796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 Rana de Cristal de La Palma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transparent animal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5834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596" y="571480"/>
            <a:ext cx="251863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/>
              <a:t>Rana de Bosque Tropical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Resultado de imagen de Pez Cirujano Juvenil Transparent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8877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00034" y="214290"/>
            <a:ext cx="338220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pt-BR" b="1" dirty="0" smtClean="0"/>
              <a:t>Pez </a:t>
            </a:r>
            <a:r>
              <a:rPr lang="pt-BR" b="1" dirty="0" err="1" smtClean="0"/>
              <a:t>Cirujano</a:t>
            </a:r>
            <a:r>
              <a:rPr lang="pt-BR" b="1" dirty="0" smtClean="0"/>
              <a:t> Juvenil Transparente</a:t>
            </a:r>
            <a:endParaRPr lang="es-ES" dirty="0"/>
          </a:p>
        </p:txBody>
      </p:sp>
    </p:spTree>
  </p:cSld>
  <p:clrMapOvr>
    <a:masterClrMapping/>
  </p:clrMapOvr>
  <p:transition spd="med" advTm="6000">
    <p:split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1.bp.blogspot.com/-QWccMvv63K8/VKKiWXcjwjI/AAAAAAAADvM/QDU3LXF3t4g/s1600/Aurelia_aurita2.jpg"/>
          <p:cNvPicPr>
            <a:picLocks noChangeAspect="1" noChangeArrowheads="1"/>
          </p:cNvPicPr>
          <p:nvPr/>
        </p:nvPicPr>
        <p:blipFill>
          <a:blip r:embed="rId2"/>
          <a:srcRect b="3031"/>
          <a:stretch>
            <a:fillRect/>
          </a:stretch>
        </p:blipFill>
        <p:spPr bwMode="auto">
          <a:xfrm>
            <a:off x="-1" y="0"/>
            <a:ext cx="9273423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1000" contrast="52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06 de noviembre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10:23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NIMALES TRANSPAREN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ANIMALES TRANSPARENTES</Template>
  <TotalTime>0</TotalTime>
  <Words>171</Words>
  <Application>Microsoft Office PowerPoint</Application>
  <PresentationFormat>Presentación en pantalla (4:3)</PresentationFormat>
  <Paragraphs>62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ANIMALES TRANSPARENTES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2017-11-06T09:22:56Z</dcterms:created>
  <dcterms:modified xsi:type="dcterms:W3CDTF">2017-11-06T09:23:52Z</dcterms:modified>
</cp:coreProperties>
</file>