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3" r:id="rId38"/>
    <p:sldId id="292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12" r:id="rId49"/>
    <p:sldId id="303" r:id="rId50"/>
    <p:sldId id="304" r:id="rId51"/>
    <p:sldId id="305" r:id="rId52"/>
    <p:sldId id="306" r:id="rId53"/>
    <p:sldId id="309" r:id="rId54"/>
    <p:sldId id="307" r:id="rId55"/>
    <p:sldId id="308" r:id="rId56"/>
    <p:sldId id="310" r:id="rId57"/>
    <p:sldId id="311" r:id="rId58"/>
    <p:sldId id="313" r:id="rId59"/>
    <p:sldId id="314" r:id="rId60"/>
    <p:sldId id="315" r:id="rId61"/>
    <p:sldId id="316" r:id="rId62"/>
    <p:sldId id="318" r:id="rId63"/>
    <p:sldId id="317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9" r:id="rId73"/>
    <p:sldId id="328" r:id="rId74"/>
    <p:sldId id="330" r:id="rId75"/>
    <p:sldId id="327" r:id="rId76"/>
    <p:sldId id="331" r:id="rId77"/>
    <p:sldId id="332" r:id="rId78"/>
    <p:sldId id="333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nUDld/7dXh+leTOvC+h0A==" hashData="prPGq81MrTdqRvfwsR1XxvZ8px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50" d="100"/>
          <a:sy n="50" d="100"/>
        </p:scale>
        <p:origin x="-102" y="-14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33397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13313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86042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1557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47622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0156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31040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722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63084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502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20616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AECB2-D35E-42B9-827F-2D39AD878BFD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F9B38-070D-47A0-AA12-7C35EB8DC3A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78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280228" y="1859339"/>
            <a:ext cx="563154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El matemático francés Jules Henri </a:t>
            </a:r>
            <a:r>
              <a:rPr lang="es-CO" i="1" dirty="0" err="1">
                <a:solidFill>
                  <a:schemeClr val="bg1"/>
                </a:solidFill>
              </a:rPr>
              <a:t>Poincaré</a:t>
            </a:r>
            <a:r>
              <a:rPr lang="es-CO" i="1" dirty="0">
                <a:solidFill>
                  <a:schemeClr val="bg1"/>
                </a:solidFill>
              </a:rPr>
              <a:t> dijo: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El científico no estudia la naturaleza porque es útil, sino porque le cautiva, y le cautiva porque es bella.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Si la naturaleza no fuera hermosa, no valdría la pena conocerla, y si no valiera la pena conocerla, tampoco valdría la pena vivir. Por supuesto, no me refiero aquí a la belleza que estimula los sentidos, la de las cualidades y las apariencias; no es que la desdeñe, en absoluto, sino que ésta nada tiene que hacer con la ciencia. Me refiero a la belleza más profunda, la que procede del orden armonioso de las partes y que puede captar una inteligencia pura.</a:t>
            </a:r>
          </a:p>
        </p:txBody>
      </p:sp>
      <p:sp>
        <p:nvSpPr>
          <p:cNvPr id="4" name="CuadroTexto 3"/>
          <p:cNvSpPr txBox="1"/>
          <p:nvPr/>
        </p:nvSpPr>
        <p:spPr>
          <a:xfrm rot="1210399">
            <a:off x="9231086" y="428490"/>
            <a:ext cx="25835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Danza Negra-Jaime Llano González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5" name="Danza_Negra_-_Jaime_Llano_Gonz_lez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9216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724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1670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4559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356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7834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1904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7567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7011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9033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6856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0253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78984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9631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93432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3034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87454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24995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58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65912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325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31100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67705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05450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35383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11141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17487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66906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008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91117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63963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29754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08979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01447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87933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64286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68770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51637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79643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78571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39702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99966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37439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63499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82414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60268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57658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8585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46278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193978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020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213487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76275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89158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426643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301306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67593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711513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9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167552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397405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30282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023187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851603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102596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949379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071171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011864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891617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49272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788484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088279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017251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58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501982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51765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024522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658387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231459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154</Words>
  <Application>Microsoft Office PowerPoint</Application>
  <PresentationFormat>Personalizado</PresentationFormat>
  <Paragraphs>8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2017-03-15T01:16:36Z</dcterms:created>
  <dcterms:modified xsi:type="dcterms:W3CDTF">2017-04-07T23:22:15Z</dcterms:modified>
</cp:coreProperties>
</file>