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3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lqX/tBAbnsi391zb5pJUg==" hashData="awTki/US+jFiWP1iedkDIfg6/2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50" d="100"/>
          <a:sy n="50" d="100"/>
        </p:scale>
        <p:origin x="-102" y="-14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98199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8100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76336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18550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65421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49715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9368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1894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5121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9841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75034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63378-E26D-4896-9DFB-074827FFC0B1}" type="datetimeFigureOut">
              <a:rPr lang="es-CO" smtClean="0"/>
              <a:pPr/>
              <a:t>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4DB06-A129-45A3-9F65-E828E8213D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060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52054" y="1272761"/>
            <a:ext cx="648788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i="1" dirty="0"/>
              <a:t>El matemático francés Jules Henri </a:t>
            </a:r>
            <a:r>
              <a:rPr lang="es-CO" sz="2000" i="1" dirty="0" err="1"/>
              <a:t>Poincaré</a:t>
            </a:r>
            <a:r>
              <a:rPr lang="es-CO" sz="2000" i="1" dirty="0"/>
              <a:t> </a:t>
            </a:r>
            <a:r>
              <a:rPr lang="es-CO" sz="2000" i="1" dirty="0" smtClean="0"/>
              <a:t>dijo:</a:t>
            </a:r>
            <a:endParaRPr lang="es-CO" sz="2000" i="1" dirty="0"/>
          </a:p>
          <a:p>
            <a:pPr algn="ctr"/>
            <a:r>
              <a:rPr lang="es-CO" sz="2000" i="1" dirty="0"/>
              <a:t>El científico no estudia la naturaleza porque es útil, sino porque le cautiva, y le cautiva porque es bella.</a:t>
            </a:r>
          </a:p>
          <a:p>
            <a:pPr algn="ctr"/>
            <a:r>
              <a:rPr lang="es-CO" sz="2000" i="1" dirty="0"/>
              <a:t>Si la naturaleza no fuera hermosa, no valdría la pena conocerla, y si no valiera la pena conocerla, tampoco valdría la pena vivir. Por supuesto, no me refiero aquí a la belleza que estimula los sentidos, la de las cualidades y las apariencias; no es que la desdeñe, en absoluto, sino que ésta nada tiene que hacer con la ciencia. Me refiero a la belleza más profunda, la que procede del orden armonioso de las partes y que puede captar una inteligencia pura.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4201882" y="4880988"/>
            <a:ext cx="3788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Creó: Jeremías</a:t>
            </a:r>
          </a:p>
          <a:p>
            <a:pPr algn="ctr"/>
            <a:r>
              <a:rPr lang="es-CO" i="1" dirty="0" smtClean="0"/>
              <a:t>Para: mis </a:t>
            </a:r>
            <a:r>
              <a:rPr lang="es-CO" i="1" dirty="0" err="1" smtClean="0"/>
              <a:t>pps</a:t>
            </a:r>
            <a:endParaRPr lang="es-CO" i="1" dirty="0" smtClean="0"/>
          </a:p>
          <a:p>
            <a:pPr algn="ctr"/>
            <a:r>
              <a:rPr lang="es-CO" i="1" dirty="0" smtClean="0"/>
              <a:t>Música: Románticos de Cuba-Siboney</a:t>
            </a:r>
            <a:endParaRPr lang="es-CO" i="1" dirty="0"/>
          </a:p>
        </p:txBody>
      </p:sp>
      <p:pic>
        <p:nvPicPr>
          <p:cNvPr id="6" name="Rom_nticos_de_Cuba-Siboney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385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352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8914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7542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9314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90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855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1723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8579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4249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6125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3404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0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4692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739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91358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4876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66588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4078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32773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3028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0922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12020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8107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6914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34325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24530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56532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72884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16316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2075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67607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5418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13895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61275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7112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25421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44629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66594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16960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95715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06019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0113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4370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58097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45373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9564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16998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562102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37119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27183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27417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98021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41846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90950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382488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914527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77359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625201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88938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64280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743079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6833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431294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597368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048132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040266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082159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967263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396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82240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838638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268830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39984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17733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09546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386569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1128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741305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786932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351901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33964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934582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128917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177877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980575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826470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153</Words>
  <Application>Microsoft Office PowerPoint</Application>
  <PresentationFormat>Personalizado</PresentationFormat>
  <Paragraphs>8</Paragraphs>
  <Slides>87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2017-03-15T00:38:14Z</dcterms:created>
  <dcterms:modified xsi:type="dcterms:W3CDTF">2017-04-04T09:00:54Z</dcterms:modified>
</cp:coreProperties>
</file>