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2" r:id="rId49"/>
    <p:sldId id="304" r:id="rId50"/>
    <p:sldId id="305" r:id="rId51"/>
    <p:sldId id="306" r:id="rId52"/>
    <p:sldId id="308" r:id="rId53"/>
    <p:sldId id="309" r:id="rId54"/>
    <p:sldId id="307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33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6" r:id="rId72"/>
    <p:sldId id="327" r:id="rId73"/>
    <p:sldId id="325" r:id="rId74"/>
    <p:sldId id="328" r:id="rId75"/>
    <p:sldId id="329" r:id="rId76"/>
    <p:sldId id="330" r:id="rId77"/>
    <p:sldId id="331" r:id="rId78"/>
    <p:sldId id="332" r:id="rId79"/>
    <p:sldId id="341" r:id="rId80"/>
    <p:sldId id="335" r:id="rId81"/>
    <p:sldId id="336" r:id="rId82"/>
    <p:sldId id="340" r:id="rId83"/>
    <p:sldId id="334" r:id="rId84"/>
    <p:sldId id="338" r:id="rId85"/>
    <p:sldId id="337" r:id="rId86"/>
    <p:sldId id="339" r:id="rId87"/>
    <p:sldId id="342" r:id="rId8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U1QDi44qE3dqgJipWeGvA==" hashData="own5y2ITAPxhftSmEKJ4zj4j8b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4" d="100"/>
          <a:sy n="34" d="100"/>
        </p:scale>
        <p:origin x="-84" y="-17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55663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31641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54942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97882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70181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5535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84731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20918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31141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97996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61587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13F95-1E48-4B1A-AE27-DC647AF0A64E}" type="datetimeFigureOut">
              <a:rPr lang="es-CO" smtClean="0"/>
              <a:pPr/>
              <a:t>28/03/2017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0779A-DE30-4E09-8D99-8B787EEA39E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44978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236685" y="1859339"/>
            <a:ext cx="571862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El matemático francés Jules Henri </a:t>
            </a:r>
            <a:r>
              <a:rPr lang="es-CO" i="1" dirty="0" err="1">
                <a:solidFill>
                  <a:schemeClr val="bg1"/>
                </a:solidFill>
              </a:rPr>
              <a:t>Poincaré</a:t>
            </a:r>
            <a:r>
              <a:rPr lang="es-CO" i="1" dirty="0">
                <a:solidFill>
                  <a:schemeClr val="bg1"/>
                </a:solidFill>
              </a:rPr>
              <a:t> </a:t>
            </a:r>
            <a:r>
              <a:rPr lang="es-CO" i="1" dirty="0" smtClean="0">
                <a:solidFill>
                  <a:schemeClr val="bg1"/>
                </a:solidFill>
              </a:rPr>
              <a:t>dijo:</a:t>
            </a:r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El científico no estudia la naturaleza porque es útil, sino porque le cautiva, y le cautiva porque es bella.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Si la naturaleza no fuera hermosa, no valdría la pena conocerla, y si no valiera la pena conocerla, tampoco valdría la pena vivir. Por supuesto, no me refiero aquí a la belleza que estimula los sentidos, la de las cualidades y las apariencias; no es que la desdeñe, en absoluto, sino que ésta nada tiene que hacer con la ciencia. Me refiero a la belleza más profunda, la que procede del orden armonioso de las partes y que puede captar una inteligencia pura.</a:t>
            </a:r>
          </a:p>
        </p:txBody>
      </p:sp>
      <p:sp>
        <p:nvSpPr>
          <p:cNvPr id="4" name="CuadroTexto 3"/>
          <p:cNvSpPr txBox="1"/>
          <p:nvPr/>
        </p:nvSpPr>
        <p:spPr>
          <a:xfrm rot="810117">
            <a:off x="10319656" y="435428"/>
            <a:ext cx="19449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Instrumental Romántica-Celos de mi Guitarra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5" name="Instrumental_Romantica--_Celos_De_Mi_Guitarr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2989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375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5813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1516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3261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05751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4587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0643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4919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6645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52167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0115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0448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2645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30015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49747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28990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70380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1279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32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62693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56202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72828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09538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72225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95743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13226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79398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41142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05418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46981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59729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55968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6135" y="0"/>
            <a:ext cx="122981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33272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60786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13068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6114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55100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19900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40881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36117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32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14659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32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29048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62749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67564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13504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605979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46224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39473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53469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702427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90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82157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43618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726764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536876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637095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701602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01310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922900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391338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803136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182133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109702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66626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53857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060359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242732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21964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1473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202724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83532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572082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551589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671868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307001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100807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028254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480771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641091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352627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644797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190644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136427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620402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070709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065906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405929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155</Words>
  <Application>Microsoft Office PowerPoint</Application>
  <PresentationFormat>Personalizado</PresentationFormat>
  <Paragraphs>8</Paragraphs>
  <Slides>86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86</vt:i4>
      </vt:variant>
    </vt:vector>
  </HeadingPairs>
  <TitlesOfParts>
    <vt:vector size="8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2017-03-14T23:55:51Z</dcterms:created>
  <dcterms:modified xsi:type="dcterms:W3CDTF">2017-03-28T18:56:02Z</dcterms:modified>
</cp:coreProperties>
</file>