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  <p:sldId id="258" r:id="rId5"/>
    <p:sldId id="260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76" r:id="rId24"/>
    <p:sldId id="278" r:id="rId25"/>
    <p:sldId id="279" r:id="rId26"/>
    <p:sldId id="281" r:id="rId27"/>
    <p:sldId id="280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oDPvBe9r6yEno8COzY4mA==" hashData="aLkSFXt7ztMGBO9cIP2z1HQ026s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2" autoAdjust="0"/>
    <p:restoredTop sz="94660"/>
  </p:normalViewPr>
  <p:slideViewPr>
    <p:cSldViewPr snapToGrid="0">
      <p:cViewPr varScale="1">
        <p:scale>
          <a:sx n="41" d="100"/>
          <a:sy n="41" d="100"/>
        </p:scale>
        <p:origin x="-102" y="-17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B633-1BF1-49B7-A65D-1B98CD50FEE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D7BE9-7AE3-4C7C-8E8B-A0C2655A58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54494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B633-1BF1-49B7-A65D-1B98CD50FEE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D7BE9-7AE3-4C7C-8E8B-A0C2655A58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52210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B633-1BF1-49B7-A65D-1B98CD50FEE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D7BE9-7AE3-4C7C-8E8B-A0C2655A58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2450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B633-1BF1-49B7-A65D-1B98CD50FEE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D7BE9-7AE3-4C7C-8E8B-A0C2655A58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10945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B633-1BF1-49B7-A65D-1B98CD50FEE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D7BE9-7AE3-4C7C-8E8B-A0C2655A58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92352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B633-1BF1-49B7-A65D-1B98CD50FEE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D7BE9-7AE3-4C7C-8E8B-A0C2655A58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8862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B633-1BF1-49B7-A65D-1B98CD50FEE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D7BE9-7AE3-4C7C-8E8B-A0C2655A58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95990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B633-1BF1-49B7-A65D-1B98CD50FEE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D7BE9-7AE3-4C7C-8E8B-A0C2655A58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96578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B633-1BF1-49B7-A65D-1B98CD50FEE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D7BE9-7AE3-4C7C-8E8B-A0C2655A58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27731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B633-1BF1-49B7-A65D-1B98CD50FEE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D7BE9-7AE3-4C7C-8E8B-A0C2655A58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94640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1B633-1BF1-49B7-A65D-1B98CD50FEE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D7BE9-7AE3-4C7C-8E8B-A0C2655A58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419491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1B633-1BF1-49B7-A65D-1B98CD50FEE4}" type="datetimeFigureOut">
              <a:rPr lang="es-CO" smtClean="0"/>
              <a:pPr/>
              <a:t>24/03/2017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D7BE9-7AE3-4C7C-8E8B-A0C2655A58D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00759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0.png"/><Relationship Id="rId10" Type="http://schemas.openxmlformats.org/officeDocument/2006/relationships/image" Target="../media/image8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479800" y="1690062"/>
            <a:ext cx="52324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i="1" dirty="0"/>
              <a:t>Una selección de fotografías de todo lo relacionado a naturaleza en todas sus facetas, desde flores, insectos,, árboles, paisajes, bosques, prados, mar y ríos, cielo y tierra, lluvia y sol,, arco iris, verano e invierno, luna y estrellas, además de los espectaculares paisajes del mundo, un compendio de imágenes para admirar y conservar nuestra naturaleza, un legado de Dios para el universo, por lo tanto la naturaleza no necesita que la cuidemos, con que la respetemos, y no la destruyamos es suficiente. </a:t>
            </a:r>
          </a:p>
        </p:txBody>
      </p:sp>
      <p:sp>
        <p:nvSpPr>
          <p:cNvPr id="4" name="CuadroTexto 3"/>
          <p:cNvSpPr txBox="1"/>
          <p:nvPr/>
        </p:nvSpPr>
        <p:spPr>
          <a:xfrm rot="786914">
            <a:off x="10087427" y="172267"/>
            <a:ext cx="158205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 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El Toro y la Luna</a:t>
            </a:r>
            <a:endParaRPr lang="es-CO" sz="1000" b="1" i="1" dirty="0"/>
          </a:p>
        </p:txBody>
      </p:sp>
      <p:pic>
        <p:nvPicPr>
          <p:cNvPr id="5" name="EL_TORO_Y_LA_LUN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6656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988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40486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50608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79368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76471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65970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97035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07055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62875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22848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64104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60913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80999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55780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64696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8434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60169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29902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5761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30566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30718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47753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68088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98347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54613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23762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42232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06510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52050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37726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37316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31736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5189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5683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950475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58713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291899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306979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24259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248332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886982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830352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819187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038201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603874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372553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245878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425486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125304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416912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826101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518881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286180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408557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919878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846596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101520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749786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346326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307215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082554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881085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610449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237555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595001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896657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893426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98268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333670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427070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53275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7880720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9185644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5335308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9239365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69240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131</Words>
  <Application>Microsoft Office PowerPoint</Application>
  <PresentationFormat>Personalizado</PresentationFormat>
  <Paragraphs>6</Paragraphs>
  <Slides>78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78</vt:i4>
      </vt:variant>
    </vt:vector>
  </HeadingPairs>
  <TitlesOfParts>
    <vt:vector size="8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2017-03-18T03:04:04Z</dcterms:created>
  <dcterms:modified xsi:type="dcterms:W3CDTF">2017-03-24T18:14:34Z</dcterms:modified>
</cp:coreProperties>
</file>