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36"/>
  </p:notesMasterIdLst>
  <p:sldIdLst>
    <p:sldId id="436" r:id="rId3"/>
    <p:sldId id="259" r:id="rId4"/>
    <p:sldId id="261" r:id="rId5"/>
    <p:sldId id="256" r:id="rId6"/>
    <p:sldId id="433" r:id="rId7"/>
    <p:sldId id="430" r:id="rId8"/>
    <p:sldId id="367" r:id="rId9"/>
    <p:sldId id="321" r:id="rId10"/>
    <p:sldId id="388" r:id="rId11"/>
    <p:sldId id="282" r:id="rId12"/>
    <p:sldId id="389" r:id="rId13"/>
    <p:sldId id="373" r:id="rId14"/>
    <p:sldId id="424" r:id="rId15"/>
    <p:sldId id="364" r:id="rId16"/>
    <p:sldId id="279" r:id="rId17"/>
    <p:sldId id="277" r:id="rId18"/>
    <p:sldId id="257" r:id="rId19"/>
    <p:sldId id="369" r:id="rId20"/>
    <p:sldId id="419" r:id="rId21"/>
    <p:sldId id="391" r:id="rId22"/>
    <p:sldId id="280" r:id="rId23"/>
    <p:sldId id="329" r:id="rId24"/>
    <p:sldId id="297" r:id="rId25"/>
    <p:sldId id="278" r:id="rId26"/>
    <p:sldId id="338" r:id="rId27"/>
    <p:sldId id="317" r:id="rId28"/>
    <p:sldId id="263" r:id="rId29"/>
    <p:sldId id="340" r:id="rId30"/>
    <p:sldId id="417" r:id="rId31"/>
    <p:sldId id="423" r:id="rId32"/>
    <p:sldId id="264" r:id="rId33"/>
    <p:sldId id="438" r:id="rId34"/>
    <p:sldId id="439" r:id="rId35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TEWvwpvSaDI28Ar6e8IGg==" hashData="uYVGtJDMD98NpwPEXFDJBITScv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0" autoAdjust="0"/>
    <p:restoredTop sz="94660"/>
  </p:normalViewPr>
  <p:slideViewPr>
    <p:cSldViewPr>
      <p:cViewPr>
        <p:scale>
          <a:sx n="60" d="100"/>
          <a:sy n="60" d="100"/>
        </p:scale>
        <p:origin x="-222" y="-54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9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89082-9CAE-414B-9CA4-884F97559400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D1A86-A7AE-4168-BB0C-7219F05CE5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43041" y="642922"/>
            <a:ext cx="5600739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2A327282-2C5F-4599-8021-986D1354BE0E}" type="datetimeFigureOut">
              <a:rPr lang="es-ES" smtClean="0"/>
              <a:pPr/>
              <a:t>15/03/2014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AE7B167A-6A9E-4D0F-BE2C-774C7B3E14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643041" y="642922"/>
            <a:ext cx="5600739" cy="4000528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2" Type="http://schemas.openxmlformats.org/officeDocument/2006/relationships/audio" Target="../media/audio1.wav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5" Type="http://schemas.openxmlformats.org/officeDocument/2006/relationships/image" Target="../media/image1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Relationship Id="rId1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Relationship Id="rId9" Type="http://schemas.openxmlformats.org/officeDocument/2006/relationships/image" Target="../media/image2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7.jpeg"/><Relationship Id="rId4" Type="http://schemas.openxmlformats.org/officeDocument/2006/relationships/image" Target="../media/image7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4" Type="http://schemas.openxmlformats.org/officeDocument/2006/relationships/image" Target="../media/image9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7" Type="http://schemas.openxmlformats.org/officeDocument/2006/relationships/image" Target="../media/image10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22.gif"/><Relationship Id="rId5" Type="http://schemas.openxmlformats.org/officeDocument/2006/relationships/image" Target="../media/image99.gif"/><Relationship Id="rId4" Type="http://schemas.openxmlformats.org/officeDocument/2006/relationships/image" Target="../media/image9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0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7" Type="http://schemas.openxmlformats.org/officeDocument/2006/relationships/image" Target="../media/image10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gif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ages.fotocommunity.de/bilder/wild-lebende-voegel/singvoegel/tiere-im-schnee-3e9f35ba-a848-4546-9cf2-051a899b14b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81000" y="-1"/>
            <a:ext cx="9525000" cy="5715001"/>
          </a:xfrm>
          <a:prstGeom prst="rect">
            <a:avLst/>
          </a:prstGeom>
          <a:noFill/>
        </p:spPr>
      </p:pic>
      <p:pic>
        <p:nvPicPr>
          <p:cNvPr id="3" name="Picture 6" descr="Letra A Azul con Agua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2262183"/>
            <a:ext cx="500034" cy="416695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4" name="Picture 8" descr="Letra E Azul con Agua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6050" y="2262183"/>
            <a:ext cx="500066" cy="416722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5" name="Picture 10" descr="Letra I Azul con Agu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000100" y="2262183"/>
            <a:ext cx="500066" cy="416722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6" name="Picture 12" descr="Letra L Azul con Agua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428860" y="2262183"/>
            <a:ext cx="457200" cy="381000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7" name="Picture 14" descr="Letra M Azul con Agua"/>
          <p:cNvPicPr>
            <a:picLocks noChangeAspect="1" noChangeArrowheads="1" noCrop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1428728" y="2262183"/>
            <a:ext cx="457200" cy="381000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8" name="Picture 18" descr="Letra N Azul con Agua"/>
          <p:cNvPicPr>
            <a:picLocks noChangeAspect="1" noChangeArrowheads="1" noCrop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71472" y="2285993"/>
            <a:ext cx="428628" cy="357190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9" name="Picture 20" descr="Letra S Azul con Agua"/>
          <p:cNvPicPr>
            <a:picLocks noChangeAspect="1" noChangeArrowheads="1" noCrop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214678" y="2262183"/>
            <a:ext cx="500066" cy="416722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0" name="Picture 6" descr="Letra A Azul con Agua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28794" y="2262183"/>
            <a:ext cx="500066" cy="416722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1" name="Picture 10" descr="Letra I Azul con Agua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715008" y="3393285"/>
            <a:ext cx="500066" cy="416722"/>
          </a:xfrm>
          <a:prstGeom prst="rect">
            <a:avLst/>
          </a:prstGeom>
          <a:noFill/>
          <a:effectLst>
            <a:glow rad="228600">
              <a:srgbClr val="0070C0">
                <a:alpha val="40000"/>
              </a:srgbClr>
            </a:glow>
          </a:effectLst>
        </p:spPr>
      </p:pic>
      <p:pic>
        <p:nvPicPr>
          <p:cNvPr id="12" name="Picture 18" descr="Letra N Azul con Agua"/>
          <p:cNvPicPr>
            <a:picLocks noChangeAspect="1" noChangeArrowheads="1" noCrop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5429256" y="3393285"/>
            <a:ext cx="457200" cy="381000"/>
          </a:xfrm>
          <a:prstGeom prst="rect">
            <a:avLst/>
          </a:prstGeom>
          <a:noFill/>
          <a:effectLst>
            <a:glow rad="228600">
              <a:srgbClr val="0070C0">
                <a:alpha val="40000"/>
              </a:srgbClr>
            </a:glow>
          </a:effectLst>
        </p:spPr>
      </p:pic>
      <p:pic>
        <p:nvPicPr>
          <p:cNvPr id="13" name="Picture 8" descr="Letra E Azul con Agua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14612" y="3333753"/>
            <a:ext cx="500066" cy="416722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4" name="Picture 18" descr="Letra N Azul con Agua"/>
          <p:cNvPicPr>
            <a:picLocks noChangeAspect="1" noChangeArrowheads="1" noCrop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3214678" y="3333753"/>
            <a:ext cx="457200" cy="381000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5" name="Picture 8" descr="Letra E Azul con Agua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6143636" y="3452817"/>
            <a:ext cx="428628" cy="357190"/>
          </a:xfrm>
          <a:prstGeom prst="rect">
            <a:avLst/>
          </a:prstGeom>
          <a:noFill/>
          <a:effectLst>
            <a:glow rad="228600">
              <a:srgbClr val="0070C0">
                <a:alpha val="40000"/>
              </a:srgbClr>
            </a:glow>
          </a:effectLst>
        </p:spPr>
      </p:pic>
      <p:pic>
        <p:nvPicPr>
          <p:cNvPr id="16" name="Picture 8" descr="Letra E Azul con Agua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6929454" y="3452817"/>
            <a:ext cx="428628" cy="357190"/>
          </a:xfrm>
          <a:prstGeom prst="rect">
            <a:avLst/>
          </a:prstGeom>
          <a:noFill/>
          <a:effectLst>
            <a:glow rad="228600">
              <a:srgbClr val="0070C0">
                <a:alpha val="40000"/>
              </a:srgbClr>
            </a:glow>
          </a:effectLst>
        </p:spPr>
      </p:pic>
      <p:pic>
        <p:nvPicPr>
          <p:cNvPr id="17" name="Picture 22" descr="Letra V Azul con Agua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6572264" y="3452817"/>
            <a:ext cx="457200" cy="381000"/>
          </a:xfrm>
          <a:prstGeom prst="rect">
            <a:avLst/>
          </a:prstGeom>
          <a:noFill/>
          <a:effectLst>
            <a:glow rad="228600">
              <a:srgbClr val="0070C0">
                <a:alpha val="40000"/>
              </a:srgbClr>
            </a:glow>
          </a:effectLst>
        </p:spPr>
      </p:pic>
      <p:pic>
        <p:nvPicPr>
          <p:cNvPr id="18" name="Picture 12" descr="Letra L Azul con Agua"/>
          <p:cNvPicPr>
            <a:picLocks noChangeAspect="1" noChangeArrowheads="1" noCrop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4357686" y="2797968"/>
            <a:ext cx="528638" cy="440532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19" name="Picture 6" descr="Letra A Azul con Agua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57752" y="2797968"/>
            <a:ext cx="571472" cy="476227"/>
          </a:xfrm>
          <a:prstGeom prst="rect">
            <a:avLst/>
          </a:prstGeom>
          <a:noFill/>
          <a:effectLst>
            <a:glow rad="101600">
              <a:srgbClr val="0070C0">
                <a:alpha val="60000"/>
              </a:srgbClr>
            </a:glow>
          </a:effectLst>
        </p:spPr>
      </p:pic>
      <p:sp>
        <p:nvSpPr>
          <p:cNvPr id="20" name="19 Rectángulo"/>
          <p:cNvSpPr/>
          <p:nvPr/>
        </p:nvSpPr>
        <p:spPr>
          <a:xfrm>
            <a:off x="2143108" y="5253335"/>
            <a:ext cx="25955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0070C0"/>
                </a:solidFill>
                <a:effectLst>
                  <a:glow rad="228600">
                    <a:srgbClr val="4BACC6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creado por Helen</a:t>
            </a:r>
            <a:endParaRPr lang="es-ES" sz="2400" b="1" dirty="0">
              <a:solidFill>
                <a:srgbClr val="0070C0"/>
              </a:solidFill>
              <a:effectLst>
                <a:glow rad="228600">
                  <a:srgbClr val="4BACC6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5786446" y="5143516"/>
            <a:ext cx="1141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Automático</a:t>
            </a:r>
            <a:endParaRPr lang="es-E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2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7786710" y="3214690"/>
            <a:ext cx="1136210" cy="389013"/>
          </a:xfrm>
          <a:prstGeom prst="rect">
            <a:avLst/>
          </a:prstGeom>
          <a:noFill/>
        </p:spPr>
      </p:pic>
      <p:pic>
        <p:nvPicPr>
          <p:cNvPr id="23" name="Picture 2" descr="sus amigos de invierno wallpaper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-396553" y="0"/>
            <a:ext cx="9540553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 loop="1">
        <p:snd r:embed="rId2" name="Hillsong music Australia - for all you've done - with all i a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20" name="Picture 24" descr="star-jcc-2"/>
          <p:cNvPicPr>
            <a:picLocks noChangeAspect="1" noChangeArrowheads="1" noCrop="1"/>
          </p:cNvPicPr>
          <p:nvPr/>
        </p:nvPicPr>
        <p:blipFill>
          <a:blip r:embed="rId3" cstate="email">
            <a:lum contrast="12000"/>
          </a:blip>
          <a:srcRect/>
          <a:stretch>
            <a:fillRect/>
          </a:stretch>
        </p:blipFill>
        <p:spPr bwMode="auto">
          <a:xfrm>
            <a:off x="3505201" y="3937000"/>
            <a:ext cx="587375" cy="508000"/>
          </a:xfrm>
          <a:prstGeom prst="rect">
            <a:avLst/>
          </a:prstGeom>
          <a:noFill/>
        </p:spPr>
      </p:pic>
      <p:pic>
        <p:nvPicPr>
          <p:cNvPr id="29722" name="Picture 26" descr="star-jcc-2"/>
          <p:cNvPicPr>
            <a:picLocks noChangeAspect="1" noChangeArrowheads="1" noCrop="1"/>
          </p:cNvPicPr>
          <p:nvPr/>
        </p:nvPicPr>
        <p:blipFill>
          <a:blip r:embed="rId4" cstate="email">
            <a:lum contrast="12000"/>
          </a:blip>
          <a:srcRect/>
          <a:stretch>
            <a:fillRect/>
          </a:stretch>
        </p:blipFill>
        <p:spPr bwMode="auto">
          <a:xfrm>
            <a:off x="1219200" y="4064000"/>
            <a:ext cx="742950" cy="642938"/>
          </a:xfrm>
          <a:prstGeom prst="rect">
            <a:avLst/>
          </a:prstGeom>
          <a:noFill/>
        </p:spPr>
      </p:pic>
      <p:pic>
        <p:nvPicPr>
          <p:cNvPr id="29724" name="Picture 28" descr="star-jcc-2"/>
          <p:cNvPicPr>
            <a:picLocks noChangeAspect="1" noChangeArrowheads="1" noCrop="1"/>
          </p:cNvPicPr>
          <p:nvPr/>
        </p:nvPicPr>
        <p:blipFill>
          <a:blip r:embed="rId5" cstate="email">
            <a:lum contrast="12000"/>
          </a:blip>
          <a:srcRect/>
          <a:stretch>
            <a:fillRect/>
          </a:stretch>
        </p:blipFill>
        <p:spPr bwMode="auto">
          <a:xfrm>
            <a:off x="4953001" y="2730500"/>
            <a:ext cx="441325" cy="381000"/>
          </a:xfrm>
          <a:prstGeom prst="rect">
            <a:avLst/>
          </a:prstGeom>
          <a:noFill/>
        </p:spPr>
      </p:pic>
      <p:pic>
        <p:nvPicPr>
          <p:cNvPr id="29726" name="Picture 30" descr="star-jcc-2"/>
          <p:cNvPicPr>
            <a:picLocks noChangeAspect="1" noChangeArrowheads="1" noCrop="1"/>
          </p:cNvPicPr>
          <p:nvPr/>
        </p:nvPicPr>
        <p:blipFill>
          <a:blip r:embed="rId6" cstate="email">
            <a:lum contrast="12000"/>
          </a:blip>
          <a:srcRect/>
          <a:stretch>
            <a:fillRect/>
          </a:stretch>
        </p:blipFill>
        <p:spPr bwMode="auto">
          <a:xfrm>
            <a:off x="7315200" y="3429000"/>
            <a:ext cx="660400" cy="571500"/>
          </a:xfrm>
          <a:prstGeom prst="rect">
            <a:avLst/>
          </a:prstGeom>
          <a:noFill/>
        </p:spPr>
      </p:pic>
      <p:pic>
        <p:nvPicPr>
          <p:cNvPr id="29730" name="Picture 34" descr="35c62be2"/>
          <p:cNvPicPr>
            <a:picLocks noChangeAspect="1" noChangeArrowheads="1" noCrop="1"/>
          </p:cNvPicPr>
          <p:nvPr/>
        </p:nvPicPr>
        <p:blipFill>
          <a:blip r:embed="rId7" cstate="email">
            <a:lum bright="-12000" contrast="-12000"/>
          </a:blip>
          <a:srcRect/>
          <a:stretch>
            <a:fillRect/>
          </a:stretch>
        </p:blipFill>
        <p:spPr bwMode="auto">
          <a:xfrm>
            <a:off x="609600" y="317500"/>
            <a:ext cx="1676400" cy="1397000"/>
          </a:xfrm>
          <a:prstGeom prst="rect">
            <a:avLst/>
          </a:prstGeom>
          <a:noFill/>
        </p:spPr>
      </p:pic>
      <p:pic>
        <p:nvPicPr>
          <p:cNvPr id="29740" name="Picture 44" descr="sno_ani05"/>
          <p:cNvPicPr>
            <a:picLocks noChangeAspect="1" noChangeArrowheads="1" noCrop="1"/>
          </p:cNvPicPr>
          <p:nvPr/>
        </p:nvPicPr>
        <p:blipFill>
          <a:blip r:embed="rId8" cstate="email">
            <a:lum bright="18000" contrast="-30000"/>
          </a:blip>
          <a:srcRect/>
          <a:stretch>
            <a:fillRect/>
          </a:stretch>
        </p:blipFill>
        <p:spPr bwMode="auto">
          <a:xfrm>
            <a:off x="152400" y="190500"/>
            <a:ext cx="4572000" cy="2423583"/>
          </a:xfrm>
          <a:prstGeom prst="rect">
            <a:avLst/>
          </a:prstGeom>
          <a:noFill/>
        </p:spPr>
      </p:pic>
      <p:pic>
        <p:nvPicPr>
          <p:cNvPr id="29741" name="Picture 45" descr="sno_ani05"/>
          <p:cNvPicPr>
            <a:picLocks noChangeAspect="1" noChangeArrowheads="1" noCrop="1"/>
          </p:cNvPicPr>
          <p:nvPr/>
        </p:nvPicPr>
        <p:blipFill>
          <a:blip r:embed="rId8" cstate="email">
            <a:lum bright="18000" contrast="-30000"/>
          </a:blip>
          <a:srcRect/>
          <a:stretch>
            <a:fillRect/>
          </a:stretch>
        </p:blipFill>
        <p:spPr bwMode="auto">
          <a:xfrm>
            <a:off x="4038600" y="190501"/>
            <a:ext cx="4953000" cy="2584979"/>
          </a:xfrm>
          <a:prstGeom prst="rect">
            <a:avLst/>
          </a:prstGeom>
          <a:noFill/>
        </p:spPr>
      </p:pic>
      <p:pic>
        <p:nvPicPr>
          <p:cNvPr id="29742" name="Picture 46" descr="sno_ani05"/>
          <p:cNvPicPr>
            <a:picLocks noChangeAspect="1" noChangeArrowheads="1" noCrop="1"/>
          </p:cNvPicPr>
          <p:nvPr/>
        </p:nvPicPr>
        <p:blipFill>
          <a:blip r:embed="rId8" cstate="email">
            <a:lum bright="-12000" contrast="-30000"/>
          </a:blip>
          <a:srcRect/>
          <a:stretch>
            <a:fillRect/>
          </a:stretch>
        </p:blipFill>
        <p:spPr bwMode="auto">
          <a:xfrm>
            <a:off x="457200" y="1841500"/>
            <a:ext cx="4876800" cy="2645833"/>
          </a:xfrm>
          <a:prstGeom prst="rect">
            <a:avLst/>
          </a:prstGeom>
          <a:noFill/>
        </p:spPr>
      </p:pic>
      <p:pic>
        <p:nvPicPr>
          <p:cNvPr id="29743" name="Picture 47" descr="sno_ani05"/>
          <p:cNvPicPr>
            <a:picLocks noChangeAspect="1" noChangeArrowheads="1" noCrop="1"/>
          </p:cNvPicPr>
          <p:nvPr/>
        </p:nvPicPr>
        <p:blipFill>
          <a:blip r:embed="rId8" cstate="email">
            <a:lum bright="-12000" contrast="-30000"/>
          </a:blip>
          <a:srcRect/>
          <a:stretch>
            <a:fillRect/>
          </a:stretch>
        </p:blipFill>
        <p:spPr bwMode="auto">
          <a:xfrm>
            <a:off x="3643306" y="2571748"/>
            <a:ext cx="4953000" cy="2690813"/>
          </a:xfrm>
          <a:prstGeom prst="rect">
            <a:avLst/>
          </a:prstGeom>
          <a:noFill/>
        </p:spPr>
      </p:pic>
      <p:pic>
        <p:nvPicPr>
          <p:cNvPr id="29" name="Picture 17"/>
          <p:cNvPicPr>
            <a:picLocks noChangeAspect="1" noChangeArrowheads="1"/>
          </p:cNvPicPr>
          <p:nvPr/>
        </p:nvPicPr>
        <p:blipFill>
          <a:blip r:embed="rId9" cstate="email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2464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espanol.torange.biz/photo/5/13/Juegos-en-la-nieve-1267628169_4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email">
            <a:lum contrast="12000"/>
          </a:blip>
          <a:srcRect/>
          <a:stretch>
            <a:fillRect/>
          </a:stretch>
        </p:blipFill>
        <p:spPr bwMode="auto">
          <a:xfrm>
            <a:off x="2" y="0"/>
            <a:ext cx="9143998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58" name="Picture 42" descr="sno_ani05"/>
          <p:cNvPicPr>
            <a:picLocks noChangeAspect="1" noChangeArrowheads="1" noCrop="1"/>
          </p:cNvPicPr>
          <p:nvPr/>
        </p:nvPicPr>
        <p:blipFill>
          <a:blip r:embed="rId4" cstate="email">
            <a:lum bright="-12000" contrast="-46000"/>
          </a:blip>
          <a:srcRect/>
          <a:stretch>
            <a:fillRect/>
          </a:stretch>
        </p:blipFill>
        <p:spPr bwMode="auto">
          <a:xfrm>
            <a:off x="3124200" y="1968500"/>
            <a:ext cx="3124200" cy="1682750"/>
          </a:xfrm>
          <a:prstGeom prst="rect">
            <a:avLst/>
          </a:prstGeom>
          <a:noFill/>
        </p:spPr>
      </p:pic>
      <p:pic>
        <p:nvPicPr>
          <p:cNvPr id="9261" name="Picture 45" descr="sno_ani05"/>
          <p:cNvPicPr>
            <a:picLocks noChangeAspect="1" noChangeArrowheads="1" noCrop="1"/>
          </p:cNvPicPr>
          <p:nvPr/>
        </p:nvPicPr>
        <p:blipFill>
          <a:blip r:embed="rId4" cstate="email">
            <a:lum bright="-12000" contrast="-46000"/>
          </a:blip>
          <a:srcRect/>
          <a:stretch>
            <a:fillRect/>
          </a:stretch>
        </p:blipFill>
        <p:spPr bwMode="auto">
          <a:xfrm>
            <a:off x="3200400" y="4032250"/>
            <a:ext cx="3124200" cy="1682750"/>
          </a:xfrm>
          <a:prstGeom prst="rect">
            <a:avLst/>
          </a:prstGeom>
          <a:noFill/>
        </p:spPr>
      </p:pic>
      <p:pic>
        <p:nvPicPr>
          <p:cNvPr id="9262" name="Picture 46" descr="sno_ani05"/>
          <p:cNvPicPr>
            <a:picLocks noChangeAspect="1" noChangeArrowheads="1" noCrop="1"/>
          </p:cNvPicPr>
          <p:nvPr/>
        </p:nvPicPr>
        <p:blipFill>
          <a:blip r:embed="rId4" cstate="email">
            <a:lum bright="-12000" contrast="-46000"/>
          </a:blip>
          <a:srcRect/>
          <a:stretch>
            <a:fillRect/>
          </a:stretch>
        </p:blipFill>
        <p:spPr bwMode="auto">
          <a:xfrm>
            <a:off x="5867400" y="4032250"/>
            <a:ext cx="3124200" cy="1682750"/>
          </a:xfrm>
          <a:prstGeom prst="rect">
            <a:avLst/>
          </a:prstGeom>
          <a:noFill/>
        </p:spPr>
      </p:pic>
      <p:pic>
        <p:nvPicPr>
          <p:cNvPr id="9263" name="Picture 47"/>
          <p:cNvPicPr>
            <a:picLocks noChangeAspect="1" noChangeArrowheads="1"/>
          </p:cNvPicPr>
          <p:nvPr/>
        </p:nvPicPr>
        <p:blipFill>
          <a:blip r:embed="rId5" cstate="email">
            <a:lum bright="12000" contrast="12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59" name="Picture 43" descr="sno_ani05"/>
          <p:cNvPicPr>
            <a:picLocks noChangeAspect="1" noChangeArrowheads="1" noCrop="1"/>
          </p:cNvPicPr>
          <p:nvPr/>
        </p:nvPicPr>
        <p:blipFill>
          <a:blip r:embed="rId4" cstate="email">
            <a:lum bright="-12000" contrast="-46000"/>
          </a:blip>
          <a:srcRect/>
          <a:stretch>
            <a:fillRect/>
          </a:stretch>
        </p:blipFill>
        <p:spPr bwMode="auto">
          <a:xfrm>
            <a:off x="5214942" y="4032250"/>
            <a:ext cx="3124200" cy="1682750"/>
          </a:xfrm>
          <a:prstGeom prst="rect">
            <a:avLst/>
          </a:prstGeom>
          <a:noFill/>
        </p:spPr>
      </p:pic>
      <p:pic>
        <p:nvPicPr>
          <p:cNvPr id="9255" name="Picture 39" descr="sno_ani05"/>
          <p:cNvPicPr>
            <a:picLocks noChangeAspect="1" noChangeArrowheads="1" noCrop="1"/>
          </p:cNvPicPr>
          <p:nvPr/>
        </p:nvPicPr>
        <p:blipFill>
          <a:blip r:embed="rId4" cstate="email">
            <a:lum bright="-12000" contrast="-46000"/>
          </a:blip>
          <a:srcRect/>
          <a:stretch>
            <a:fillRect/>
          </a:stretch>
        </p:blipFill>
        <p:spPr bwMode="auto">
          <a:xfrm>
            <a:off x="1928794" y="785798"/>
            <a:ext cx="3124200" cy="1682750"/>
          </a:xfrm>
          <a:prstGeom prst="rect">
            <a:avLst/>
          </a:prstGeom>
          <a:noFill/>
        </p:spPr>
      </p:pic>
      <p:pic>
        <p:nvPicPr>
          <p:cNvPr id="9257" name="Picture 41" descr="sno_ani05"/>
          <p:cNvPicPr>
            <a:picLocks noChangeAspect="1" noChangeArrowheads="1" noCrop="1"/>
          </p:cNvPicPr>
          <p:nvPr/>
        </p:nvPicPr>
        <p:blipFill>
          <a:blip r:embed="rId4" cstate="email">
            <a:lum bright="-12000" contrast="-46000"/>
          </a:blip>
          <a:srcRect/>
          <a:stretch>
            <a:fillRect/>
          </a:stretch>
        </p:blipFill>
        <p:spPr bwMode="auto">
          <a:xfrm>
            <a:off x="2571736" y="2714624"/>
            <a:ext cx="3124200" cy="1682750"/>
          </a:xfrm>
          <a:prstGeom prst="rect">
            <a:avLst/>
          </a:prstGeom>
          <a:noFill/>
        </p:spPr>
      </p:pic>
      <p:pic>
        <p:nvPicPr>
          <p:cNvPr id="9260" name="Picture 44" descr="sno_ani05"/>
          <p:cNvPicPr>
            <a:picLocks noChangeAspect="1" noChangeArrowheads="1" noCrop="1"/>
          </p:cNvPicPr>
          <p:nvPr/>
        </p:nvPicPr>
        <p:blipFill>
          <a:blip r:embed="rId4" cstate="email">
            <a:lum bright="-12000" contrast="-46000"/>
          </a:blip>
          <a:srcRect/>
          <a:stretch>
            <a:fillRect/>
          </a:stretch>
        </p:blipFill>
        <p:spPr bwMode="auto">
          <a:xfrm>
            <a:off x="4214810" y="3000376"/>
            <a:ext cx="3124200" cy="1682750"/>
          </a:xfrm>
          <a:prstGeom prst="rect">
            <a:avLst/>
          </a:prstGeom>
          <a:noFill/>
        </p:spPr>
      </p:pic>
      <p:pic>
        <p:nvPicPr>
          <p:cNvPr id="9254" name="Picture 38" descr="sno_ani05"/>
          <p:cNvPicPr>
            <a:picLocks noChangeAspect="1" noChangeArrowheads="1" noCrop="1"/>
          </p:cNvPicPr>
          <p:nvPr/>
        </p:nvPicPr>
        <p:blipFill>
          <a:blip r:embed="rId4" cstate="email">
            <a:lum bright="-12000" contrast="-46000"/>
          </a:blip>
          <a:srcRect/>
          <a:stretch>
            <a:fillRect/>
          </a:stretch>
        </p:blipFill>
        <p:spPr bwMode="auto">
          <a:xfrm>
            <a:off x="1928794" y="285732"/>
            <a:ext cx="3048000" cy="1726407"/>
          </a:xfrm>
          <a:prstGeom prst="rect">
            <a:avLst/>
          </a:prstGeom>
          <a:noFill/>
        </p:spPr>
      </p:pic>
      <p:pic>
        <p:nvPicPr>
          <p:cNvPr id="9256" name="Picture 40" descr="sno_ani05"/>
          <p:cNvPicPr>
            <a:picLocks noChangeAspect="1" noChangeArrowheads="1" noCrop="1"/>
          </p:cNvPicPr>
          <p:nvPr/>
        </p:nvPicPr>
        <p:blipFill>
          <a:blip r:embed="rId4" cstate="email">
            <a:lum bright="-12000" contrast="-46000"/>
          </a:blip>
          <a:srcRect/>
          <a:stretch>
            <a:fillRect/>
          </a:stretch>
        </p:blipFill>
        <p:spPr bwMode="auto">
          <a:xfrm>
            <a:off x="6096000" y="0"/>
            <a:ext cx="3048000" cy="1726407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5" name="Picture 3" descr="C:\Users\Eleni\Desktop\Copias cuadros\desktopwallpapers.org.ua-4090 (Copiar)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6" name="Picture 2" descr="C:\Users\Eleni\Desktop\Copias cuadros\Caballo Invierno_800 (Copiar)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47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2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idx="4294967295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4294967295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86018" name="Picture 2" descr="http://www.todohumor.com/UserFiles/Image/fondos/2009/abril/conejos_salvaj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37113"/>
          </a:xfrm>
          <a:prstGeom prst="rect">
            <a:avLst/>
          </a:prstGeom>
          <a:noFill/>
        </p:spPr>
      </p:pic>
      <p:pic>
        <p:nvPicPr>
          <p:cNvPr id="4" name="Picture 4" descr="01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4" descr="http://www.fondosypantallas.com/wp-content/uploads/2010/09/paisaje-25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" y="0"/>
            <a:ext cx="9143999" cy="5715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7889" name="Picture 1" descr="C:\Users\Eleni\Desktop\bellisima\copias Helen\Sin títul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-238844"/>
            <a:ext cx="9144000" cy="5963530"/>
          </a:xfrm>
          <a:prstGeom prst="rect">
            <a:avLst/>
          </a:prstGeom>
          <a:noFill/>
        </p:spPr>
      </p:pic>
    </p:spTree>
  </p:cSld>
  <p:clrMapOvr>
    <a:masterClrMapping/>
  </p:clrMapOvr>
  <p:transition advTm="109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378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opias cuadros\desktopwallpapers.org.ua-4764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9" descr="C:\Users\Eleni\Desktop\Copias cuadros\animales-aves-b-ho-de-las-nieves-del-invierno-hd-fondos-380177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41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opias cuadros\Diapositiva4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6" descr="C:\Users\Eleni\Desktop\Copias cuadros\Diapositiva3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7" descr="C:\Users\Eleni\Desktop\Copia animales en la nieve\Diapositiva16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91441" y="0"/>
            <a:ext cx="9319429" cy="5953843"/>
          </a:xfrm>
          <a:prstGeom prst="rect">
            <a:avLst/>
          </a:prstGeom>
          <a:noFill/>
        </p:spPr>
      </p:pic>
    </p:spTree>
  </p:cSld>
  <p:clrMapOvr>
    <a:masterClrMapping/>
  </p:clrMapOvr>
  <p:transition advTm="131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"/>
          </a:p>
        </p:txBody>
      </p:sp>
      <p:pic>
        <p:nvPicPr>
          <p:cNvPr id="137218" name="Picture 2" descr="http://images.fotocommunity.de/bilder/nagetiere/hoernchen/eichhoernchen-im-schnee-2012-d7f1341a-e188-4326-acf4-a00c0db2465d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37220" name="Picture 4" descr="http://img.galerie.chip.de/imgserver/communityimages/635400/635406/1280x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Picture 8" descr="C:\Users\Eleni\Desktop\Copias cuadros\Diapositiva6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65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137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137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C:\Users\Eleni\Desktop\lechuz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238844"/>
            <a:ext cx="9144000" cy="5953844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" y="-382860"/>
            <a:ext cx="9144001" cy="6390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.irtve.es/imagenes/gallinas-subidas-unos-bancos-mesas-cubiertos-nieve-habia-caido-helperby-norte-inglaterra/129104966687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429720" cy="5715000"/>
          </a:xfrm>
          <a:prstGeom prst="rect">
            <a:avLst/>
          </a:prstGeom>
          <a:noFill/>
        </p:spPr>
      </p:pic>
      <p:pic>
        <p:nvPicPr>
          <p:cNvPr id="3" name="Picture 4" descr="http://lahuertadelosrobles.files.wordpress.com/2012/01/gallinas-en-la-nieve-00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501222" cy="5715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25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http://st.gdefon.com/wallpapers_original/wallpapers/371925_rys_koshki_zima_sneg_sherst_oskal_pyatna_1680x1050_(www.GdeFon.ru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pic>
        <p:nvPicPr>
          <p:cNvPr id="2" name="Picture 2" descr="http://st.gdefon.com/wallpapers_original/wallpapers/340933_rys_bolshaya-koshka_zima_sneg_1920x1080_(www.GdeFon.ru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www.desktopwallpapers.org.ua/pic/201110/1366x768/desktopwallpapers.org.ua-635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37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010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w18_2619018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blog.faunia.es/wp-content/uploads/2013/07/Flamencos-bajo-la-niev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429388" y="2285996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70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http://img.irtve.es/imagenes/macaco-japones-sentado-nieve-tras-escalar-uno-montes-ciudad-japonesa-yamanouchi/129104966499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43364" name="Picture 4" descr="http://blu.stb.s-msn.com/i/8A/853715BA59F7587625EF88D5CEC069_h498_w598_m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st.gdefon.com/wallpapers_original/wallpapers/177739_zhivotnye_yaponiya_zima_1920x1200_(www.GdeFon.ru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" y="1"/>
            <a:ext cx="9143999" cy="5714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68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143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opia animales en la nieve\Diapositiva23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5" descr="C:\Users\Eleni\Desktop\Copia animales en la nieve\Diapositiva8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9" descr="C:\Users\Eleni\Desktop\Copia animales en la nieve\Diapositiva20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55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"/>
          </a:p>
        </p:txBody>
      </p:sp>
      <p:pic>
        <p:nvPicPr>
          <p:cNvPr id="134146" name="Picture 2" descr="http://www.todoavatar.com/wp-content/uploads/2010/07/3-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2" descr="venado y conejo wallpaper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57150"/>
            <a:ext cx="9239250" cy="57721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214678" y="3714756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33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9156" name="Picture 4" descr="http://co12.nevseoboi.com.ua/wallpapers/animal/1347953376-504456-0294812_www.nevseoboi.com.u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3999" cy="5714999"/>
          </a:xfrm>
          <a:prstGeom prst="rect">
            <a:avLst/>
          </a:prstGeom>
          <a:noFill/>
        </p:spPr>
      </p:pic>
      <p:pic>
        <p:nvPicPr>
          <p:cNvPr id="5" name="Picture 2" descr="http://www.imagenesdeanimalessalvajes.com/wp-content/uploads/2013/02/CACHORRO-DE-FOCA-CON-NIEVE-EN-LA-CABEZ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" y="0"/>
            <a:ext cx="9143999" cy="5715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29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1026" name="Picture 2" descr="http://st.gdefon.com/wallpapers_original/wallpapers/353666_zhivotnye_ptica_zima_reka_led_prorub_rybalka_1920x1080_(www.GdeFon.ru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2" descr="http://es.best-wallpaper.net/wallpaper/1920x1080/1112/Bird-on-the-tree-winter-snows_1920x108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" name="Picture 4" descr="C:\Users\Eleni\Desktop\Copia animales en la nieve\Diapositiva28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14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8" presetClass="entr" presetSubtype="0" ac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www.nevasport.com/fotos/090508/20206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3972" name="Picture 4" descr="http://www.fotonatura.org/galerias/fotos/usr29009/12316303Tq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590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429124" y="4429136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1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"/>
          </a:p>
        </p:txBody>
      </p:sp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3999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9268" name="Picture 4" descr="http://www.image-fond-ecran.fr/resize.php?id=30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34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Copia animales en la nieve\Diapositiva17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099" name="Picture 3" descr="C:\Users\Eleni\Desktop\Copia animales en la nieve\Diapositiva7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100" name="Picture 4" descr="C:\Users\Eleni\Desktop\Copia animales en la nieve\Diapositiva10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101" name="Picture 5" descr="C:\Users\Eleni\Desktop\Copia animales en la nieve\Diapositiva7 (Copiar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</p:spPr>
      </p:pic>
      <p:pic>
        <p:nvPicPr>
          <p:cNvPr id="6" name="Picture 5" descr="C:\Users\Eleni\Desktop\Copia animales en la nieve\Diapositiva34 (Copiar)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53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8" presetClass="entr" presetSubtype="0" ac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lydias.free.fr/0%20tubes/animaux/cygnes/9b49d18d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635376" y="3067844"/>
            <a:ext cx="5788025" cy="3208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14348" y="4643450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Picture 6" descr="http://lydias.free.fr/0%20tubes/animaux/cygnes/9b49d18d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547664" y="2281436"/>
            <a:ext cx="2907705" cy="1611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://www.yocreo.com/noticiasimg/2012121618135622e9a2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8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925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25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92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24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50178" name="Picture 2" descr="http://www.fondosypantallas.com/wp-content/uploads/2010/02/gray-wolf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0180" name="Picture 4" descr="http://www.fondospantallagratis.es/wp-content/uploads/2010/05/Lobos_gris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pic>
        <p:nvPicPr>
          <p:cNvPr id="6" name="Picture 4" descr="http://rewalls.com/images/201112/reWalls.com_5638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" name="Picture 5" descr="C:\Users\Eleni\Desktop\Copias cuadros\Diapositiva2 (Copiar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75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102402" name="Picture 2" descr="http://i1.ytimg.com/vi/wr4d2FfivA4/maxresdefault.jpg?feature=o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02404" name="Picture 4" descr="http://www.ifondos.net/hd/wp-content/plugins/my-wallpapers-system/wallpapers/2013/02/1366x768/manada-de-pinguinos-431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857224" y="4786326"/>
            <a:ext cx="20717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Picture 8" descr="C:\Users\Eleni\Desktop\Copia animales en la nieve\Diapositiva18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20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67586" name="Picture 2" descr="http://st.gdefon.com/wallpapers_original/wallpapers/382743_belka_zima_sneg_1680x1050_(www.GdeFon.ru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4" descr="http://st.gdefon.com/wallpapers_original/wallpapers/352056_zima_belka_yagody_3704x2490_(www.GdeFon.ru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2" descr="http://linkme.ufanet.ru/images/73ea3387ca27842b6d927b02b4273649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" y="0"/>
            <a:ext cx="9143999" cy="5714999"/>
          </a:xfrm>
          <a:prstGeom prst="rect">
            <a:avLst/>
          </a:prstGeom>
          <a:noFill/>
        </p:spPr>
      </p:pic>
      <p:pic>
        <p:nvPicPr>
          <p:cNvPr id="7" name="Picture 2" descr="http://cnho.files.wordpress.com/2012/03/squirrel-snow-storm_47916_990x74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00034" y="4929202"/>
            <a:ext cx="20717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16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www.artleo.com/pic/201112/1920x1080/artleo.com-1532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43999" cy="5714999"/>
          </a:xfrm>
          <a:prstGeom prst="rect">
            <a:avLst/>
          </a:prstGeom>
          <a:noFill/>
        </p:spPr>
      </p:pic>
      <p:pic>
        <p:nvPicPr>
          <p:cNvPr id="48132" name="Picture 4" descr="http://2.bp.blogspot.com/-aKh_nF7WG-Q/UYqTsfy5LOI/AAAAAAAABwQ/9kC1J0ca7GA/s1600/Descargar+Pack+Fondos+de+Pantalla+Animales+en+HD+(279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www.fondosni.com/images/wallpapers/gatos%20angoras%20escondidos%20en%20la%20nieve%20blanca-98147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333376"/>
            <a:ext cx="9677400" cy="6048376"/>
          </a:xfrm>
          <a:prstGeom prst="rect">
            <a:avLst/>
          </a:prstGeom>
          <a:noFill/>
        </p:spPr>
      </p:pic>
      <p:pic>
        <p:nvPicPr>
          <p:cNvPr id="111620" name="Picture 4" descr="http://www.fondosni.com/images/2012-12-11/gato%20negro%20entre%20nieve-15685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714400"/>
            <a:ext cx="9667875" cy="6429400"/>
          </a:xfrm>
          <a:prstGeom prst="rect">
            <a:avLst/>
          </a:prstGeom>
          <a:noFill/>
        </p:spPr>
      </p:pic>
      <p:pic>
        <p:nvPicPr>
          <p:cNvPr id="5" name="Picture 6" descr="http://1.bp.blogspot.com/-fW-qH4wTWZc/UdhCHY4HLKI/AAAAAAAAN4A/6GW6lzkszFQ/s1600/fotos-de-gato-en-la-niev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1" y="-733426"/>
            <a:ext cx="9644099" cy="644842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07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90114" name="Picture 2" descr="http://old.gemerland.sk/gallery/1181398000_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2" descr="http://www.desktopwallpapers.org.ua/pic/201110/1366x768/desktopwallpapers.org.ua-604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</p:spPr>
      </p:pic>
      <p:pic>
        <p:nvPicPr>
          <p:cNvPr id="8" name="Picture 4" descr="http://wallpaper-3d-hd.ru/img/1920x1440/7/8/7/787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14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3" cstate="email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4" cstate="email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75" name="Picture 31" descr="sno_ani05"/>
          <p:cNvPicPr>
            <a:picLocks noChangeAspect="1" noChangeArrowheads="1" noCrop="1"/>
          </p:cNvPicPr>
          <p:nvPr/>
        </p:nvPicPr>
        <p:blipFill>
          <a:blip r:embed="rId5" cstate="email">
            <a:lum bright="-6000" contrast="-18000"/>
          </a:blip>
          <a:srcRect/>
          <a:stretch>
            <a:fillRect/>
          </a:stretch>
        </p:blipFill>
        <p:spPr bwMode="auto">
          <a:xfrm>
            <a:off x="3651250" y="2857500"/>
            <a:ext cx="2139950" cy="1524000"/>
          </a:xfrm>
          <a:prstGeom prst="rect">
            <a:avLst/>
          </a:prstGeom>
          <a:noFill/>
        </p:spPr>
      </p:pic>
      <p:pic>
        <p:nvPicPr>
          <p:cNvPr id="31811" name="Picture 67" descr="sno_ani05"/>
          <p:cNvPicPr>
            <a:picLocks noChangeAspect="1" noChangeArrowheads="1" noCrop="1"/>
          </p:cNvPicPr>
          <p:nvPr/>
        </p:nvPicPr>
        <p:blipFill>
          <a:blip r:embed="rId6" cstate="email">
            <a:lum bright="-18000" contrast="-24000"/>
          </a:blip>
          <a:srcRect/>
          <a:stretch>
            <a:fillRect/>
          </a:stretch>
        </p:blipFill>
        <p:spPr bwMode="auto">
          <a:xfrm>
            <a:off x="4800600" y="254000"/>
            <a:ext cx="4191000" cy="2373313"/>
          </a:xfrm>
          <a:prstGeom prst="rect">
            <a:avLst/>
          </a:prstGeom>
          <a:noFill/>
        </p:spPr>
      </p:pic>
      <p:pic>
        <p:nvPicPr>
          <p:cNvPr id="31812" name="Picture 68" descr="sno_ani05"/>
          <p:cNvPicPr>
            <a:picLocks noChangeAspect="1" noChangeArrowheads="1" noCrop="1"/>
          </p:cNvPicPr>
          <p:nvPr/>
        </p:nvPicPr>
        <p:blipFill>
          <a:blip r:embed="rId6" cstate="email">
            <a:lum bright="-30000" contrast="-24000"/>
          </a:blip>
          <a:srcRect/>
          <a:stretch>
            <a:fillRect/>
          </a:stretch>
        </p:blipFill>
        <p:spPr bwMode="auto">
          <a:xfrm>
            <a:off x="4800600" y="3124730"/>
            <a:ext cx="4343400" cy="2590271"/>
          </a:xfrm>
          <a:prstGeom prst="rect">
            <a:avLst/>
          </a:prstGeom>
          <a:noFill/>
        </p:spPr>
      </p:pic>
      <p:pic>
        <p:nvPicPr>
          <p:cNvPr id="31813" name="Picture 69" descr="sno_ani05"/>
          <p:cNvPicPr>
            <a:picLocks noChangeAspect="1" noChangeArrowheads="1" noCrop="1"/>
          </p:cNvPicPr>
          <p:nvPr/>
        </p:nvPicPr>
        <p:blipFill>
          <a:blip r:embed="rId6" cstate="email">
            <a:lum bright="-18000" contrast="-24000"/>
          </a:blip>
          <a:srcRect/>
          <a:stretch>
            <a:fillRect/>
          </a:stretch>
        </p:blipFill>
        <p:spPr bwMode="auto">
          <a:xfrm>
            <a:off x="0" y="0"/>
            <a:ext cx="4419600" cy="2381250"/>
          </a:xfrm>
          <a:prstGeom prst="rect">
            <a:avLst/>
          </a:prstGeom>
          <a:noFill/>
        </p:spPr>
      </p:pic>
      <p:pic>
        <p:nvPicPr>
          <p:cNvPr id="31814" name="Picture 70" descr="sno_ani05"/>
          <p:cNvPicPr>
            <a:picLocks noChangeAspect="1" noChangeArrowheads="1" noCrop="1"/>
          </p:cNvPicPr>
          <p:nvPr/>
        </p:nvPicPr>
        <p:blipFill>
          <a:blip r:embed="rId6" cstate="email">
            <a:lum bright="-24000" contrast="-24000"/>
          </a:blip>
          <a:srcRect/>
          <a:stretch>
            <a:fillRect/>
          </a:stretch>
        </p:blipFill>
        <p:spPr bwMode="auto">
          <a:xfrm>
            <a:off x="0" y="3167063"/>
            <a:ext cx="4343400" cy="2547938"/>
          </a:xfrm>
          <a:prstGeom prst="rect">
            <a:avLst/>
          </a:prstGeom>
          <a:noFill/>
        </p:spPr>
      </p:pic>
      <p:pic>
        <p:nvPicPr>
          <p:cNvPr id="31815" name="Picture 71" descr="sno_ani05"/>
          <p:cNvPicPr>
            <a:picLocks noChangeAspect="1" noChangeArrowheads="1" noCrop="1"/>
          </p:cNvPicPr>
          <p:nvPr/>
        </p:nvPicPr>
        <p:blipFill>
          <a:blip r:embed="rId6" cstate="email">
            <a:lum bright="-18000" contrast="-24000"/>
          </a:blip>
          <a:srcRect/>
          <a:stretch>
            <a:fillRect/>
          </a:stretch>
        </p:blipFill>
        <p:spPr bwMode="auto">
          <a:xfrm>
            <a:off x="152400" y="1714500"/>
            <a:ext cx="4419600" cy="2381250"/>
          </a:xfrm>
          <a:prstGeom prst="rect">
            <a:avLst/>
          </a:prstGeom>
          <a:noFill/>
        </p:spPr>
      </p:pic>
      <p:pic>
        <p:nvPicPr>
          <p:cNvPr id="31816" name="Picture 72" descr="sno_ani05"/>
          <p:cNvPicPr>
            <a:picLocks noChangeAspect="1" noChangeArrowheads="1" noCrop="1"/>
          </p:cNvPicPr>
          <p:nvPr/>
        </p:nvPicPr>
        <p:blipFill>
          <a:blip r:embed="rId6" cstate="email">
            <a:lum bright="-18000" contrast="-24000"/>
          </a:blip>
          <a:srcRect/>
          <a:stretch>
            <a:fillRect/>
          </a:stretch>
        </p:blipFill>
        <p:spPr bwMode="auto">
          <a:xfrm>
            <a:off x="4572000" y="1905000"/>
            <a:ext cx="4419600" cy="238125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500034" y="3857632"/>
            <a:ext cx="20717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2" name="Picture 2" descr="C:\Users\Eleni\Desktop\Copia animales en la nieve\Diapositiva14 (Copiar)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113666" name="Picture 2" descr="http://assets1.mi-web.org/entradas/0011/6007/560993_531298556895067_872921415_n.jpg?135512407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358282" cy="5715000"/>
          </a:xfrm>
          <a:prstGeom prst="rect">
            <a:avLst/>
          </a:prstGeom>
          <a:noFill/>
        </p:spPr>
      </p:pic>
      <p:pic>
        <p:nvPicPr>
          <p:cNvPr id="113668" name="Picture 4" descr="http://www.ifondos.net/hd/wp-content/plugins/my-wallpapers-system/wallpapers/2013/02/1440x900/gato-en-la-nieve-426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429784" cy="5715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00034" y="385763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Copia animales en la nieve\Diapositiva17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7096148" cy="5715000"/>
          </a:xfrm>
          <a:prstGeom prst="rect">
            <a:avLst/>
          </a:prstGeom>
          <a:noFill/>
        </p:spPr>
      </p:pic>
      <p:pic>
        <p:nvPicPr>
          <p:cNvPr id="3075" name="Picture 3" descr="C:\Users\Eleni\Desktop\Copia animales en la nieve\Diapositiva7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7096148" cy="5715000"/>
          </a:xfrm>
          <a:prstGeom prst="rect">
            <a:avLst/>
          </a:prstGeom>
          <a:noFill/>
        </p:spPr>
      </p:pic>
      <p:pic>
        <p:nvPicPr>
          <p:cNvPr id="3076" name="Picture 4" descr="C:\Users\Eleni\Desktop\Copia animales en la nieve\Diapositiva9 (Copiar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2" descr="C:\Users\Eleni\Desktop\Copia animales en la nieve\Diapositiva17 (Copiar)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2" descr="C:\Users\Eleni\Desktop\Pantera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40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opia animales en la nieve\Diapositiva25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6" descr="C:\Users\Eleni\Desktop\Copia animales en la nieve\Diapositiva12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3" descr="C:\Users\Eleni\Desktop\Copia animales en la nieve\Diapositiva30 (Copiar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http://www.artleo.com/pic/201106/1366x768/artleo.com-197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358346" cy="5715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071538" y="4929202"/>
            <a:ext cx="20717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AutoShape 2" descr="http://images.forwallpaper.com/files/images/5/5e14/5e143f83/630830/white-dove-fair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7108" name="AutoShape 4" descr="http://images.forwallpaper.com/files/images/5/5e14/5e143f83/630830/white-dove-fair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7110" name="AutoShape 6" descr="http://images.forwallpaper.com/files/images/5/5e14/5e143f83/630830/white-dove-fair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7111" name="Picture 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http://www.firmas7.com/nombres/h/imagenes/_helen_060510_01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60032" y="4413872"/>
            <a:ext cx="1821579" cy="1301128"/>
          </a:xfrm>
          <a:prstGeom prst="rect">
            <a:avLst/>
          </a:prstGeom>
          <a:noFill/>
        </p:spPr>
      </p:pic>
      <p:pic>
        <p:nvPicPr>
          <p:cNvPr id="9" name="Picture 2" descr="http://img216.imageshack.us/img216/9853/buen20dia202dgatito20multicolor20con20mariposamc2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2641476"/>
            <a:ext cx="2139220" cy="215019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71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1752</TotalTime>
  <Words>111</Words>
  <Application>Microsoft Office PowerPoint</Application>
  <PresentationFormat>Presentación en pantalla (16:10)</PresentationFormat>
  <Paragraphs>53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Animales en la Nieve</dc:title>
  <dc:creator>Helen</dc:creator>
  <cp:lastModifiedBy>Eleni</cp:lastModifiedBy>
  <cp:revision>164</cp:revision>
  <dcterms:created xsi:type="dcterms:W3CDTF">2013-12-13T00:11:05Z</dcterms:created>
  <dcterms:modified xsi:type="dcterms:W3CDTF">2014-03-14T23:51:22Z</dcterms:modified>
  <cp:category>Naturaleza</cp:category>
  <cp:contentStatus>Final</cp:contentStatus>
</cp:coreProperties>
</file>