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7.xml" ContentType="application/vnd.openxmlformats-officedocument.presentationml.tag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24" r:id="rId3"/>
    <p:sldId id="308" r:id="rId4"/>
    <p:sldId id="257" r:id="rId5"/>
    <p:sldId id="260" r:id="rId6"/>
    <p:sldId id="269" r:id="rId7"/>
    <p:sldId id="325" r:id="rId8"/>
    <p:sldId id="292" r:id="rId9"/>
    <p:sldId id="326" r:id="rId10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R87GrVRRvb+C5om1Df/vHQ" hashData="8EjmMXULFcp0+cTRM31wUu9z/G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216B0F"/>
    <a:srgbClr val="1A580C"/>
    <a:srgbClr val="0F0505"/>
    <a:srgbClr val="161B0B"/>
    <a:srgbClr val="08121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4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6EE35A-524A-48C3-8DE4-96CCD2C70508}" type="datetimeFigureOut">
              <a:rPr lang="es-ES"/>
              <a:pPr>
                <a:defRPr/>
              </a:pPr>
              <a:t>25/01/2013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23E2FB-6DAB-43CF-875F-EA629982267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AEFA04-4BE0-48C3-9230-544D9F2749B5}" type="datetimeFigureOut">
              <a:rPr lang="es-ES"/>
              <a:pPr>
                <a:defRPr/>
              </a:pPr>
              <a:t>25/01/2013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2FE7C2-0F09-498D-98CB-B471116536E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577E73-37AB-471C-9A45-3330A03281AC}" type="datetimeFigureOut">
              <a:rPr lang="es-ES"/>
              <a:pPr>
                <a:defRPr/>
              </a:pPr>
              <a:t>25/01/2013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31604C-C5C2-4254-8C32-332F5906A5E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9127EC-5EDF-4CF4-AC85-8377D128376C}" type="datetimeFigureOut">
              <a:rPr lang="es-ES"/>
              <a:pPr>
                <a:defRPr/>
              </a:pPr>
              <a:t>25/01/2013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4BD516-C961-45B2-9B51-7621406636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428764-3C10-4409-9B29-8FB98C9A8EFF}" type="datetimeFigureOut">
              <a:rPr lang="es-ES"/>
              <a:pPr>
                <a:defRPr/>
              </a:pPr>
              <a:t>25/01/2013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181A5B-5099-4AFB-8B09-2BB9CFE7AE8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1968FF-F142-4DB6-B812-4450A1715573}" type="datetimeFigureOut">
              <a:rPr lang="es-ES"/>
              <a:pPr>
                <a:defRPr/>
              </a:pPr>
              <a:t>25/01/2013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D54350-0C39-474C-A5F1-9C8077F6CE3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1A494F-39C9-488F-A1E7-DB07CE7AFA77}" type="datetimeFigureOut">
              <a:rPr lang="es-ES"/>
              <a:pPr>
                <a:defRPr/>
              </a:pPr>
              <a:t>25/01/2013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A9BB6F-5AD0-4A69-9AA3-26DE2216A87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7CCA88-5A19-4EBC-B8D2-6DA1BA7E2AE3}" type="datetimeFigureOut">
              <a:rPr lang="es-ES"/>
              <a:pPr>
                <a:defRPr/>
              </a:pPr>
              <a:t>25/01/2013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42D91C-719F-46B9-96FC-C9416AFA40E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74805A-28E5-41E5-878B-7435E419DC71}" type="datetimeFigureOut">
              <a:rPr lang="es-ES"/>
              <a:pPr>
                <a:defRPr/>
              </a:pPr>
              <a:t>25/01/2013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693CD-4E02-4CC2-99A4-C88A511044B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E0418-9A10-4D9D-B390-E8DBD6BD9D6F}" type="datetimeFigureOut">
              <a:rPr lang="es-ES"/>
              <a:pPr>
                <a:defRPr/>
              </a:pPr>
              <a:t>25/01/2013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A36232-593A-415B-909B-BBA12924C62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FD27A6-90B3-4314-8607-3B06E82D2B18}" type="datetimeFigureOut">
              <a:rPr lang="es-ES"/>
              <a:pPr>
                <a:defRPr/>
              </a:pPr>
              <a:t>25/01/2013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728B98-61BA-4798-9781-A7FF11703B0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9B2BD9-BC2D-462D-8A78-F241944BE34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4EB7075-39CB-4D6C-9C28-2D683ED49FB7}" type="datetimeFigureOut">
              <a:rPr lang="es-ES"/>
              <a:pPr>
                <a:defRPr/>
              </a:pPr>
              <a:t>25/01/2013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59EB522-D32C-4250-9F6C-1FEC86E1892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9D2896A6-D9C3-493B-A720-DA5883A365B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12.jpeg"/><Relationship Id="rId11" Type="http://schemas.openxmlformats.org/officeDocument/2006/relationships/image" Target="../media/image17.jpeg"/><Relationship Id="rId5" Type="http://schemas.openxmlformats.org/officeDocument/2006/relationships/image" Target="../media/image11.jpeg"/><Relationship Id="rId10" Type="http://schemas.openxmlformats.org/officeDocument/2006/relationships/image" Target="../media/image16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21.jpeg"/><Relationship Id="rId11" Type="http://schemas.openxmlformats.org/officeDocument/2006/relationships/image" Target="../media/image26.jpeg"/><Relationship Id="rId5" Type="http://schemas.openxmlformats.org/officeDocument/2006/relationships/image" Target="../media/image20.jpeg"/><Relationship Id="rId10" Type="http://schemas.openxmlformats.org/officeDocument/2006/relationships/image" Target="../media/image25.jpeg"/><Relationship Id="rId4" Type="http://schemas.openxmlformats.org/officeDocument/2006/relationships/image" Target="../media/image19.jpeg"/><Relationship Id="rId9" Type="http://schemas.openxmlformats.org/officeDocument/2006/relationships/image" Target="../media/image24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13" Type="http://schemas.openxmlformats.org/officeDocument/2006/relationships/image" Target="../media/image37.jpeg"/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12" Type="http://schemas.openxmlformats.org/officeDocument/2006/relationships/image" Target="../media/image36.jpeg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40.jpeg"/><Relationship Id="rId1" Type="http://schemas.openxmlformats.org/officeDocument/2006/relationships/tags" Target="../tags/tag5.xml"/><Relationship Id="rId6" Type="http://schemas.openxmlformats.org/officeDocument/2006/relationships/image" Target="../media/image30.jpeg"/><Relationship Id="rId11" Type="http://schemas.openxmlformats.org/officeDocument/2006/relationships/image" Target="../media/image35.jpeg"/><Relationship Id="rId5" Type="http://schemas.openxmlformats.org/officeDocument/2006/relationships/image" Target="../media/image29.jpeg"/><Relationship Id="rId15" Type="http://schemas.openxmlformats.org/officeDocument/2006/relationships/image" Target="../media/image39.jpeg"/><Relationship Id="rId10" Type="http://schemas.openxmlformats.org/officeDocument/2006/relationships/image" Target="../media/image34.jpeg"/><Relationship Id="rId4" Type="http://schemas.openxmlformats.org/officeDocument/2006/relationships/image" Target="../media/image28.jpeg"/><Relationship Id="rId9" Type="http://schemas.openxmlformats.org/officeDocument/2006/relationships/image" Target="../media/image33.jpeg"/><Relationship Id="rId14" Type="http://schemas.openxmlformats.org/officeDocument/2006/relationships/image" Target="../media/image38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13" Type="http://schemas.openxmlformats.org/officeDocument/2006/relationships/image" Target="../media/image51.jpeg"/><Relationship Id="rId3" Type="http://schemas.openxmlformats.org/officeDocument/2006/relationships/image" Target="../media/image41.jpeg"/><Relationship Id="rId7" Type="http://schemas.openxmlformats.org/officeDocument/2006/relationships/image" Target="../media/image45.jpeg"/><Relationship Id="rId12" Type="http://schemas.openxmlformats.org/officeDocument/2006/relationships/image" Target="../media/image5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6" Type="http://schemas.openxmlformats.org/officeDocument/2006/relationships/image" Target="../media/image44.jpeg"/><Relationship Id="rId11" Type="http://schemas.openxmlformats.org/officeDocument/2006/relationships/image" Target="../media/image49.jpeg"/><Relationship Id="rId5" Type="http://schemas.openxmlformats.org/officeDocument/2006/relationships/image" Target="../media/image43.jpeg"/><Relationship Id="rId15" Type="http://schemas.openxmlformats.org/officeDocument/2006/relationships/image" Target="../media/image53.jpeg"/><Relationship Id="rId10" Type="http://schemas.openxmlformats.org/officeDocument/2006/relationships/image" Target="../media/image48.jpeg"/><Relationship Id="rId4" Type="http://schemas.openxmlformats.org/officeDocument/2006/relationships/image" Target="../media/image42.jpeg"/><Relationship Id="rId9" Type="http://schemas.openxmlformats.org/officeDocument/2006/relationships/image" Target="../media/image47.jpeg"/><Relationship Id="rId14" Type="http://schemas.openxmlformats.org/officeDocument/2006/relationships/image" Target="../media/image52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jpeg"/><Relationship Id="rId13" Type="http://schemas.openxmlformats.org/officeDocument/2006/relationships/image" Target="../media/image64.jpeg"/><Relationship Id="rId3" Type="http://schemas.openxmlformats.org/officeDocument/2006/relationships/image" Target="../media/image54.jpeg"/><Relationship Id="rId7" Type="http://schemas.openxmlformats.org/officeDocument/2006/relationships/image" Target="../media/image58.jpeg"/><Relationship Id="rId12" Type="http://schemas.openxmlformats.org/officeDocument/2006/relationships/image" Target="../media/image63.jpeg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67.gif"/><Relationship Id="rId1" Type="http://schemas.openxmlformats.org/officeDocument/2006/relationships/tags" Target="../tags/tag7.xml"/><Relationship Id="rId6" Type="http://schemas.openxmlformats.org/officeDocument/2006/relationships/image" Target="../media/image57.jpeg"/><Relationship Id="rId11" Type="http://schemas.openxmlformats.org/officeDocument/2006/relationships/image" Target="../media/image62.jpeg"/><Relationship Id="rId5" Type="http://schemas.openxmlformats.org/officeDocument/2006/relationships/image" Target="../media/image56.jpeg"/><Relationship Id="rId15" Type="http://schemas.openxmlformats.org/officeDocument/2006/relationships/image" Target="../media/image66.jpeg"/><Relationship Id="rId10" Type="http://schemas.openxmlformats.org/officeDocument/2006/relationships/image" Target="../media/image61.jpeg"/><Relationship Id="rId4" Type="http://schemas.openxmlformats.org/officeDocument/2006/relationships/image" Target="../media/image55.jpeg"/><Relationship Id="rId9" Type="http://schemas.openxmlformats.org/officeDocument/2006/relationships/image" Target="../media/image60.jpeg"/><Relationship Id="rId14" Type="http://schemas.openxmlformats.org/officeDocument/2006/relationships/image" Target="../media/image65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esktop\animales\Diapositiva1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WordArt 6"/>
          <p:cNvSpPr>
            <a:spLocks noChangeArrowheads="1" noChangeShapeType="1"/>
          </p:cNvSpPr>
          <p:nvPr/>
        </p:nvSpPr>
        <p:spPr bwMode="auto">
          <a:xfrm>
            <a:off x="214282" y="714356"/>
            <a:ext cx="7772400" cy="1143000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  <a:scene3d>
              <a:camera prst="perspectiveHeroicExtremeLeftFacing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kern="10" dirty="0">
                <a:gradFill rotWithShape="0">
                  <a:gsLst>
                    <a:gs pos="0">
                      <a:srgbClr val="9999FF"/>
                    </a:gs>
                    <a:gs pos="100000">
                      <a:srgbClr val="009999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C0C0C0"/>
                  </a:outerShdw>
                </a:effectLst>
                <a:latin typeface="Times New Roman"/>
                <a:cs typeface="Times New Roman"/>
              </a:rPr>
              <a:t>¡Animales!</a:t>
            </a:r>
          </a:p>
        </p:txBody>
      </p:sp>
      <p:sp>
        <p:nvSpPr>
          <p:cNvPr id="4" name="3 Rectángulo"/>
          <p:cNvSpPr/>
          <p:nvPr/>
        </p:nvSpPr>
        <p:spPr>
          <a:xfrm>
            <a:off x="4214810" y="4929198"/>
            <a:ext cx="1887056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Kunstler Script" pitchFamily="66" charset="0"/>
                <a:cs typeface="+mn-cs"/>
              </a:rPr>
              <a:t>Por  Jesús  Mota</a:t>
            </a:r>
          </a:p>
        </p:txBody>
      </p:sp>
    </p:spTree>
    <p:custDataLst>
      <p:tags r:id="rId1"/>
    </p:custDataLst>
  </p:cSld>
  <p:clrMapOvr>
    <a:masterClrMapping/>
  </p:clrMapOvr>
  <p:transition spd="slow" advTm="12153">
    <p:dissolve/>
    <p:sndAc>
      <p:stSnd>
        <p:snd r:embed="rId3" name="MAXIMO SPODEK, ROMANTIC JAZZ BOSSA MUSIC, INSTRUMENTAL PIANO AND SAXOPHON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0" fill="hold">
                                          <p:stCondLst>
                                            <p:cond delay="37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398678_230516127041740_115612914_n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418013_230515903708429_481902069_n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418013_230515903708429_481902069_n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420463_230515920375094_239746624_n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420463_230515920375094_239746624_n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382969_174599739300046_1738060465_n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382969_174599739300046_1738060465_n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417464_230515943708425_1291190244_n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417464_230515943708425_1291190244_n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0 Imagen" descr="393319_192586587501361_1355397680_n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1 Imagen" descr="390330_192586520834701_955514238_n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35365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913_376580579101960_1894597646_n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2000232" y="0"/>
            <a:ext cx="5072098" cy="6858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" name="3 Imagen" descr="734486_337827146333615_846365466_n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Usuario\Desktop\animales\Diapositiva1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576381_356929541067064_855072321_n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306384_174599545966732_366796744_n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306384_174599545966732_366796744_n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154377_367625503330801_1404898110_n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547006_352367738189911_925291863_n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 Imagen" descr="546935_360159604077391_687329677_n.jpg"/>
          <p:cNvPicPr>
            <a:picLocks noGrp="1" noChangeAspect="1"/>
          </p:cNvPicPr>
          <p:nvPr isPhoto="1"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0" descr="C:\Users\Usuario\Desktop\animales\Diapositiva9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51011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8" presetClass="exit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9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205603_372636839496334_956966838_n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389398_191930094233677_181512622_n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389398_191930094233677_181512622_n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313599_174599365966750_60691507_n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386802_174599262633427_1945133304_n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1 Imagen" descr="395019_370443259715692_2057581645_n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 descr="C:\Users\Usuario\Desktop\animales\Diapositiva22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4" descr="C:\Users\Usuario\Desktop\animales\Diapositiva23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1 Imagen" descr="382943_191929784233708_1599617401_n.jpg"/>
          <p:cNvPicPr>
            <a:picLocks noGrp="1" noChangeAspect="1"/>
          </p:cNvPicPr>
          <p:nvPr isPhoto="1"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 Imagen" descr="382943_191929784233708_1599617401_n.jpg"/>
          <p:cNvPicPr>
            <a:picLocks noGrp="1" noChangeAspect="1"/>
          </p:cNvPicPr>
          <p:nvPr isPhoto="1"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 Imagen" descr="382943_191929784233708_1599617401_n.jpg"/>
          <p:cNvPicPr>
            <a:picLocks noGrp="1" noChangeAspect="1"/>
          </p:cNvPicPr>
          <p:nvPr isPhoto="1"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5" descr="C:\Users\Usuario\Desktop\animales\Diapositiva27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51154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40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0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1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3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5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7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317580_174599385966748_1671285845_n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377980_174467955979891_1120829260_n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Users\Usuario\Desktop\Álbum de fotografías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302076_174467992646554_1375396552_n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373877_174467985979888_1408409155_n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1 Imagen" descr="310934_174599302633423_226702500_n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1 Imagen" descr="374353_174467919313228_1253660069_n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Picture 3" descr="C:\Users\Usuario\Desktop\animales\Diapositiva35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 Imagen" descr="383980_174468035979883_2054253154_n.jpg"/>
          <p:cNvPicPr>
            <a:picLocks noGrp="1" noChangeAspect="1"/>
          </p:cNvPicPr>
          <p:nvPr isPhoto="1"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 Imagen" descr="377412_174467932646560_1575655921_n.jpg"/>
          <p:cNvPicPr>
            <a:picLocks noGrp="1" noChangeAspect="1"/>
          </p:cNvPicPr>
          <p:nvPr isPhoto="1"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1 Imagen" descr="378729_174467889313231_1882105541_n.jpg"/>
          <p:cNvPicPr>
            <a:picLocks noGrp="1" noChangeAspect="1"/>
          </p:cNvPicPr>
          <p:nvPr isPhoto="1"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1 Imagen" descr="543317_389508417809176_645676086_n.jpg"/>
          <p:cNvPicPr>
            <a:picLocks noGrp="1" noChangeAspect="1"/>
          </p:cNvPicPr>
          <p:nvPr isPhoto="1"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4" descr="C:\Users\Usuario\Desktop\animales\Diapositiva39.JP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1 Imagen" descr="484849_249221491877399_485489606_n.jpg"/>
          <p:cNvPicPr>
            <a:picLocks noGrp="1" noChangeAspect="1"/>
          </p:cNvPicPr>
          <p:nvPr isPhoto="1"/>
        </p:nvPicPr>
        <p:blipFill>
          <a:blip r:embed="rId1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81838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5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378434_191930027567017_209664427_n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438150"/>
            <a:ext cx="9144000" cy="641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552543_352527511507267_458164769_n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426373_354604867966198_1886016370_n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390241_191929950900358_2067484726_n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377347_174597522633601_75265977_n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1 Imagen" descr="381457_191929970900356_1805362775_n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1 Imagen" descr="374027_353115978115087_176927532_n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C:\Users\Usuario\Desktop\Presentación1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58" name="Picture 2" descr="C:\Users\Usuario\Desktop\animales\Diapositiva62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 Imagen" descr="558314_411973965551968_1451853627_n.jpg"/>
          <p:cNvPicPr>
            <a:picLocks noGrp="1" noChangeAspect="1"/>
          </p:cNvPicPr>
          <p:nvPr isPhoto="1"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 Imagen" descr="248709_389444924482192_1667847012_n.jpg"/>
          <p:cNvPicPr>
            <a:picLocks noGrp="1" noChangeAspect="1"/>
          </p:cNvPicPr>
          <p:nvPr isPhoto="1"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286875" cy="700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1 Imagen" descr="386247_191929834233703_815662836_n.jpg"/>
          <p:cNvPicPr>
            <a:picLocks noGrp="1" noChangeAspect="1"/>
          </p:cNvPicPr>
          <p:nvPr isPhoto="1"/>
        </p:nvPicPr>
        <p:blipFill>
          <a:blip r:embed="rId14"/>
          <a:srcRect/>
          <a:stretch>
            <a:fillRect/>
          </a:stretch>
        </p:blipFill>
        <p:spPr bwMode="auto">
          <a:xfrm>
            <a:off x="-142875" y="0"/>
            <a:ext cx="9501188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1 Imagen" descr="384208_174597409300279_82979150_n.jpg"/>
          <p:cNvPicPr>
            <a:picLocks noGrp="1" noChangeAspect="1"/>
          </p:cNvPicPr>
          <p:nvPr isPhoto="1"/>
        </p:nvPicPr>
        <p:blipFill>
          <a:blip r:embed="rId1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73772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7" dur="5000"/>
                                        <p:tgtEl>
                                          <p:spTgt spid="70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83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4" dur="1000" decel="50000" autoRev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85" dur="1000" decel="100000" autoRev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86" dur="1000" decel="100000" autoRev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385279_174599699300050_765972798_n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3357563" y="0"/>
            <a:ext cx="57864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427937_353384921421526_933055444_n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3143208" y="0"/>
            <a:ext cx="6000792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1 Imagen" descr="393427_174599622633391_1745015517_n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393427_174599622633391_1745015517_n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385424_191930054233681_1854340506_n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1 Imagen" descr="315678_174597485966938_162686981_n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1 Imagen" descr="387726_174599432633410_512019998_n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 Imagen" descr="387726_174599432633410_512019998_n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 Imagen" descr="377496_187332568026763_1753803775_n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" descr="C:\Users\Usuario\Desktop\animales\Diapositiva55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9" name="Picture 3" descr="C:\Users\Usuario\Desktop\animales\Diapositiva56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1 Imagen" descr="386278_187332504693436_1045652599_n.jpg"/>
          <p:cNvPicPr>
            <a:picLocks noGrp="1" noChangeAspect="1"/>
          </p:cNvPicPr>
          <p:nvPr isPhoto="1"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0" name="Picture 4" descr="C:\Users\Usuario\Desktop\animales\Diapositiva57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 descr="C:\Users\Usuario\Desktop\animales\Diapositiva57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1 Imagen" descr="391975_187332674693419_1368289533_n.jpg"/>
          <p:cNvPicPr>
            <a:picLocks noGrp="1" noChangeAspect="1"/>
          </p:cNvPicPr>
          <p:nvPr isPhoto="1"/>
        </p:nvPicPr>
        <p:blipFill>
          <a:blip r:embed="rId14"/>
          <a:srcRect/>
          <a:stretch>
            <a:fillRect/>
          </a:stretch>
        </p:blipFill>
        <p:spPr bwMode="auto">
          <a:xfrm>
            <a:off x="1520825" y="0"/>
            <a:ext cx="61007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1" name="Picture 5" descr="C:\Users\Usuario\Desktop\animales\Diapositiva60.JP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2" name="Picture 6" descr="C:\Users\Usuario\Desktop\mi firma.gif"/>
          <p:cNvPicPr>
            <a:picLocks noChangeAspect="1" noChangeArrowheads="1" noCrop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6215063" y="5354638"/>
            <a:ext cx="2714625" cy="101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20 Rectángulo"/>
          <p:cNvSpPr/>
          <p:nvPr/>
        </p:nvSpPr>
        <p:spPr>
          <a:xfrm>
            <a:off x="0" y="642918"/>
            <a:ext cx="1981633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96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lgerian" pitchFamily="82" charset="0"/>
              </a:rPr>
              <a:t>fin</a:t>
            </a:r>
          </a:p>
        </p:txBody>
      </p:sp>
    </p:spTree>
    <p:custDataLst>
      <p:tags r:id="rId1"/>
    </p:custDataLst>
  </p:cSld>
  <p:clrMapOvr>
    <a:masterClrMapping/>
  </p:clrMapOvr>
  <p:transition spd="slow" advTm="74615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40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8" dur="50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9" dur="50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155" decel="100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7" dur="1155" decel="100000"/>
                                        <p:tgtEl>
                                          <p:spTgt spid="2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28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29" dur="1155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30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31" dur="1155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2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0245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10246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0247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0248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9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0272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0273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0296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0297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6.3|4.3|4.1|6|6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5.2|5.7|7.2|6.2|6.8|6.1|5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6.5|6.5|6.5|6.7|6.6|6.3|3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6|5.8|5.7|5.6|6.1|6.2|5.9|6.4|5.8|6.4|6.4|6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6.9|6.2|4|5.9|6.3|6.7|6|6|6.5|5.8|5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5.9|6.3|5.7|6.3|6|5|5.8|5.7|5.9|4|6.1|5.7|1.7"/>
</p:tagLst>
</file>

<file path=ppt/theme/theme1.xml><?xml version="1.0" encoding="utf-8"?>
<a:theme xmlns:a="http://schemas.openxmlformats.org/drawingml/2006/main" name="saxs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saxso</Template>
  <TotalTime>2</TotalTime>
  <Words>67</Words>
  <Application>Microsoft Office PowerPoint</Application>
  <PresentationFormat>Presentación en pantalla (4:3)</PresentationFormat>
  <Paragraphs>31</Paragraphs>
  <Slides>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8</vt:i4>
      </vt:variant>
    </vt:vector>
  </HeadingPairs>
  <TitlesOfParts>
    <vt:vector size="13" baseType="lpstr">
      <vt:lpstr>Arial</vt:lpstr>
      <vt:lpstr>Calibri</vt:lpstr>
      <vt:lpstr>Berlin Sans FB Demi</vt:lpstr>
      <vt:lpstr>saxso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</cp:revision>
  <dcterms:created xsi:type="dcterms:W3CDTF">2013-01-25T18:11:53Z</dcterms:created>
  <dcterms:modified xsi:type="dcterms:W3CDTF">2013-01-25T18:14:21Z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