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33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80" r:id="rId12"/>
    <p:sldId id="281" r:id="rId13"/>
    <p:sldId id="283" r:id="rId14"/>
    <p:sldId id="284" r:id="rId15"/>
    <p:sldId id="282" r:id="rId16"/>
    <p:sldId id="286" r:id="rId17"/>
    <p:sldId id="287" r:id="rId18"/>
    <p:sldId id="288" r:id="rId19"/>
    <p:sldId id="289" r:id="rId20"/>
    <p:sldId id="291" r:id="rId21"/>
    <p:sldId id="309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27" r:id="rId30"/>
    <p:sldId id="330" r:id="rId31"/>
    <p:sldId id="331" r:id="rId32"/>
    <p:sldId id="328" r:id="rId33"/>
    <p:sldId id="354" r:id="rId34"/>
    <p:sldId id="329" r:id="rId35"/>
    <p:sldId id="332" r:id="rId36"/>
    <p:sldId id="333" r:id="rId37"/>
    <p:sldId id="334" r:id="rId38"/>
    <p:sldId id="336" r:id="rId39"/>
    <p:sldId id="335" r:id="rId40"/>
    <p:sldId id="360" r:id="rId41"/>
    <p:sldId id="346" r:id="rId42"/>
    <p:sldId id="347" r:id="rId43"/>
    <p:sldId id="350" r:id="rId44"/>
    <p:sldId id="348" r:id="rId45"/>
    <p:sldId id="349" r:id="rId46"/>
    <p:sldId id="351" r:id="rId47"/>
    <p:sldId id="356" r:id="rId48"/>
    <p:sldId id="296" r:id="rId49"/>
    <p:sldId id="363" r:id="rId50"/>
    <p:sldId id="364" r:id="rId51"/>
    <p:sldId id="290" r:id="rId52"/>
    <p:sldId id="352" r:id="rId53"/>
    <p:sldId id="353" r:id="rId54"/>
    <p:sldId id="357" r:id="rId55"/>
    <p:sldId id="358" r:id="rId56"/>
    <p:sldId id="362" r:id="rId57"/>
    <p:sldId id="355" r:id="rId58"/>
  </p:sldIdLst>
  <p:sldSz cx="9144000" cy="5143500" type="screen16x9"/>
  <p:notesSz cx="6858000" cy="9144000"/>
  <p:embeddedFontLst>
    <p:embeddedFont>
      <p:font typeface="Calibri" pitchFamily="34" charset="0"/>
      <p:regular r:id="rId59"/>
      <p:bold r:id="rId60"/>
      <p:italic r:id="rId61"/>
      <p:boldItalic r:id="rId62"/>
    </p:embeddedFont>
    <p:embeddedFont>
      <p:font typeface="Berlin Sans FB Demi" pitchFamily="34" charset="0"/>
      <p:bold r:id="rId63"/>
    </p:embeddedFont>
    <p:embeddedFont>
      <p:font typeface="always  forever" pitchFamily="2" charset="0"/>
      <p:regular r:id="rId64"/>
    </p:embeddedFont>
    <p:embeddedFont>
      <p:font typeface="Edwardian Script ITC" pitchFamily="66" charset="0"/>
      <p:regular r:id="rId65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y+Ohb+mdQ4MfAGgyyUHQ==" hashData="QVVzrkyQVAL624DuoDmGiew1K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60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5.fntdata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2.fntdata"/><Relationship Id="rId65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6.fntdata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.fntdata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716D9D-2DB9-43F3-BECD-5A42F492E11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882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A0696-F065-4D1C-AF71-9702212A2C28}" type="datetimeFigureOut">
              <a:rPr lang="es-AR" smtClean="0"/>
              <a:pPr/>
              <a:t>31/07/2014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ECDC88-48E6-405C-BAF9-3DA1C7510FAA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4ED930-4FCA-476C-8F73-A18FF11F627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gi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 rot="20637642">
            <a:off x="71613" y="1195749"/>
            <a:ext cx="7461658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lways  forever" pitchFamily="2" charset="0"/>
              </a:rPr>
              <a:t>Amistades ejemplares  II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962" y="2285998"/>
            <a:ext cx="3640822" cy="2486023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perspectiveContrastingLeftFacing">
              <a:rot lat="623785" lon="1200000" rev="21386789"/>
            </a:camera>
            <a:lightRig rig="threePt" dir="t"/>
          </a:scene3d>
        </p:spPr>
      </p:pic>
      <p:sp>
        <p:nvSpPr>
          <p:cNvPr id="6" name="5 CuadroTexto"/>
          <p:cNvSpPr txBox="1"/>
          <p:nvPr/>
        </p:nvSpPr>
        <p:spPr>
          <a:xfrm>
            <a:off x="179512" y="4692807"/>
            <a:ext cx="1982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Avance automático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 rot="19172309">
            <a:off x="8093281" y="4346062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pPr algn="ctr"/>
            <a:r>
              <a:rPr lang="es-AR" sz="2000" dirty="0" smtClean="0">
                <a:solidFill>
                  <a:schemeClr val="bg1"/>
                </a:solidFill>
                <a:latin typeface="Edwardian Script ITC" pitchFamily="66" charset="0"/>
              </a:rPr>
              <a:t>2014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  <p:sndAc>
          <p:stSnd loop="1">
            <p:snd r:embed="rId2" name="Friends will be Friends - Queen.wav"/>
          </p:stSnd>
        </p:sndAc>
      </p:transition>
    </mc:Choice>
    <mc:Fallback xmlns="">
      <p:transition spd="med" advClick="0" advTm="4000">
        <p:fade/>
        <p:sndAc>
          <p:stSnd loop="1">
            <p:snd r:embed="rId4" name="Friends will be Friends - Que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1"/>
            <a:ext cx="8676455" cy="5236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img.photobucket.com/albums/v608/dinorider/bambildejaatamb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7858180" cy="5167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 descr="data:image/jpeg;base64,/9j/4AAQSkZJRgABAQAAAQABAAD/2wCEAAkGBxQTEhUUExMUFBUXGBgZGBcYFxwYGhgYHRcWFxUYGBgdHSggGBwlHBcXIjEiJSkrLi4uGB8zODMsNygtLisBCgoKDg0OGhAQGiwkHCQsLCwsLCwsLCwsLCwsLCwsLCwsLCwsLCwsLCwsLCwsLCwsLCwsLCwsLCwsLCwsLCwsK//AABEIALYBFAMBIgACEQEDEQH/xAAbAAACAgMBAAAAAAAAAAAAAAADBAIFAAEGB//EAD0QAAECBAQDBgUDAwQBBQEAAAECEQADITEEEkFRBWFxBiKBkaHwEzKxwdFC4fEUUmIjcoKSBxczorLCFf/EABgBAAMBAQAAAAAAAAAAAAAAAAABAgME/8QAIREBAQACAgMBAQADAAAAAAAAAAECERIhAzFBURMEImH/2gAMAwEAAhEDEQA/APHHrDeGlgkOW516kUDwOThyXIBI9vBcKGUltDtS9uYpbXWM6UXfCpDOFIzJUlLrSQ9RbL/bVnuCCaxHjeFKlgJBJEsBXKpL25nyEAnY4AgSkgap7rkVfWwBJbaIYjELBDuqveGYtyoORF4x12oouS6iNdQz16a1jWJlqSO8CzMdDuCQK/ehgqMWouASLsxqK1iM8lg4PevqWvQmtCxv5RU3vtJfElIJQkNkBFbKUPm82hAkPSGThyzgFhAFyik1BEaQNkVicTAiM1MIaaCoJKlFVEpc8gSfAW9IFKT75xb4PDjUhiLAjyI0DwrdCLAoyrfdQLUoTo7mtTCqkkgEqUEBx3d/1NRyWIcvvtEUTSVJAJUP7n1tvu1qRriSwCAwYgqABb5qqBA8n5AREho4rDqzKIINSf0s1wx3r1gCsO9fA8vOz8ucO4OaFJCTQM4pVNALjfX9o0WoFBzuSDTepBOhg3YFWrCMCdHDOQd4D8MksNaRey5rEnMQVAhwHpq3Om+94GvFzCDJzkKBdJBYLDUT5VSRd63EPdGiuH4XMU5QhSgKOxvr6fUQX+hUn5gzM/K9+d4XE82LvrW+hBG/P8CHUEkGpozFzYexSFaAgKZRWoL60drdTSDguwpUuHq3Icn0gkuZZwDYEG/gdydeYDgQMYxLlwzkjoOjeHusdjRLGMFfz9/dYF8TaLbETkBOZKQTbvspnFGysGIdjuDbWrJc1boAwEVL0BDLzCBfBrDMgN0gmKaDZllWaEcSWtDaUawhineLxPaUoRtYgsiSWeBzIX1fxiI2TEZDvFirBumCs1UZlYMgxqZhS8HRIpDugHmjcajIRbdBih/ppYCWdemj84WwONyUYHM+bzDNzGUMQzGLLEcBEs5lzCrbUwrNCEgZArM/Rw1utY1z6hAYmW68wbK3zfKNgRt71isxcwFeYa0uxZmHpFjxYqSoZWUDSz5VXIH/AG9OcVawVO4YitN+nu8ZY/tOsw8xrXp5VeLjguP+Ec8yUFIsS32imqmpBYX8be/xFhw7iDkIYMXdzS3pFzXsmsZiEhRUhToUonLZoDxLH/EA7o6wPEYRQLgDLpXrUl2HnGYfCAgFbsbJFCdzyEK5HoCQnNTVi3W7RZYbBpIqTYlwwp5GNyZaBUJFNHJIG5BPvzaaZxAICglxSrWOrMw069HiN/gR/o0pbKCWu518g9vo4EaUgqUKEM/dy2ADtZnr1rGzxPMasSp3JzFlak17wO9231zCzaf6igwJSA1E1pY94ORqKA12evoKFVQS5b20ZLJLkmpJPjy2eIqW5J3icswUGZAYDmFf/YgEdHT/ANodkDMkJYd0UrdIuPCrHkeUJ4VYLps7tyqkvyHdHlGp2Kyq7oIASCmrXHdtsFE9RC9gRaKUHJ0lgaNXKfrA1yM6QbKTSpq2j6nUeAiU6aShKgBlVRSGfvZu6wtU2HKlobw2FoWAItloK0UKbkMwqS9ofwK+anOHNFpv/kBqf8hrve4L5IUQIbxmHBGZCnIuGY+INjCQU0I25qnpAJhJLmp3gqjGpaxAQYETmppSDiWDG8kTachOTPNoc+EVRBKUgwWZOGkM5/1L4AAvCK5YeIz51bxuZKUlioM4cRUmiNoAZoB8ARiVUiMxW0IbbMsCJGaQIGlJMQC2oYCCViC8aXioJOlA1EIzExUkoMBTxkBl2jIOIXvD+ITlDKCFEsAT+kanpBZyUhJBddmLsf1EkG1wP+3KN4HvEZUkIBY0u9gNzXTaF8Vg8oIFRuSVPzDmhiblu9jTUvFpD5nH/wAn0c+DeQ2g5xEoBNVXdgEuds1aCx8oRXIFbuRbyPjC7hJF9xR+lINShZnFXKStT6ZizXuLGm/WF8NhUhzoc3d2AFXL3DxoYopqBQigJ0q9LXeDSVuEkBmUbDUMzGDuAfDzg7lqsczDK9iSCL0vfzg2KxYUCkhItlUaAtzsOhaKbEzmUpCAUpUQw2NAT73h+UvOoAX+IAemZvPKwguH1UamSyP/AHO6Gfw0KdK+sLzpeYZhUfKwNQ3t4yfOExln5yC9WILkj0Ir12iWImZUZqva/wCoWPoR/wATBqlSvwa/SN40FNi6SAW8PsVKhtZJdiCU3Go3bxfyeBz5eZFv36c3fwhykr0TIZlmEpcMy1Q8oS0lJYOLsR5gg+hhGagvW1hy6esYcVpGirNEg3hJiGVmPctl/wAa5idNupPKLuUZa0DKXTlATQJfL3Spwz/pDEMHF45Uuym2MPYHGASctQUi/MqUt07/ACSh/wAYvW4azmzgHyzEuGZBJB0+Uq7p8OcVuO0UAcp9DEl4kEEMMhajfKSAe5/jV2celMw81gyqpV46i20KRUIlUDzRmKkFCm0NjoREQuDSR0z2g4mvFcpUElzDC4gaeIEuY3M7RKbN0i+7E9nzPX8Rb5A7E0o7FTm+o9doqT7T0l2U7NKnkzF91ANSf7vwKQ12/lolmTLTcJJOl2b7x1k/GoSyQMqEfKkPUjUkFrxwPafFGdiFKJdmHRr35xG91V6irSqkTlpjcmW4g0qS8K1MjSZZhedJiwBaAz1wpTpOWktAJiYbE4CEppcxpEhkRkaKDGRROhTiTLNgzEos/eDeY+0YpaVhTqKQjVPiCL2LP4HeF5agqWxNQ5GjhhmNr6+BhWTiR3gC7sXYG2ba9/rGUxPY8ucCohTqTTM7J1Ggs4N+USxGESku6iNKA00PzCvL1gCpILkODUMAK/kaQ9Km50EGpq25SAkKJIetQac71ir16BdUpOQsp2Z3SBU+JpQc6xP+nKUO4cFuRLAnpy0YPrEkSkJcMapNQ9/mD66RGUp5YvRSnINQWRYhIOmtoAHJQJmYTHSpFQX3NAdLtWBOZZcGoL71zOTTp6mJSEd9dQQUu45KT4AwKdJBAahF3s23LpDHoeckAlSfldxyFwGbajRubJKj3SAGAYvVmO9e9W2usBlK7qgal3Z7hvwDEpEwF2Je5Jahew3YV/MHprJKAnMlRB7qhV31vf3eGjOCkFWpuHAGxKQdK2Or1hSbNJNSDzAA+kLzCYPdZXpgDGN541KS5aIrQxYxSUiqCJm0gBVGJrBoDylOYJJlM7tAkKaHviJVVNHFU7FvUPtCXECCG0owrQ1dulYwHMctgKjpfp/EFRKf5tPy3vwiJmJBs1yT/aLAAdfSHFaOYMBaSlYAQKu9QxsDzirxuEUiYpLUH00iylYkKLswAJD6mznTl4mLSVlUirMaubtYE6u1Ym3R8duVRKJIDQbFtL7t1anbkPesWCwmW+Vsxp01vFNiTU+/YhybRZpLAyfizES3PeLEjQXU3QAx6vjcJ/T4VMuWn52Ki9UoA7oFdgI8z7LEf1MsmwP1dIPmRHqfaeWVFNSwSCdGT00Jt4QvJdReE25OfLdQLkgeLMzm/O1qxz6FOSTcknzjqDhSXSkFIZq61BNbuK+zHOYrDmWspIZozno/JARDOGLQqDBUPBWZuYijwLKCLRskgRpE4REOl5+DiunSymLSbi4FOAUI1xpWK9M0RkQmYasai+i0slTSgApoQaFrX89IWyOoqSMoNaValfB4PMSkUfKqu7XL9P4gSnYJUGu1aFxQgAdIWMDctCh9PAxPBTWVS+g8S43/AIg2EWlXdJNwxazvU3pzqzkwzOlguP1CgoACNTVia7QgHMISrMDd2sxDPTb9tAIxRYqQkA2yp33rzPk8OzMK4FXtajEWBB2+3KBziUBCm7wcc0s9AN2NtoW9ewicBNK2+GUEhqhmqHe4NHtGY3hS0DvCoo/0BP8AxJaE5vGJqlVWTWnKLrh6ipJCpjt3m0JysH52EO6DmsRJWDmAPlrq8LypuUgNYK8SQRX08o9C4bhVgt3VpmX+z++UUnavhCEzGQRn1AoANoqehuqLBYMrLC5rWkQx+CXLVlUnKdjHTcH4b8GXMXOZNsr1fpCXGMcqYEgoDFilTVfYmAlDIkqcghmrD+MyiSSUHNQBWkGkZWOZQB2NzEcXLUqUQWa4HOFy7DniqGUWgCZRdoYAaNKcjYAYghyddo2kxFnjbQHpZYed3KX/AI/EBGGKmPgxLbtfmI3w73pB59SBWnhyfc7RHqrk3EJcoD5nAvWgerEncbQUqdil2FCd/wAdIUmrsPvQ0/I9IjJxBAUBqB5uG60g0exMRNBNasP5DjqIr8QXt790jFzCT9OkRQkktFyaRbszw1wtJD3Eew43HBOGQVhpigOZAAv120rHC9ixLTMzLSVLsOR51tHa8ZSEgTphBU3dQP7nGX1D9Q9hGOd3dNMZqbUP9WErKQB3fm1q9R0BLc68mJxTACcjMGzNQ7iKsJYvqaW9B+IseDYwJISbFgOR25ROU/Fz8ricQlSFMYZwsx46PtZwjMPiIFrj7xzGDoYN7jHLHjTyjFZigXpD+KU0JThSDGJLFUFlOIG0EJpGggiliNQuqNQtA/ik5lBQAqHb9TgMTsoGh8TEAt0MSCUuQ4fuu2oNmJ0LGCkhgdHLcmZX/wCoChYBII1/bYNe0OeiAFO8GNgBzLuORpFpKOiu9tXSxbmPv0ivxCMrtQix0/FvrDGEmVII7h1JZlPQlW328oV7CUlZlHOHUxFCHAru/j4Q3i5nxULmZXHdNL65lcjrCk5BDki1FWPnvr5QnMnFikFk8iW8YPYQyhyQQfT0i0TJQoJaYEqCXItUHSKIzCCRvr9IPJn2eHol2FzEKdBbMK7A7n8wILVmGcZixdV32LwoMXQEU030b31jX9eXoNG5NEyXWjWkzEKzFCrUvtf0MWXDChZVL+ZhTZq06GOVVPUogkw1w3FKROSsm9/H9/rBpcmlvxLhYSQbBQ7p5ihSTq297RVz8IsAiyh6x1+JSFoUl3FFppYG/vlCM6WCA7ZgK/7WesLbTUcOs+cCeLvjHCFA5kChv/MUuVixEaxnUwI2oRtESA84LT0Z4Wkso7e+m8SnqIJAUp2FCAxpUNB5cgoBB2P0+t4QxAag3r76e6wpNj1AlzhcOCKt9eoiJB036sDWnr5RsBzduf26GGcKkOHcXFd7gH1+0WksjD20b67HlFhJwYsoM+rhgdn01MNYXDqJBABVTumjkE5g5saUroYszghkAyhQIACS4P8AcHU7i7MbWiMs1zBvhGCUhSFIGZj3knYG9nDOIveLS1zJilmyflS5YUqQLxrgnCMp/UkCrKUS1LDcafxDSVJcggDVmIHl7vHPln22xx6c7OdNgRr+Pf7REoO5Gxi2xfDkkul/9pLt51aFVywHu9AqvrlNOcaY1OUWvCcR8SXlXVQoeYNjHG9oOHGRMcPlNj9o6DgByzVJI0dOlH1i84vgEz5Skm+nIxFvHIceWLy6dPeNJW4iM7DlC1JOhgUsl41c9guWBzFwwk0hGaaw4SecxkDeMhjayWv/AE/8s4b/AJBZbzBYcucKylu5NwzDfmdLkQ7hldwigse8HBLkacjA/wClKSSoABmYAgX3Ia/WDcDJigyWo7gbsD5GjbRgR3W0N+R2vz9I3ipVECzJLA01Vv0HlG8MksRs3rQjoaRNAplFWtVJymrf6g7yFb94Jamr7xWkl2VQi9NecW6V5TYpsfvRqG3tmjMbIewcEkaUIvXxfoesEyCgWmNZYMuURq/vnE5EsE1sKxewyVIU1i0TQmLnCSQUB3tSAIwxNeretRE7ayFMPKPWDqk92niNIsMLhqAi+2rQnjV3T7u0Sr0t+zGJ+IoyyWIF9Cljm+xaJYycEqWgMdybAaW8aRQ4N0ErzFKgC3N9Ohhj+pM0qCQHUQGfUNmr1gs7EuojhpU26Spjb+OkBXgFKUym667xedkMSJ2K+DOyyxmyApUB3nICSCXWCaOLPsaXM3BAKKVCqSoEgVo9edYdyuN7Ekril8JIBL20IZ/WAYSW60tu/gKx3OLwQbKzg0DC5JY8rn1jkZSMhUhVFWI1tRjCl2LNJY2be1a3rVRPl+8Vcwvr929d/vBcVPd9C/pCyF38/HSNcYztWWE4YpaAQH5/X+Ybk4MvlUHehDdQH9K031i07N4xIDOGqC40bvNStaePSLpOCCiFNlUALihB02Bff0jLLPvS5j0r+HYQgOKkMBoWuAp7m1t9NbFZFNSLGxpcmtSK+UGmYdgQb2FA7OYTnSyRppbfY1ppSJ9qGwGNJOUU5CutKuRoYYmOkuDQ3HPRzt+ITlEJNPr7r+IYXNBZwWNwz7XYnT6RFx7Xy6DmkFy/eG2hc1p9t4RxsnMuhI0JGuoMOBAcZSatcVfSN8Wwy0ocfqJq4f8AMVOvSar+GTBmUl3ytXnV46fBLzBqRyvDcPkBbUn8Re4FbG8Tn3V4elB2x4Uys4F7xyEsVj13jeEEySekeUYlGRZEV478Y+Wd7CmGI/BiRDmDARdrIoUCMhlUmNQuQ0mgs3K46hiDt3T6w1hZxFUn8nQhjQtUgH7xWPlsSXbwP3DfaGk6gM92JPeBDhvAiLsJKfLC0qZswLkCzjVI2Iq3Lq0MGpzlahBBeuhZve8Hl1q7EWL2IsSQGHiI0uXlUSkZbkeIqx1AqByaJ38AqEP3VX30NCSDqKB/KIrxDOKhz60Y36l+cSzgKD0Gjf2m48D9IRVNJvX3vCK09nExPeYKs9gTVn2POx9Yr5MtlUBfUKDHZjGlTO6oaFvAjXyJ841w9ydzo8VJ0rF0WAlhugPp0geFIYihI6eDRZYTDEoBu21xFQiWQogsTmZwfY8ImdtqbKgEkka/vZqaWipWnNMAe5ry90h3FHYuljca6g+/KFuGSSqYSf0gb78rQ4V7GxmFIBU1i1fo3QO8JypSk5FAEFxlLUoQb7R0hw4apGRQGZj8qg/ocw9I0jDZCkNTQ3Gmpg5HZ2HwnhMszPiqlpJzBT5lg5nzOGO/r5R2xwqTXep97xRZQlLJc+d9os8RimShIIygVa7860jPK77VJ8I40FBAdxpyvrrf62tFT2qwiVy/ipBC0O/1UPC/R4e45mMvMg0TQtU2pQPSl4o8RPWrCKUSWJof7rC+uogwtt2ecmnLYtNXAMRkocw67hjcMPew/MBTLy+/SOnbDTpez9FBmdwa+FbdTHd4R8tn8Kqbk/1f1r55wycJYcqq1zbVqOAwPm0dZg+0EqXJUsqKgBux/wAUgj5SdhaMMp3ttjetGON434XdNFEUD25i+zeEVMhZWHNzf35wph0GcBNmVXMJJFmBPcSG0AaOhlcOSlINWpcnr9ofpM7VqjsQ1TpV6UNmr6DaMWSR0ZuQZjrbnA8U2bbd6bvXQxpDGgDk6N5C0KnDuAS6g5sXv57QvxvEFSs1WFq/RvCNY3FCWjLQk3ceOmoitJzqAe5c9NIPhfR+EnQvFtJSxgErCNUCGAoAxlb23k6X2COZJSY8x7VYLLOVRqx6LgJusUPbHDBXeaCZarPyTccDJRBwmHESBAvhxpycoJEZBfhGMhbgI0MDWK7mM+JXYPaGcLOAJdO5HhG6RZK2TUXIGYCoN9afeJ/1IIyu4AvUPdix1D+UbGMJWlksCguKMSFLVmHOmWG8PiZSgQoAPrSJ4w9qdQavlGpcWwlSTmSD/tP1iGG4eguc7M1DBpKqnIoREuFLyrHhWOgxPCEZHzOW0tHNpJBcfp/hoqTpeD0TB96Xb683jm8bIKZqgWUSXpt9otezmOCkgPe48LGNdopBYKGjvQUBN784xnV06L3FFiphDAX1YltaesS4Kg5lA62+31iXw8xtYPt6xvDy8q718LUtF30me3QyEUYkADkzhyx5V6RZYOdLQwmDNL/S3VmB1HNxFfhJgNNKnrty0eJTJoBoElL7ddetfDpGTXS6xfwMpXJWoHUKSoJs9WDChiuwoTMzLE0DUg/MG0/Ht05uPLCrK12cCoL3/eD4SdqUh9xry5QbLjQ+IpYd2ac7fpB6H1EVeJkr+EUqKlsxKlkuWukA2vF8ZoetG3NBzO0LYidazcuh3gmWvRXHftwOJQUqIvp16+kalLcEWpTrp75wxxUHOos1fKghSXHTO4xvVYmWolzY/K5ZL8+kOSMFMUUpUSsCyU28WvFjw2Wlg4Cg+renOLzCZUj5QHDuL8xbnfrE3LRyHOFpNHa1BtY3tp6Q1xDFsABt0rudvtWFFTg17e35eWkKTJhWb0Gu27l9njK1pGkS1TFFt/BoFxLiCcOMiQDMa926j7RX8Q7SBI+HIAU362p4D9XWKcAqVnWXUa/vBMbe6LlPUWMtX6phJO1/GLThBzlSvKm0UIlk9OUdLwmUQkdIrK9DCdrUEivnyjThb7+UTnEWetKRVTMWUKsxEZa212ucPOygQPHzBMS0J4jEZkAjWEJeJcuk9RoYzsUpMR3FEGIrmCLbjeBSoCYC0c2qZWNsdVw+TG406Z8ZFcubyjIrjEdmJuDU/wAuU7GlwCPBjGp2HIby8fZh/EmzMSd6chEpZKRlWA9C409/eJ5UbIy0dw0DpfLWtWCj5CnjApeHJoPmowemvnaLH4FXDgOGO1XfnEFjK93cPtD5DYE+R+kWr6kxIuVeHnTfmxPjDzhOjqr4PY7kip8ogZeuzxPIF8OhalBKfInfeBJwwDAAlxU8/sPzFlLktYVcgNuQeWxMMzOGzEIzKQoJOpDD3SKmVhyqXAypkpRWjSqg/gz2EdXKxQmSzTkWPtor8PhjMPdBys+Ubm789jDQwi5YzfDWkPUkUNmbneFct9rmaqTKYlNaFjz1vBEio0LgPs9bedIsfgFwW158wG8YXxEtLsQRrbqfKDmrnBZLvlP383tb6wWYTZKXZgTrb1o1ecAQujcvHSNImMoPpVxs1ucRyV/WGJOFcXD7tpb7g+EWGFQxqAa6t/F2HiYQlYtlW5fk+pg06cwBFiQfoDXygtP+kOTVUBYMBqSNwPprCWKmZeQts9qQlNxzFhV6H7fb0gMyYVZczkFwedd+lIW03y7UHGR3yBpUtzYP6jzMDwSLK5t4+25xYYiSozFK0VmcmxBcnqAWMHweHCSNm/fxvHTzkjPZnh5qEgH7Ddw/i/OLMuzJSbX0vT11O8QlIYAAA57B9AQVUuA3S0C4rxJctkZWJLmmjZqtyD05bxHLdXMoHiZoSC6h3Xd9Pw+0c7icdMm9xLpRtqr/AHHblBcbnmrykhgo23pXnQjziwwuGEsVB8R7PLziuoe9kcPw0AAmphyXhAxfyhoABRGgr5n36QeTLch/lerCwiLlteOgJODFgn31h6bxeTJoS6rN94Di8QJcsqF9PzHIy80xZqVH6wYzl7VbqdOhTjPirzBxWL2XLExACrgUOsc9wicQQlSWB5aR0ol5bOTsPOFl0cs12puJKMuWwoYpMLxNMulT7tFl2hmEFian2wjmU4cqLD1pFY47nacsr8dZgMeicFINHs8UmNwJSoiC4fCMA7hQ1BizxSM8rdSfUQupSzlym3OiUdxGQx8MmMituZ6ph+wiCsmYskEunSFuI/8Aj8pmOhSlJPnz8I9KXlNKPEJqKgvaOj+WKXEK7DImy0/NLUga6mE8N2CzJDrIVzDjwEdtxTiyEJZShW52EE4fxmRNACFBTbXg/nhsOOlf+PUAvMmKKR5noYQHBMHLWQSSEqdyfFjyju8bikhYCnA8opMbwGTPLpluXuPrE3CT1AVw+Ow6VEplISCQzC53i4m8XRNSJcyW8svmo/SkLTuzBSgS0kEEUfQxx2K4TxCWoy05yHuGbwMLeU+BeTE4XDKAkkBW92F3MWa+OyvhhExaQguQTdX4jj5PZHGKUc7VG9Ytk9gJkyWl5yUkUFKD1iZc/wAGq6fBcMw8+WTkQdstorcZ2OlJSo94P/kS1XcRa8I7MKkSWzut7gsD4QfFBBWnvKcA5gTQRpwlncPTl5PAcPLLLlrWCzL/AMjpSHV9n0JlZihKstnLPV25weZw7EKIKVD4afr01i64fw9UyWy2B91hTCfgcXOOHW4myClIsWyENsYq+I8OlKUEyTlR3a1U9iSa3r9Y9PkcELBJZQG4fp4weX2clJB7gfeFfDsPFj2eW5CHmCz2Z6a00+kI4+YqWUpCCQGSzebb9dI9bm9nUiakd5hcUY7eUMr7PBKgJamRWjOx0iP4bN4scO5D6lrgaufMbbxhkhIB2/DV8vd49qm9lETEZZgSWswAPUloDK7IyhlSZKFBIIdt70hX/Hv6VeV4Zk1cc2sa0DtSnOLvHyET5ilu5ZCcrhmYglwAMlKkUtzjvZnZuShCkCSllXoPOFJvYlExJ7xQ4bunTWH/ABsgeeYXg8uavKh2R8xNUpd8oB1YBR8r6KcZ4bNlliCopstiQXNRmsT8p8THdzuxWJlBZkzwAQHGUOopAr1JS77kxWYKROS6MQcR3lC2VKUmmVTi1hTkOkK+P99hwEtfedaVBixYVqC3LQ+EdBgOEzJjCWglKgVAkGoFxQOdLfmO4T2blTWM2SAsgEzAy0qL1oXyuasGuawaXwuZICESznyqdJJSnIxcOGsUummhhzw/qpXmXGeFzMxzpWwZwEkhOmYKNgecU+CwmVQTmHMsKHZ77ece4/1i5k0SpuHdBBZaS6eYLsQekV/aHsvLnKMz4c1Yy2TOUFILu8sLOUPqLRX8uuqrlXmSsEUNmszjnUgdKu4MWHD1pZ2qf7RUBqMByj0jgfZDDyE5ky1qOVu+p6XIyME1NSWdyawKdw/DyXX3Ja1P3EpdwUkZKfKDmSW5DeFfBf0ctV4n2lmn4zkEBgz6wnLwqlqQ1jfwJceQj2vA9n0LCcnw8qGDTZClgfKopzEjXKqmr30p+M9kkrSZiAEzAo5UJSUhRdnbMWBagLc4fCyC5befYZ0nKo6UOh6Q+5CQpNd+YsYv53Y2ZNIlmTlUe8ohWYiidLOHFARQh3fNHSdn/wDx7KEnNMUV5wCGNACHBSRy9ImeO5KnkeQ4uii1BGo9N/8AT6X+qYX5kO2kZB/LL8ZXSz4hw2eoZxiCkioaAZcUoD/XD7teMjI1ynYWmG7NKmpKZ0zPm5Ra8D7MowjlBd941GRUxgW2J4emejKsBonhMKEBg1IyMiwmsFwaNtB/giMjIcKk53CwVZsxgErgSQonMoh7PGRkLQWkmSwZ4krBSzUpFYyMigJhpCUUApDCJYjIyFQM0DmxkZExRKalolhpFHjUZFfUmskCVJOhjIyChNUl7xASqxkZDBgSxCeN4elQ2jIyIMnPwSWSGtWDfCSzkVjIyK+kJKkAgMAIgqTVoyMhgQpakVk3gsszCslRcvleju/U1rf0pGRkPQI8V4YmVLdK5oKQKBZSCcwUokJZyoip5m0VfZbh3xEpxEybNUXdKcxagKO9/c4ANmesZGRnZ/sa4m8DQpROeaCSt8qmoouUuA4D+NEh6BmP/wCGlgPjYhgAkD4pFAzWbZ3vU6UjIyKkgbl8OQl6rU5d1F9AKMKCjtuTGRkZAH//2Q==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sp>
        <p:nvSpPr>
          <p:cNvPr id="22532" name="AutoShape 4" descr="data:image/jpeg;base64,/9j/4AAQSkZJRgABAQAAAQABAAD/2wCEAAkGBxQTEhUUExMUFBUXGBgZGBcYFxwYGhgYHRcWFxUYGBgdHSggGBwlHBcXIjEiJSkrLi4uGB8zODMsNygtLisBCgoKDg0OGhAQGiwkHCQsLCwsLCwsLCwsLCwsLCwsLCwsLCwsLCwsLCwsLCwsLCwsLCwsLCwsLCwsLCwsLCwsK//AABEIALYBFAMBIgACEQEDEQH/xAAbAAACAgMBAAAAAAAAAAAAAAADBAIFAAEGB//EAD0QAAECBAQDBgUDAwQBBQEAAAECEQADITEEEkFRBWFxBiKBkaHwEzKxwdFC4fEUUmIjcoKSBxczorLCFf/EABgBAAMBAQAAAAAAAAAAAAAAAAABAgME/8QAIREBAQACAgMBAQADAAAAAAAAAAECERIhAzFBURMEImH/2gAMAwEAAhEDEQA/APHHrDeGlgkOW516kUDwOThyXIBI9vBcKGUltDtS9uYpbXWM6UXfCpDOFIzJUlLrSQ9RbL/bVnuCCaxHjeFKlgJBJEsBXKpL25nyEAnY4AgSkgap7rkVfWwBJbaIYjELBDuqveGYtyoORF4x12oouS6iNdQz16a1jWJlqSO8CzMdDuCQK/ehgqMWouASLsxqK1iM8lg4PevqWvQmtCxv5RU3vtJfElIJQkNkBFbKUPm82hAkPSGThyzgFhAFyik1BEaQNkVicTAiM1MIaaCoJKlFVEpc8gSfAW9IFKT75xb4PDjUhiLAjyI0DwrdCLAoyrfdQLUoTo7mtTCqkkgEqUEBx3d/1NRyWIcvvtEUTSVJAJUP7n1tvu1qRriSwCAwYgqABb5qqBA8n5AREho4rDqzKIINSf0s1wx3r1gCsO9fA8vOz8ucO4OaFJCTQM4pVNALjfX9o0WoFBzuSDTepBOhg3YFWrCMCdHDOQd4D8MksNaRey5rEnMQVAhwHpq3Om+94GvFzCDJzkKBdJBYLDUT5VSRd63EPdGiuH4XMU5QhSgKOxvr6fUQX+hUn5gzM/K9+d4XE82LvrW+hBG/P8CHUEkGpozFzYexSFaAgKZRWoL60drdTSDguwpUuHq3Icn0gkuZZwDYEG/gdydeYDgQMYxLlwzkjoOjeHusdjRLGMFfz9/dYF8TaLbETkBOZKQTbvspnFGysGIdjuDbWrJc1boAwEVL0BDLzCBfBrDMgN0gmKaDZllWaEcSWtDaUawhineLxPaUoRtYgsiSWeBzIX1fxiI2TEZDvFirBumCs1UZlYMgxqZhS8HRIpDugHmjcajIRbdBih/ppYCWdemj84WwONyUYHM+bzDNzGUMQzGLLEcBEs5lzCrbUwrNCEgZArM/Rw1utY1z6hAYmW68wbK3zfKNgRt71isxcwFeYa0uxZmHpFjxYqSoZWUDSz5VXIH/AG9OcVawVO4YitN+nu8ZY/tOsw8xrXp5VeLjguP+Ec8yUFIsS32imqmpBYX8be/xFhw7iDkIYMXdzS3pFzXsmsZiEhRUhToUonLZoDxLH/EA7o6wPEYRQLgDLpXrUl2HnGYfCAgFbsbJFCdzyEK5HoCQnNTVi3W7RZYbBpIqTYlwwp5GNyZaBUJFNHJIG5BPvzaaZxAICglxSrWOrMw069HiN/gR/o0pbKCWu518g9vo4EaUgqUKEM/dy2ADtZnr1rGzxPMasSp3JzFlak17wO9231zCzaf6igwJSA1E1pY94ORqKA12evoKFVQS5b20ZLJLkmpJPjy2eIqW5J3icswUGZAYDmFf/YgEdHT/ANodkDMkJYd0UrdIuPCrHkeUJ4VYLps7tyqkvyHdHlGp2Kyq7oIASCmrXHdtsFE9RC9gRaKUHJ0lgaNXKfrA1yM6QbKTSpq2j6nUeAiU6aShKgBlVRSGfvZu6wtU2HKlobw2FoWAItloK0UKbkMwqS9ofwK+anOHNFpv/kBqf8hrve4L5IUQIbxmHBGZCnIuGY+INjCQU0I25qnpAJhJLmp3gqjGpaxAQYETmppSDiWDG8kTachOTPNoc+EVRBKUgwWZOGkM5/1L4AAvCK5YeIz51bxuZKUlioM4cRUmiNoAZoB8ARiVUiMxW0IbbMsCJGaQIGlJMQC2oYCCViC8aXioJOlA1EIzExUkoMBTxkBl2jIOIXvD+ITlDKCFEsAT+kanpBZyUhJBddmLsf1EkG1wP+3KN4HvEZUkIBY0u9gNzXTaF8Vg8oIFRuSVPzDmhiblu9jTUvFpD5nH/wAn0c+DeQ2g5xEoBNVXdgEuds1aCx8oRXIFbuRbyPjC7hJF9xR+lINShZnFXKStT6ZizXuLGm/WF8NhUhzoc3d2AFXL3DxoYopqBQigJ0q9LXeDSVuEkBmUbDUMzGDuAfDzg7lqsczDK9iSCL0vfzg2KxYUCkhItlUaAtzsOhaKbEzmUpCAUpUQw2NAT73h+UvOoAX+IAemZvPKwguH1UamSyP/AHO6Gfw0KdK+sLzpeYZhUfKwNQ3t4yfOExln5yC9WILkj0Ir12iWImZUZqva/wCoWPoR/wATBqlSvwa/SN40FNi6SAW8PsVKhtZJdiCU3Go3bxfyeBz5eZFv36c3fwhykr0TIZlmEpcMy1Q8oS0lJYOLsR5gg+hhGagvW1hy6esYcVpGirNEg3hJiGVmPctl/wAa5idNupPKLuUZa0DKXTlATQJfL3Spwz/pDEMHF45Uuym2MPYHGASctQUi/MqUt07/ACSh/wAYvW4azmzgHyzEuGZBJB0+Uq7p8OcVuO0UAcp9DEl4kEEMMhajfKSAe5/jV2celMw81gyqpV46i20KRUIlUDzRmKkFCm0NjoREQuDSR0z2g4mvFcpUElzDC4gaeIEuY3M7RKbN0i+7E9nzPX8Rb5A7E0o7FTm+o9doqT7T0l2U7NKnkzF91ANSf7vwKQ12/lolmTLTcJJOl2b7x1k/GoSyQMqEfKkPUjUkFrxwPafFGdiFKJdmHRr35xG91V6irSqkTlpjcmW4g0qS8K1MjSZZhedJiwBaAz1wpTpOWktAJiYbE4CEppcxpEhkRkaKDGRROhTiTLNgzEos/eDeY+0YpaVhTqKQjVPiCL2LP4HeF5agqWxNQ5GjhhmNr6+BhWTiR3gC7sXYG2ba9/rGUxPY8ucCohTqTTM7J1Ggs4N+USxGESku6iNKA00PzCvL1gCpILkODUMAK/kaQ9Km50EGpq25SAkKJIetQac71ir16BdUpOQsp2Z3SBU+JpQc6xP+nKUO4cFuRLAnpy0YPrEkSkJcMapNQ9/mD66RGUp5YvRSnINQWRYhIOmtoAHJQJmYTHSpFQX3NAdLtWBOZZcGoL71zOTTp6mJSEd9dQQUu45KT4AwKdJBAahF3s23LpDHoeckAlSfldxyFwGbajRubJKj3SAGAYvVmO9e9W2usBlK7qgal3Z7hvwDEpEwF2Je5Jahew3YV/MHprJKAnMlRB7qhV31vf3eGjOCkFWpuHAGxKQdK2Or1hSbNJNSDzAA+kLzCYPdZXpgDGN541KS5aIrQxYxSUiqCJm0gBVGJrBoDylOYJJlM7tAkKaHviJVVNHFU7FvUPtCXECCG0owrQ1dulYwHMctgKjpfp/EFRKf5tPy3vwiJmJBs1yT/aLAAdfSHFaOYMBaSlYAQKu9QxsDzirxuEUiYpLUH00iylYkKLswAJD6mznTl4mLSVlUirMaubtYE6u1Ym3R8duVRKJIDQbFtL7t1anbkPesWCwmW+Vsxp01vFNiTU+/YhybRZpLAyfizES3PeLEjQXU3QAx6vjcJ/T4VMuWn52Ki9UoA7oFdgI8z7LEf1MsmwP1dIPmRHqfaeWVFNSwSCdGT00Jt4QvJdReE25OfLdQLkgeLMzm/O1qxz6FOSTcknzjqDhSXSkFIZq61BNbuK+zHOYrDmWspIZozno/JARDOGLQqDBUPBWZuYijwLKCLRskgRpE4REOl5+DiunSymLSbi4FOAUI1xpWK9M0RkQmYasai+i0slTSgApoQaFrX89IWyOoqSMoNaValfB4PMSkUfKqu7XL9P4gSnYJUGu1aFxQgAdIWMDctCh9PAxPBTWVS+g8S43/AIg2EWlXdJNwxazvU3pzqzkwzOlguP1CgoACNTVia7QgHMISrMDd2sxDPTb9tAIxRYqQkA2yp33rzPk8OzMK4FXtajEWBB2+3KBziUBCm7wcc0s9AN2NtoW9ewicBNK2+GUEhqhmqHe4NHtGY3hS0DvCoo/0BP8AxJaE5vGJqlVWTWnKLrh6ipJCpjt3m0JysH52EO6DmsRJWDmAPlrq8LypuUgNYK8SQRX08o9C4bhVgt3VpmX+z++UUnavhCEzGQRn1AoANoqehuqLBYMrLC5rWkQx+CXLVlUnKdjHTcH4b8GXMXOZNsr1fpCXGMcqYEgoDFilTVfYmAlDIkqcghmrD+MyiSSUHNQBWkGkZWOZQB2NzEcXLUqUQWa4HOFy7DniqGUWgCZRdoYAaNKcjYAYghyddo2kxFnjbQHpZYed3KX/AI/EBGGKmPgxLbtfmI3w73pB59SBWnhyfc7RHqrk3EJcoD5nAvWgerEncbQUqdil2FCd/wAdIUmrsPvQ0/I9IjJxBAUBqB5uG60g0exMRNBNasP5DjqIr8QXt790jFzCT9OkRQkktFyaRbszw1wtJD3Eew43HBOGQVhpigOZAAv120rHC9ixLTMzLSVLsOR51tHa8ZSEgTphBU3dQP7nGX1D9Q9hGOd3dNMZqbUP9WErKQB3fm1q9R0BLc68mJxTACcjMGzNQ7iKsJYvqaW9B+IseDYwJISbFgOR25ROU/Fz8ricQlSFMYZwsx46PtZwjMPiIFrj7xzGDoYN7jHLHjTyjFZigXpD+KU0JThSDGJLFUFlOIG0EJpGggiliNQuqNQtA/ik5lBQAqHb9TgMTsoGh8TEAt0MSCUuQ4fuu2oNmJ0LGCkhgdHLcmZX/wCoChYBII1/bYNe0OeiAFO8GNgBzLuORpFpKOiu9tXSxbmPv0ivxCMrtQix0/FvrDGEmVII7h1JZlPQlW328oV7CUlZlHOHUxFCHAru/j4Q3i5nxULmZXHdNL65lcjrCk5BDki1FWPnvr5QnMnFikFk8iW8YPYQyhyQQfT0i0TJQoJaYEqCXItUHSKIzCCRvr9IPJn2eHol2FzEKdBbMK7A7n8wILVmGcZixdV32LwoMXQEU030b31jX9eXoNG5NEyXWjWkzEKzFCrUvtf0MWXDChZVL+ZhTZq06GOVVPUogkw1w3FKROSsm9/H9/rBpcmlvxLhYSQbBQ7p5ihSTq297RVz8IsAiyh6x1+JSFoUl3FFppYG/vlCM6WCA7ZgK/7WesLbTUcOs+cCeLvjHCFA5kChv/MUuVixEaxnUwI2oRtESA84LT0Z4Wkso7e+m8SnqIJAUp2FCAxpUNB5cgoBB2P0+t4QxAag3r76e6wpNj1AlzhcOCKt9eoiJB036sDWnr5RsBzduf26GGcKkOHcXFd7gH1+0WksjD20b67HlFhJwYsoM+rhgdn01MNYXDqJBABVTumjkE5g5saUroYszghkAyhQIACS4P8AcHU7i7MbWiMs1zBvhGCUhSFIGZj3knYG9nDOIveLS1zJilmyflS5YUqQLxrgnCMp/UkCrKUS1LDcafxDSVJcggDVmIHl7vHPln22xx6c7OdNgRr+Pf7REoO5Gxi2xfDkkul/9pLt51aFVywHu9AqvrlNOcaY1OUWvCcR8SXlXVQoeYNjHG9oOHGRMcPlNj9o6DgByzVJI0dOlH1i84vgEz5Skm+nIxFvHIceWLy6dPeNJW4iM7DlC1JOhgUsl41c9guWBzFwwk0hGaaw4SecxkDeMhjayWv/AE/8s4b/AJBZbzBYcucKylu5NwzDfmdLkQ7hldwigse8HBLkacjA/wClKSSoABmYAgX3Ia/WDcDJigyWo7gbsD5GjbRgR3W0N+R2vz9I3ipVECzJLA01Vv0HlG8MksRs3rQjoaRNAplFWtVJymrf6g7yFb94Jamr7xWkl2VQi9NecW6V5TYpsfvRqG3tmjMbIewcEkaUIvXxfoesEyCgWmNZYMuURq/vnE5EsE1sKxewyVIU1i0TQmLnCSQUB3tSAIwxNeretRE7ayFMPKPWDqk92niNIsMLhqAi+2rQnjV3T7u0Sr0t+zGJ+IoyyWIF9Cljm+xaJYycEqWgMdybAaW8aRQ4N0ErzFKgC3N9Ohhj+pM0qCQHUQGfUNmr1gs7EuojhpU26Spjb+OkBXgFKUym667xedkMSJ2K+DOyyxmyApUB3nICSCXWCaOLPsaXM3BAKKVCqSoEgVo9edYdyuN7Ekril8JIBL20IZ/WAYSW60tu/gKx3OLwQbKzg0DC5JY8rn1jkZSMhUhVFWI1tRjCl2LNJY2be1a3rVRPl+8Vcwvr929d/vBcVPd9C/pCyF38/HSNcYztWWE4YpaAQH5/X+Ybk4MvlUHehDdQH9K031i07N4xIDOGqC40bvNStaePSLpOCCiFNlUALihB02Bff0jLLPvS5j0r+HYQgOKkMBoWuAp7m1t9NbFZFNSLGxpcmtSK+UGmYdgQb2FA7OYTnSyRppbfY1ppSJ9qGwGNJOUU5CutKuRoYYmOkuDQ3HPRzt+ITlEJNPr7r+IYXNBZwWNwz7XYnT6RFx7Xy6DmkFy/eG2hc1p9t4RxsnMuhI0JGuoMOBAcZSatcVfSN8Wwy0ocfqJq4f8AMVOvSar+GTBmUl3ytXnV46fBLzBqRyvDcPkBbUn8Re4FbG8Tn3V4elB2x4Uys4F7xyEsVj13jeEEySekeUYlGRZEV478Y+Wd7CmGI/BiRDmDARdrIoUCMhlUmNQuQ0mgs3K46hiDt3T6w1hZxFUn8nQhjQtUgH7xWPlsSXbwP3DfaGk6gM92JPeBDhvAiLsJKfLC0qZswLkCzjVI2Iq3Lq0MGpzlahBBeuhZve8Hl1q7EWL2IsSQGHiI0uXlUSkZbkeIqx1AqByaJ38AqEP3VX30NCSDqKB/KIrxDOKhz60Y36l+cSzgKD0Gjf2m48D9IRVNJvX3vCK09nExPeYKs9gTVn2POx9Yr5MtlUBfUKDHZjGlTO6oaFvAjXyJ841w9ydzo8VJ0rF0WAlhugPp0geFIYihI6eDRZYTDEoBu21xFQiWQogsTmZwfY8ImdtqbKgEkka/vZqaWipWnNMAe5ry90h3FHYuljca6g+/KFuGSSqYSf0gb78rQ4V7GxmFIBU1i1fo3QO8JypSk5FAEFxlLUoQb7R0hw4apGRQGZj8qg/ocw9I0jDZCkNTQ3Gmpg5HZ2HwnhMszPiqlpJzBT5lg5nzOGO/r5R2xwqTXep97xRZQlLJc+d9os8RimShIIygVa7860jPK77VJ8I40FBAdxpyvrrf62tFT2qwiVy/ipBC0O/1UPC/R4e45mMvMg0TQtU2pQPSl4o8RPWrCKUSWJof7rC+uogwtt2ecmnLYtNXAMRkocw67hjcMPew/MBTLy+/SOnbDTpez9FBmdwa+FbdTHd4R8tn8Kqbk/1f1r55wycJYcqq1zbVqOAwPm0dZg+0EqXJUsqKgBux/wAUgj5SdhaMMp3ttjetGON434XdNFEUD25i+zeEVMhZWHNzf35wph0GcBNmVXMJJFmBPcSG0AaOhlcOSlINWpcnr9ofpM7VqjsQ1TpV6UNmr6DaMWSR0ZuQZjrbnA8U2bbd6bvXQxpDGgDk6N5C0KnDuAS6g5sXv57QvxvEFSs1WFq/RvCNY3FCWjLQk3ceOmoitJzqAe5c9NIPhfR+EnQvFtJSxgErCNUCGAoAxlb23k6X2COZJSY8x7VYLLOVRqx6LgJusUPbHDBXeaCZarPyTccDJRBwmHESBAvhxpycoJEZBfhGMhbgI0MDWK7mM+JXYPaGcLOAJdO5HhG6RZK2TUXIGYCoN9afeJ/1IIyu4AvUPdix1D+UbGMJWlksCguKMSFLVmHOmWG8PiZSgQoAPrSJ4w9qdQavlGpcWwlSTmSD/tP1iGG4eguc7M1DBpKqnIoREuFLyrHhWOgxPCEZHzOW0tHNpJBcfp/hoqTpeD0TB96Xb683jm8bIKZqgWUSXpt9otezmOCkgPe48LGNdopBYKGjvQUBN784xnV06L3FFiphDAX1YltaesS4Kg5lA62+31iXw8xtYPt6xvDy8q718LUtF30me3QyEUYkADkzhyx5V6RZYOdLQwmDNL/S3VmB1HNxFfhJgNNKnrty0eJTJoBoElL7ddetfDpGTXS6xfwMpXJWoHUKSoJs9WDChiuwoTMzLE0DUg/MG0/Ht05uPLCrK12cCoL3/eD4SdqUh9xry5QbLjQ+IpYd2ac7fpB6H1EVeJkr+EUqKlsxKlkuWukA2vF8ZoetG3NBzO0LYidazcuh3gmWvRXHftwOJQUqIvp16+kalLcEWpTrp75wxxUHOos1fKghSXHTO4xvVYmWolzY/K5ZL8+kOSMFMUUpUSsCyU28WvFjw2Wlg4Cg+renOLzCZUj5QHDuL8xbnfrE3LRyHOFpNHa1BtY3tp6Q1xDFsABt0rudvtWFFTg17e35eWkKTJhWb0Gu27l9njK1pGkS1TFFt/BoFxLiCcOMiQDMa926j7RX8Q7SBI+HIAU362p4D9XWKcAqVnWXUa/vBMbe6LlPUWMtX6phJO1/GLThBzlSvKm0UIlk9OUdLwmUQkdIrK9DCdrUEivnyjThb7+UTnEWetKRVTMWUKsxEZa212ucPOygQPHzBMS0J4jEZkAjWEJeJcuk9RoYzsUpMR3FEGIrmCLbjeBSoCYC0c2qZWNsdVw+TG406Z8ZFcubyjIrjEdmJuDU/wAuU7GlwCPBjGp2HIby8fZh/EmzMSd6chEpZKRlWA9C409/eJ5UbIy0dw0DpfLWtWCj5CnjApeHJoPmowemvnaLH4FXDgOGO1XfnEFjK93cPtD5DYE+R+kWr6kxIuVeHnTfmxPjDzhOjqr4PY7kip8ogZeuzxPIF8OhalBKfInfeBJwwDAAlxU8/sPzFlLktYVcgNuQeWxMMzOGzEIzKQoJOpDD3SKmVhyqXAypkpRWjSqg/gz2EdXKxQmSzTkWPtor8PhjMPdBys+Ubm789jDQwi5YzfDWkPUkUNmbneFct9rmaqTKYlNaFjz1vBEio0LgPs9bedIsfgFwW158wG8YXxEtLsQRrbqfKDmrnBZLvlP383tb6wWYTZKXZgTrb1o1ecAQujcvHSNImMoPpVxs1ucRyV/WGJOFcXD7tpb7g+EWGFQxqAa6t/F2HiYQlYtlW5fk+pg06cwBFiQfoDXygtP+kOTVUBYMBqSNwPprCWKmZeQts9qQlNxzFhV6H7fb0gMyYVZczkFwedd+lIW03y7UHGR3yBpUtzYP6jzMDwSLK5t4+25xYYiSozFK0VmcmxBcnqAWMHweHCSNm/fxvHTzkjPZnh5qEgH7Ddw/i/OLMuzJSbX0vT11O8QlIYAAA57B9AQVUuA3S0C4rxJctkZWJLmmjZqtyD05bxHLdXMoHiZoSC6h3Xd9Pw+0c7icdMm9xLpRtqr/AHHblBcbnmrykhgo23pXnQjziwwuGEsVB8R7PLziuoe9kcPw0AAmphyXhAxfyhoABRGgr5n36QeTLch/lerCwiLlteOgJODFgn31h6bxeTJoS6rN94Di8QJcsqF9PzHIy80xZqVH6wYzl7VbqdOhTjPirzBxWL2XLExACrgUOsc9wicQQlSWB5aR0ol5bOTsPOFl0cs12puJKMuWwoYpMLxNMulT7tFl2hmEFian2wjmU4cqLD1pFY47nacsr8dZgMeicFINHs8UmNwJSoiC4fCMA7hQ1BizxSM8rdSfUQupSzlym3OiUdxGQx8MmMituZ6ph+wiCsmYskEunSFuI/8Aj8pmOhSlJPnz8I9KXlNKPEJqKgvaOj+WKXEK7DImy0/NLUga6mE8N2CzJDrIVzDjwEdtxTiyEJZShW52EE4fxmRNACFBTbXg/nhsOOlf+PUAvMmKKR5noYQHBMHLWQSSEqdyfFjyju8bikhYCnA8opMbwGTPLpluXuPrE3CT1AVw+Ow6VEplISCQzC53i4m8XRNSJcyW8svmo/SkLTuzBSgS0kEEUfQxx2K4TxCWoy05yHuGbwMLeU+BeTE4XDKAkkBW92F3MWa+OyvhhExaQguQTdX4jj5PZHGKUc7VG9Ytk9gJkyWl5yUkUFKD1iZc/wAGq6fBcMw8+WTkQdstorcZ2OlJSo94P/kS1XcRa8I7MKkSWzut7gsD4QfFBBWnvKcA5gTQRpwlncPTl5PAcPLLLlrWCzL/AMjpSHV9n0JlZihKstnLPV25weZw7EKIKVD4afr01i64fw9UyWy2B91hTCfgcXOOHW4myClIsWyENsYq+I8OlKUEyTlR3a1U9iSa3r9Y9PkcELBJZQG4fp4weX2clJB7gfeFfDsPFj2eW5CHmCz2Z6a00+kI4+YqWUpCCQGSzebb9dI9bm9nUiakd5hcUY7eUMr7PBKgJamRWjOx0iP4bN4scO5D6lrgaufMbbxhkhIB2/DV8vd49qm9lETEZZgSWswAPUloDK7IyhlSZKFBIIdt70hX/Hv6VeV4Zk1cc2sa0DtSnOLvHyET5ilu5ZCcrhmYglwAMlKkUtzjvZnZuShCkCSllXoPOFJvYlExJ7xQ4bunTWH/ABsgeeYXg8uavKh2R8xNUpd8oB1YBR8r6KcZ4bNlliCopstiQXNRmsT8p8THdzuxWJlBZkzwAQHGUOopAr1JS77kxWYKROS6MQcR3lC2VKUmmVTi1hTkOkK+P99hwEtfedaVBixYVqC3LQ+EdBgOEzJjCWglKgVAkGoFxQOdLfmO4T2blTWM2SAsgEzAy0qL1oXyuasGuawaXwuZICESznyqdJJSnIxcOGsUummhhzw/qpXmXGeFzMxzpWwZwEkhOmYKNgecU+CwmVQTmHMsKHZ77ece4/1i5k0SpuHdBBZaS6eYLsQekV/aHsvLnKMz4c1Yy2TOUFILu8sLOUPqLRX8uuqrlXmSsEUNmszjnUgdKu4MWHD1pZ2qf7RUBqMByj0jgfZDDyE5ky1qOVu+p6XIyME1NSWdyawKdw/DyXX3Ja1P3EpdwUkZKfKDmSW5DeFfBf0ctV4n2lmn4zkEBgz6wnLwqlqQ1jfwJceQj2vA9n0LCcnw8qGDTZClgfKopzEjXKqmr30p+M9kkrSZiAEzAo5UJSUhRdnbMWBagLc4fCyC5befYZ0nKo6UOh6Q+5CQpNd+YsYv53Y2ZNIlmTlUe8ohWYiidLOHFARQh3fNHSdn/wDx7KEnNMUV5wCGNACHBSRy9ImeO5KnkeQ4uii1BGo9N/8AT6X+qYX5kO2kZB/LL8ZXSz4hw2eoZxiCkioaAZcUoD/XD7teMjI1ynYWmG7NKmpKZ0zPm5Ra8D7MowjlBd941GRUxgW2J4emejKsBonhMKEBg1IyMiwmsFwaNtB/giMjIcKk53CwVZsxgErgSQonMoh7PGRkLQWkmSwZ4krBSzUpFYyMigJhpCUUApDCJYjIyFQM0DmxkZExRKalolhpFHjUZFfUmskCVJOhjIyChNUl7xASqxkZDBgSxCeN4elQ2jIyIMnPwSWSGtWDfCSzkVjIyK+kJKkAgMAIgqTVoyMhgQpakVk3gsszCslRcvleju/U1rf0pGRkPQI8V4YmVLdK5oKQKBZSCcwUokJZyoip5m0VfZbh3xEpxEybNUXdKcxagKO9/c4ANmesZGRnZ/sa4m8DQpROeaCSt8qmoouUuA4D+NEh6BmP/wCGlgPjYhgAkD4pFAzWbZ3vU6UjIyKkgbl8OQl6rU5d1F9AKMKCjtuTGRkZAH//2Q==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sp>
        <p:nvSpPr>
          <p:cNvPr id="22534" name="AutoShape 6" descr="data:image/jpeg;base64,/9j/4AAQSkZJRgABAQAAAQABAAD/2wCEAAkGBxQTEhUUExMUFBUXGBgZGBcYFxwYGhgYHRcWFxUYGBgdHSggGBwlHBcXIjEiJSkrLi4uGB8zODMsNygtLisBCgoKDg0OGhAQGiwkHCQsLCwsLCwsLCwsLCwsLCwsLCwsLCwsLCwsLCwsLCwsLCwsLCwsLCwsLCwsLCwsLCwsK//AABEIALYBFAMBIgACEQEDEQH/xAAbAAACAgMBAAAAAAAAAAAAAAADBAIFAAEGB//EAD0QAAECBAQDBgUDAwQBBQEAAAECEQADITEEEkFRBWFxBiKBkaHwEzKxwdFC4fEUUmIjcoKSBxczorLCFf/EABgBAAMBAQAAAAAAAAAAAAAAAAABAgME/8QAIREBAQACAgMBAQADAAAAAAAAAAECERIhAzFBURMEImH/2gAMAwEAAhEDEQA/APHHrDeGlgkOW516kUDwOThyXIBI9vBcKGUltDtS9uYpbXWM6UXfCpDOFIzJUlLrSQ9RbL/bVnuCCaxHjeFKlgJBJEsBXKpL25nyEAnY4AgSkgap7rkVfWwBJbaIYjELBDuqveGYtyoORF4x12oouS6iNdQz16a1jWJlqSO8CzMdDuCQK/ehgqMWouASLsxqK1iM8lg4PevqWvQmtCxv5RU3vtJfElIJQkNkBFbKUPm82hAkPSGThyzgFhAFyik1BEaQNkVicTAiM1MIaaCoJKlFVEpc8gSfAW9IFKT75xb4PDjUhiLAjyI0DwrdCLAoyrfdQLUoTo7mtTCqkkgEqUEBx3d/1NRyWIcvvtEUTSVJAJUP7n1tvu1qRriSwCAwYgqABb5qqBA8n5AREho4rDqzKIINSf0s1wx3r1gCsO9fA8vOz8ucO4OaFJCTQM4pVNALjfX9o0WoFBzuSDTepBOhg3YFWrCMCdHDOQd4D8MksNaRey5rEnMQVAhwHpq3Om+94GvFzCDJzkKBdJBYLDUT5VSRd63EPdGiuH4XMU5QhSgKOxvr6fUQX+hUn5gzM/K9+d4XE82LvrW+hBG/P8CHUEkGpozFzYexSFaAgKZRWoL60drdTSDguwpUuHq3Icn0gkuZZwDYEG/gdydeYDgQMYxLlwzkjoOjeHusdjRLGMFfz9/dYF8TaLbETkBOZKQTbvspnFGysGIdjuDbWrJc1boAwEVL0BDLzCBfBrDMgN0gmKaDZllWaEcSWtDaUawhineLxPaUoRtYgsiSWeBzIX1fxiI2TEZDvFirBumCs1UZlYMgxqZhS8HRIpDugHmjcajIRbdBih/ppYCWdemj84WwONyUYHM+bzDNzGUMQzGLLEcBEs5lzCrbUwrNCEgZArM/Rw1utY1z6hAYmW68wbK3zfKNgRt71isxcwFeYa0uxZmHpFjxYqSoZWUDSz5VXIH/AG9OcVawVO4YitN+nu8ZY/tOsw8xrXp5VeLjguP+Ec8yUFIsS32imqmpBYX8be/xFhw7iDkIYMXdzS3pFzXsmsZiEhRUhToUonLZoDxLH/EA7o6wPEYRQLgDLpXrUl2HnGYfCAgFbsbJFCdzyEK5HoCQnNTVi3W7RZYbBpIqTYlwwp5GNyZaBUJFNHJIG5BPvzaaZxAICglxSrWOrMw069HiN/gR/o0pbKCWu518g9vo4EaUgqUKEM/dy2ADtZnr1rGzxPMasSp3JzFlak17wO9231zCzaf6igwJSA1E1pY94ORqKA12evoKFVQS5b20ZLJLkmpJPjy2eIqW5J3icswUGZAYDmFf/YgEdHT/ANodkDMkJYd0UrdIuPCrHkeUJ4VYLps7tyqkvyHdHlGp2Kyq7oIASCmrXHdtsFE9RC9gRaKUHJ0lgaNXKfrA1yM6QbKTSpq2j6nUeAiU6aShKgBlVRSGfvZu6wtU2HKlobw2FoWAItloK0UKbkMwqS9ofwK+anOHNFpv/kBqf8hrve4L5IUQIbxmHBGZCnIuGY+INjCQU0I25qnpAJhJLmp3gqjGpaxAQYETmppSDiWDG8kTachOTPNoc+EVRBKUgwWZOGkM5/1L4AAvCK5YeIz51bxuZKUlioM4cRUmiNoAZoB8ARiVUiMxW0IbbMsCJGaQIGlJMQC2oYCCViC8aXioJOlA1EIzExUkoMBTxkBl2jIOIXvD+ITlDKCFEsAT+kanpBZyUhJBddmLsf1EkG1wP+3KN4HvEZUkIBY0u9gNzXTaF8Vg8oIFRuSVPzDmhiblu9jTUvFpD5nH/wAn0c+DeQ2g5xEoBNVXdgEuds1aCx8oRXIFbuRbyPjC7hJF9xR+lINShZnFXKStT6ZizXuLGm/WF8NhUhzoc3d2AFXL3DxoYopqBQigJ0q9LXeDSVuEkBmUbDUMzGDuAfDzg7lqsczDK9iSCL0vfzg2KxYUCkhItlUaAtzsOhaKbEzmUpCAUpUQw2NAT73h+UvOoAX+IAemZvPKwguH1UamSyP/AHO6Gfw0KdK+sLzpeYZhUfKwNQ3t4yfOExln5yC9WILkj0Ir12iWImZUZqva/wCoWPoR/wATBqlSvwa/SN40FNi6SAW8PsVKhtZJdiCU3Go3bxfyeBz5eZFv36c3fwhykr0TIZlmEpcMy1Q8oS0lJYOLsR5gg+hhGagvW1hy6esYcVpGirNEg3hJiGVmPctl/wAa5idNupPKLuUZa0DKXTlATQJfL3Spwz/pDEMHF45Uuym2MPYHGASctQUi/MqUt07/ACSh/wAYvW4azmzgHyzEuGZBJB0+Uq7p8OcVuO0UAcp9DEl4kEEMMhajfKSAe5/jV2celMw81gyqpV46i20KRUIlUDzRmKkFCm0NjoREQuDSR0z2g4mvFcpUElzDC4gaeIEuY3M7RKbN0i+7E9nzPX8Rb5A7E0o7FTm+o9doqT7T0l2U7NKnkzF91ANSf7vwKQ12/lolmTLTcJJOl2b7x1k/GoSyQMqEfKkPUjUkFrxwPafFGdiFKJdmHRr35xG91V6irSqkTlpjcmW4g0qS8K1MjSZZhedJiwBaAz1wpTpOWktAJiYbE4CEppcxpEhkRkaKDGRROhTiTLNgzEos/eDeY+0YpaVhTqKQjVPiCL2LP4HeF5agqWxNQ5GjhhmNr6+BhWTiR3gC7sXYG2ba9/rGUxPY8ucCohTqTTM7J1Ggs4N+USxGESku6iNKA00PzCvL1gCpILkODUMAK/kaQ9Km50EGpq25SAkKJIetQac71ir16BdUpOQsp2Z3SBU+JpQc6xP+nKUO4cFuRLAnpy0YPrEkSkJcMapNQ9/mD66RGUp5YvRSnINQWRYhIOmtoAHJQJmYTHSpFQX3NAdLtWBOZZcGoL71zOTTp6mJSEd9dQQUu45KT4AwKdJBAahF3s23LpDHoeckAlSfldxyFwGbajRubJKj3SAGAYvVmO9e9W2usBlK7qgal3Z7hvwDEpEwF2Je5Jahew3YV/MHprJKAnMlRB7qhV31vf3eGjOCkFWpuHAGxKQdK2Or1hSbNJNSDzAA+kLzCYPdZXpgDGN541KS5aIrQxYxSUiqCJm0gBVGJrBoDylOYJJlM7tAkKaHviJVVNHFU7FvUPtCXECCG0owrQ1dulYwHMctgKjpfp/EFRKf5tPy3vwiJmJBs1yT/aLAAdfSHFaOYMBaSlYAQKu9QxsDzirxuEUiYpLUH00iylYkKLswAJD6mznTl4mLSVlUirMaubtYE6u1Ym3R8duVRKJIDQbFtL7t1anbkPesWCwmW+Vsxp01vFNiTU+/YhybRZpLAyfizES3PeLEjQXU3QAx6vjcJ/T4VMuWn52Ki9UoA7oFdgI8z7LEf1MsmwP1dIPmRHqfaeWVFNSwSCdGT00Jt4QvJdReE25OfLdQLkgeLMzm/O1qxz6FOSTcknzjqDhSXSkFIZq61BNbuK+zHOYrDmWspIZozno/JARDOGLQqDBUPBWZuYijwLKCLRskgRpE4REOl5+DiunSymLSbi4FOAUI1xpWK9M0RkQmYasai+i0slTSgApoQaFrX89IWyOoqSMoNaValfB4PMSkUfKqu7XL9P4gSnYJUGu1aFxQgAdIWMDctCh9PAxPBTWVS+g8S43/AIg2EWlXdJNwxazvU3pzqzkwzOlguP1CgoACNTVia7QgHMISrMDd2sxDPTb9tAIxRYqQkA2yp33rzPk8OzMK4FXtajEWBB2+3KBziUBCm7wcc0s9AN2NtoW9ewicBNK2+GUEhqhmqHe4NHtGY3hS0DvCoo/0BP8AxJaE5vGJqlVWTWnKLrh6ipJCpjt3m0JysH52EO6DmsRJWDmAPlrq8LypuUgNYK8SQRX08o9C4bhVgt3VpmX+z++UUnavhCEzGQRn1AoANoqehuqLBYMrLC5rWkQx+CXLVlUnKdjHTcH4b8GXMXOZNsr1fpCXGMcqYEgoDFilTVfYmAlDIkqcghmrD+MyiSSUHNQBWkGkZWOZQB2NzEcXLUqUQWa4HOFy7DniqGUWgCZRdoYAaNKcjYAYghyddo2kxFnjbQHpZYed3KX/AI/EBGGKmPgxLbtfmI3w73pB59SBWnhyfc7RHqrk3EJcoD5nAvWgerEncbQUqdil2FCd/wAdIUmrsPvQ0/I9IjJxBAUBqB5uG60g0exMRNBNasP5DjqIr8QXt790jFzCT9OkRQkktFyaRbszw1wtJD3Eew43HBOGQVhpigOZAAv120rHC9ixLTMzLSVLsOR51tHa8ZSEgTphBU3dQP7nGX1D9Q9hGOd3dNMZqbUP9WErKQB3fm1q9R0BLc68mJxTACcjMGzNQ7iKsJYvqaW9B+IseDYwJISbFgOR25ROU/Fz8ricQlSFMYZwsx46PtZwjMPiIFrj7xzGDoYN7jHLHjTyjFZigXpD+KU0JThSDGJLFUFlOIG0EJpGggiliNQuqNQtA/ik5lBQAqHb9TgMTsoGh8TEAt0MSCUuQ4fuu2oNmJ0LGCkhgdHLcmZX/wCoChYBII1/bYNe0OeiAFO8GNgBzLuORpFpKOiu9tXSxbmPv0ivxCMrtQix0/FvrDGEmVII7h1JZlPQlW328oV7CUlZlHOHUxFCHAru/j4Q3i5nxULmZXHdNL65lcjrCk5BDki1FWPnvr5QnMnFikFk8iW8YPYQyhyQQfT0i0TJQoJaYEqCXItUHSKIzCCRvr9IPJn2eHol2FzEKdBbMK7A7n8wILVmGcZixdV32LwoMXQEU030b31jX9eXoNG5NEyXWjWkzEKzFCrUvtf0MWXDChZVL+ZhTZq06GOVVPUogkw1w3FKROSsm9/H9/rBpcmlvxLhYSQbBQ7p5ihSTq297RVz8IsAiyh6x1+JSFoUl3FFppYG/vlCM6WCA7ZgK/7WesLbTUcOs+cCeLvjHCFA5kChv/MUuVixEaxnUwI2oRtESA84LT0Z4Wkso7e+m8SnqIJAUp2FCAxpUNB5cgoBB2P0+t4QxAag3r76e6wpNj1AlzhcOCKt9eoiJB036sDWnr5RsBzduf26GGcKkOHcXFd7gH1+0WksjD20b67HlFhJwYsoM+rhgdn01MNYXDqJBABVTumjkE5g5saUroYszghkAyhQIACS4P8AcHU7i7MbWiMs1zBvhGCUhSFIGZj3knYG9nDOIveLS1zJilmyflS5YUqQLxrgnCMp/UkCrKUS1LDcafxDSVJcggDVmIHl7vHPln22xx6c7OdNgRr+Pf7REoO5Gxi2xfDkkul/9pLt51aFVywHu9AqvrlNOcaY1OUWvCcR8SXlXVQoeYNjHG9oOHGRMcPlNj9o6DgByzVJI0dOlH1i84vgEz5Skm+nIxFvHIceWLy6dPeNJW4iM7DlC1JOhgUsl41c9guWBzFwwk0hGaaw4SecxkDeMhjayWv/AE/8s4b/AJBZbzBYcucKylu5NwzDfmdLkQ7hldwigse8HBLkacjA/wClKSSoABmYAgX3Ia/WDcDJigyWo7gbsD5GjbRgR3W0N+R2vz9I3ipVECzJLA01Vv0HlG8MksRs3rQjoaRNAplFWtVJymrf6g7yFb94Jamr7xWkl2VQi9NecW6V5TYpsfvRqG3tmjMbIewcEkaUIvXxfoesEyCgWmNZYMuURq/vnE5EsE1sKxewyVIU1i0TQmLnCSQUB3tSAIwxNeretRE7ayFMPKPWDqk92niNIsMLhqAi+2rQnjV3T7u0Sr0t+zGJ+IoyyWIF9Cljm+xaJYycEqWgMdybAaW8aRQ4N0ErzFKgC3N9Ohhj+pM0qCQHUQGfUNmr1gs7EuojhpU26Spjb+OkBXgFKUym667xedkMSJ2K+DOyyxmyApUB3nICSCXWCaOLPsaXM3BAKKVCqSoEgVo9edYdyuN7Ekril8JIBL20IZ/WAYSW60tu/gKx3OLwQbKzg0DC5JY8rn1jkZSMhUhVFWI1tRjCl2LNJY2be1a3rVRPl+8Vcwvr929d/vBcVPd9C/pCyF38/HSNcYztWWE4YpaAQH5/X+Ybk4MvlUHehDdQH9K031i07N4xIDOGqC40bvNStaePSLpOCCiFNlUALihB02Bff0jLLPvS5j0r+HYQgOKkMBoWuAp7m1t9NbFZFNSLGxpcmtSK+UGmYdgQb2FA7OYTnSyRppbfY1ppSJ9qGwGNJOUU5CutKuRoYYmOkuDQ3HPRzt+ITlEJNPr7r+IYXNBZwWNwz7XYnT6RFx7Xy6DmkFy/eG2hc1p9t4RxsnMuhI0JGuoMOBAcZSatcVfSN8Wwy0ocfqJq4f8AMVOvSar+GTBmUl3ytXnV46fBLzBqRyvDcPkBbUn8Re4FbG8Tn3V4elB2x4Uys4F7xyEsVj13jeEEySekeUYlGRZEV478Y+Wd7CmGI/BiRDmDARdrIoUCMhlUmNQuQ0mgs3K46hiDt3T6w1hZxFUn8nQhjQtUgH7xWPlsSXbwP3DfaGk6gM92JPeBDhvAiLsJKfLC0qZswLkCzjVI2Iq3Lq0MGpzlahBBeuhZve8Hl1q7EWL2IsSQGHiI0uXlUSkZbkeIqx1AqByaJ38AqEP3VX30NCSDqKB/KIrxDOKhz60Y36l+cSzgKD0Gjf2m48D9IRVNJvX3vCK09nExPeYKs9gTVn2POx9Yr5MtlUBfUKDHZjGlTO6oaFvAjXyJ841w9ydzo8VJ0rF0WAlhugPp0geFIYihI6eDRZYTDEoBu21xFQiWQogsTmZwfY8ImdtqbKgEkka/vZqaWipWnNMAe5ry90h3FHYuljca6g+/KFuGSSqYSf0gb78rQ4V7GxmFIBU1i1fo3QO8JypSk5FAEFxlLUoQb7R0hw4apGRQGZj8qg/ocw9I0jDZCkNTQ3Gmpg5HZ2HwnhMszPiqlpJzBT5lg5nzOGO/r5R2xwqTXep97xRZQlLJc+d9os8RimShIIygVa7860jPK77VJ8I40FBAdxpyvrrf62tFT2qwiVy/ipBC0O/1UPC/R4e45mMvMg0TQtU2pQPSl4o8RPWrCKUSWJof7rC+uogwtt2ecmnLYtNXAMRkocw67hjcMPew/MBTLy+/SOnbDTpez9FBmdwa+FbdTHd4R8tn8Kqbk/1f1r55wycJYcqq1zbVqOAwPm0dZg+0EqXJUsqKgBux/wAUgj5SdhaMMp3ttjetGON434XdNFEUD25i+zeEVMhZWHNzf35wph0GcBNmVXMJJFmBPcSG0AaOhlcOSlINWpcnr9ofpM7VqjsQ1TpV6UNmr6DaMWSR0ZuQZjrbnA8U2bbd6bvXQxpDGgDk6N5C0KnDuAS6g5sXv57QvxvEFSs1WFq/RvCNY3FCWjLQk3ceOmoitJzqAe5c9NIPhfR+EnQvFtJSxgErCNUCGAoAxlb23k6X2COZJSY8x7VYLLOVRqx6LgJusUPbHDBXeaCZarPyTccDJRBwmHESBAvhxpycoJEZBfhGMhbgI0MDWK7mM+JXYPaGcLOAJdO5HhG6RZK2TUXIGYCoN9afeJ/1IIyu4AvUPdix1D+UbGMJWlksCguKMSFLVmHOmWG8PiZSgQoAPrSJ4w9qdQavlGpcWwlSTmSD/tP1iGG4eguc7M1DBpKqnIoREuFLyrHhWOgxPCEZHzOW0tHNpJBcfp/hoqTpeD0TB96Xb683jm8bIKZqgWUSXpt9otezmOCkgPe48LGNdopBYKGjvQUBN784xnV06L3FFiphDAX1YltaesS4Kg5lA62+31iXw8xtYPt6xvDy8q718LUtF30me3QyEUYkADkzhyx5V6RZYOdLQwmDNL/S3VmB1HNxFfhJgNNKnrty0eJTJoBoElL7ddetfDpGTXS6xfwMpXJWoHUKSoJs9WDChiuwoTMzLE0DUg/MG0/Ht05uPLCrK12cCoL3/eD4SdqUh9xry5QbLjQ+IpYd2ac7fpB6H1EVeJkr+EUqKlsxKlkuWukA2vF8ZoetG3NBzO0LYidazcuh3gmWvRXHftwOJQUqIvp16+kalLcEWpTrp75wxxUHOos1fKghSXHTO4xvVYmWolzY/K5ZL8+kOSMFMUUpUSsCyU28WvFjw2Wlg4Cg+renOLzCZUj5QHDuL8xbnfrE3LRyHOFpNHa1BtY3tp6Q1xDFsABt0rudvtWFFTg17e35eWkKTJhWb0Gu27l9njK1pGkS1TFFt/BoFxLiCcOMiQDMa926j7RX8Q7SBI+HIAU362p4D9XWKcAqVnWXUa/vBMbe6LlPUWMtX6phJO1/GLThBzlSvKm0UIlk9OUdLwmUQkdIrK9DCdrUEivnyjThb7+UTnEWetKRVTMWUKsxEZa212ucPOygQPHzBMS0J4jEZkAjWEJeJcuk9RoYzsUpMR3FEGIrmCLbjeBSoCYC0c2qZWNsdVw+TG406Z8ZFcubyjIrjEdmJuDU/wAuU7GlwCPBjGp2HIby8fZh/EmzMSd6chEpZKRlWA9C409/eJ5UbIy0dw0DpfLWtWCj5CnjApeHJoPmowemvnaLH4FXDgOGO1XfnEFjK93cPtD5DYE+R+kWr6kxIuVeHnTfmxPjDzhOjqr4PY7kip8ogZeuzxPIF8OhalBKfInfeBJwwDAAlxU8/sPzFlLktYVcgNuQeWxMMzOGzEIzKQoJOpDD3SKmVhyqXAypkpRWjSqg/gz2EdXKxQmSzTkWPtor8PhjMPdBys+Ubm789jDQwi5YzfDWkPUkUNmbneFct9rmaqTKYlNaFjz1vBEio0LgPs9bedIsfgFwW158wG8YXxEtLsQRrbqfKDmrnBZLvlP383tb6wWYTZKXZgTrb1o1ecAQujcvHSNImMoPpVxs1ucRyV/WGJOFcXD7tpb7g+EWGFQxqAa6t/F2HiYQlYtlW5fk+pg06cwBFiQfoDXygtP+kOTVUBYMBqSNwPprCWKmZeQts9qQlNxzFhV6H7fb0gMyYVZczkFwedd+lIW03y7UHGR3yBpUtzYP6jzMDwSLK5t4+25xYYiSozFK0VmcmxBcnqAWMHweHCSNm/fxvHTzkjPZnh5qEgH7Ddw/i/OLMuzJSbX0vT11O8QlIYAAA57B9AQVUuA3S0C4rxJctkZWJLmmjZqtyD05bxHLdXMoHiZoSC6h3Xd9Pw+0c7icdMm9xLpRtqr/AHHblBcbnmrykhgo23pXnQjziwwuGEsVB8R7PLziuoe9kcPw0AAmphyXhAxfyhoABRGgr5n36QeTLch/lerCwiLlteOgJODFgn31h6bxeTJoS6rN94Di8QJcsqF9PzHIy80xZqVH6wYzl7VbqdOhTjPirzBxWL2XLExACrgUOsc9wicQQlSWB5aR0ol5bOTsPOFl0cs12puJKMuWwoYpMLxNMulT7tFl2hmEFian2wjmU4cqLD1pFY47nacsr8dZgMeicFINHs8UmNwJSoiC4fCMA7hQ1BizxSM8rdSfUQupSzlym3OiUdxGQx8MmMituZ6ph+wiCsmYskEunSFuI/8Aj8pmOhSlJPnz8I9KXlNKPEJqKgvaOj+WKXEK7DImy0/NLUga6mE8N2CzJDrIVzDjwEdtxTiyEJZShW52EE4fxmRNACFBTbXg/nhsOOlf+PUAvMmKKR5noYQHBMHLWQSSEqdyfFjyju8bikhYCnA8opMbwGTPLpluXuPrE3CT1AVw+Ow6VEplISCQzC53i4m8XRNSJcyW8svmo/SkLTuzBSgS0kEEUfQxx2K4TxCWoy05yHuGbwMLeU+BeTE4XDKAkkBW92F3MWa+OyvhhExaQguQTdX4jj5PZHGKUc7VG9Ytk9gJkyWl5yUkUFKD1iZc/wAGq6fBcMw8+WTkQdstorcZ2OlJSo94P/kS1XcRa8I7MKkSWzut7gsD4QfFBBWnvKcA5gTQRpwlncPTl5PAcPLLLlrWCzL/AMjpSHV9n0JlZihKstnLPV25weZw7EKIKVD4afr01i64fw9UyWy2B91hTCfgcXOOHW4myClIsWyENsYq+I8OlKUEyTlR3a1U9iSa3r9Y9PkcELBJZQG4fp4weX2clJB7gfeFfDsPFj2eW5CHmCz2Z6a00+kI4+YqWUpCCQGSzebb9dI9bm9nUiakd5hcUY7eUMr7PBKgJamRWjOx0iP4bN4scO5D6lrgaufMbbxhkhIB2/DV8vd49qm9lETEZZgSWswAPUloDK7IyhlSZKFBIIdt70hX/Hv6VeV4Zk1cc2sa0DtSnOLvHyET5ilu5ZCcrhmYglwAMlKkUtzjvZnZuShCkCSllXoPOFJvYlExJ7xQ4bunTWH/ABsgeeYXg8uavKh2R8xNUpd8oB1YBR8r6KcZ4bNlliCopstiQXNRmsT8p8THdzuxWJlBZkzwAQHGUOopAr1JS77kxWYKROS6MQcR3lC2VKUmmVTi1hTkOkK+P99hwEtfedaVBixYVqC3LQ+EdBgOEzJjCWglKgVAkGoFxQOdLfmO4T2blTWM2SAsgEzAy0qL1oXyuasGuawaXwuZICESznyqdJJSnIxcOGsUummhhzw/qpXmXGeFzMxzpWwZwEkhOmYKNgecU+CwmVQTmHMsKHZ77ece4/1i5k0SpuHdBBZaS6eYLsQekV/aHsvLnKMz4c1Yy2TOUFILu8sLOUPqLRX8uuqrlXmSsEUNmszjnUgdKu4MWHD1pZ2qf7RUBqMByj0jgfZDDyE5ky1qOVu+p6XIyME1NSWdyawKdw/DyXX3Ja1P3EpdwUkZKfKDmSW5DeFfBf0ctV4n2lmn4zkEBgz6wnLwqlqQ1jfwJceQj2vA9n0LCcnw8qGDTZClgfKopzEjXKqmr30p+M9kkrSZiAEzAo5UJSUhRdnbMWBagLc4fCyC5befYZ0nKo6UOh6Q+5CQpNd+YsYv53Y2ZNIlmTlUe8ohWYiidLOHFARQh3fNHSdn/wDx7KEnNMUV5wCGNACHBSRy9ImeO5KnkeQ4uii1BGo9N/8AT6X+qYX5kO2kZB/LL8ZXSz4hw2eoZxiCkioaAZcUoD/XD7teMjI1ynYWmG7NKmpKZ0zPm5Ra8D7MowjlBd941GRUxgW2J4emejKsBonhMKEBg1IyMiwmsFwaNtB/giMjIcKk53CwVZsxgErgSQonMoh7PGRkLQWkmSwZ4krBSzUpFYyMigJhpCUUApDCJYjIyFQM0DmxkZExRKalolhpFHjUZFfUmskCVJOhjIyChNUl7xASqxkZDBgSxCeN4elQ2jIyIMnPwSWSGtWDfCSzkVjIyK+kJKkAgMAIgqTVoyMhgQpakVk3gsszCslRcvleju/U1rf0pGRkPQI8V4YmVLdK5oKQKBZSCcwUokJZyoip5m0VfZbh3xEpxEybNUXdKcxagKO9/c4ANmesZGRnZ/sa4m8DQpROeaCSt8qmoouUuA4D+NEh6BmP/wCGlgPjYhgAkD4pFAzWbZ3vU6UjIyKkgbl8OQl6rU5d1F9AKMKCjtuTGRkZAH//2Q==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AR"/>
          </a:p>
        </p:txBody>
      </p:sp>
      <p:pic>
        <p:nvPicPr>
          <p:cNvPr id="7" name="6 Imagen" descr="ciervo y conejo8.jpg"/>
          <p:cNvPicPr>
            <a:picLocks noChangeAspect="1"/>
          </p:cNvPicPr>
          <p:nvPr/>
        </p:nvPicPr>
        <p:blipFill>
          <a:blip r:embed="rId2"/>
          <a:srcRect l="509" t="1075" r="986" b="936"/>
          <a:stretch>
            <a:fillRect/>
          </a:stretch>
        </p:blipFill>
        <p:spPr>
          <a:xfrm>
            <a:off x="642910" y="0"/>
            <a:ext cx="780465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http://i1194.photobucket.com/albums/aa376/tecnorapia/Ciervoadoptaaunconejo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1" y="0"/>
            <a:ext cx="8046939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iervo y conejo 3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0"/>
            <a:ext cx="7643866" cy="5159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iervo y conejo 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783" y="0"/>
            <a:ext cx="915756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latin typeface="Edwardian Script ITC" pitchFamily="66" charset="0"/>
              </a:rPr>
              <a:t>RaúlTM</a:t>
            </a:r>
            <a:endParaRPr lang="es-AR" sz="2000" dirty="0"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iervo y conejo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559" y="0"/>
            <a:ext cx="763488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5899" y="4561300"/>
            <a:ext cx="3632200" cy="63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Raúl\Documents\- Mis pps -\En elaboración\El amor y los animales\ciervo y conejo 7.jpg"/>
          <p:cNvPicPr>
            <a:picLocks noChangeAspect="1" noChangeArrowheads="1"/>
          </p:cNvPicPr>
          <p:nvPr/>
        </p:nvPicPr>
        <p:blipFill>
          <a:blip r:embed="rId2"/>
          <a:srcRect l="738" t="1067" r="1067" b="738"/>
          <a:stretch>
            <a:fillRect/>
          </a:stretch>
        </p:blipFill>
        <p:spPr bwMode="auto">
          <a:xfrm>
            <a:off x="832102" y="0"/>
            <a:ext cx="7597551" cy="5147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Raúl\Documents\- Mis pps -\En elaboración\El amor y los animales\avestruz y jiraf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854" y="42845"/>
            <a:ext cx="7586947" cy="50579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Raúl\Documents\- Mis pps -\En elaboración\El amor y los animales\avestruz y jiraf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5347" y="30629"/>
            <a:ext cx="7525439" cy="5092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acidcow.com/pics/20100526/is_it_love_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2367" y="59706"/>
            <a:ext cx="7430284" cy="50521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acidcow.com/pics/20100526/is_it_love_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7789" y="36940"/>
            <a:ext cx="6786390" cy="50699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Raúl\Documents\- Mis pps -\En elaboración\El amor y los animales\avestruz y jiraf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5928" y="39671"/>
            <a:ext cx="7943161" cy="50571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aúl\Documents\- Mis pps -\En elaboración\El amor y los animales\gato y rató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9107" y="41676"/>
            <a:ext cx="7163374" cy="5059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ato y rat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438" y="43434"/>
            <a:ext cx="3900547" cy="5057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ata y ratón.jpg"/>
          <p:cNvPicPr>
            <a:picLocks noChangeAspect="1"/>
          </p:cNvPicPr>
          <p:nvPr/>
        </p:nvPicPr>
        <p:blipFill>
          <a:blip r:embed="rId2"/>
          <a:srcRect b="50216"/>
          <a:stretch>
            <a:fillRect/>
          </a:stretch>
        </p:blipFill>
        <p:spPr>
          <a:xfrm>
            <a:off x="959515" y="43513"/>
            <a:ext cx="7192967" cy="5057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678" t="597" r="399" b="692"/>
          <a:stretch>
            <a:fillRect/>
          </a:stretch>
        </p:blipFill>
        <p:spPr bwMode="auto">
          <a:xfrm>
            <a:off x="1002535" y="39061"/>
            <a:ext cx="7205030" cy="5047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lum bright="20000" contrast="30000"/>
          </a:blip>
          <a:srcRect l="549" t="549" r="549" b="549"/>
          <a:stretch>
            <a:fillRect/>
          </a:stretch>
        </p:blipFill>
        <p:spPr bwMode="auto">
          <a:xfrm>
            <a:off x="1185166" y="30380"/>
            <a:ext cx="6769011" cy="5081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ata con su cria y un ratón2.jpg"/>
          <p:cNvPicPr>
            <a:picLocks noChangeAspect="1"/>
          </p:cNvPicPr>
          <p:nvPr/>
        </p:nvPicPr>
        <p:blipFill>
          <a:blip r:embed="rId2">
            <a:lum bright="20000" contrast="40000"/>
          </a:blip>
          <a:srcRect b="6494"/>
          <a:stretch>
            <a:fillRect/>
          </a:stretch>
        </p:blipFill>
        <p:spPr>
          <a:xfrm>
            <a:off x="927884" y="35736"/>
            <a:ext cx="7246632" cy="5076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51" t="549" r="549" b="251"/>
          <a:stretch>
            <a:fillRect/>
          </a:stretch>
        </p:blipFill>
        <p:spPr bwMode="auto">
          <a:xfrm>
            <a:off x="1150706" y="0"/>
            <a:ext cx="6859818" cy="5149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 l="730" t="1041" r="1041" b="730"/>
          <a:stretch>
            <a:fillRect/>
          </a:stretch>
        </p:blipFill>
        <p:spPr bwMode="auto">
          <a:xfrm>
            <a:off x="1275578" y="0"/>
            <a:ext cx="658595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flip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gre-y-cerdi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136" y="44476"/>
            <a:ext cx="7031246" cy="50563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gre-y-cerd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467" y="40607"/>
            <a:ext cx="7238082" cy="505459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gre-y-cerdo1.jpg"/>
          <p:cNvPicPr>
            <a:picLocks noChangeAspect="1"/>
          </p:cNvPicPr>
          <p:nvPr/>
        </p:nvPicPr>
        <p:blipFill>
          <a:blip r:embed="rId2"/>
          <a:srcRect l="46667"/>
          <a:stretch>
            <a:fillRect/>
          </a:stretch>
        </p:blipFill>
        <p:spPr>
          <a:xfrm>
            <a:off x="3038871" y="37421"/>
            <a:ext cx="3031424" cy="50523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251" t="555" r="555" b="251"/>
          <a:stretch>
            <a:fillRect/>
          </a:stretch>
        </p:blipFill>
        <p:spPr bwMode="auto">
          <a:xfrm>
            <a:off x="1143249" y="38308"/>
            <a:ext cx="6744828" cy="50514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igre-y-cerd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889" y="32975"/>
            <a:ext cx="6698256" cy="50609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">
        <p14:conveyor dir="l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jabalí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42" y="66944"/>
            <a:ext cx="7810646" cy="5011832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jabalí3.jpg"/>
          <p:cNvPicPr>
            <a:picLocks noChangeAspect="1"/>
          </p:cNvPicPr>
          <p:nvPr/>
        </p:nvPicPr>
        <p:blipFill>
          <a:blip r:embed="rId2"/>
          <a:srcRect t="17378" b="62048"/>
          <a:stretch>
            <a:fillRect/>
          </a:stretch>
        </p:blipFill>
        <p:spPr>
          <a:xfrm>
            <a:off x="772987" y="49083"/>
            <a:ext cx="7566779" cy="5029693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jabalí3.jpg"/>
          <p:cNvPicPr>
            <a:picLocks noChangeAspect="1"/>
          </p:cNvPicPr>
          <p:nvPr/>
        </p:nvPicPr>
        <p:blipFill>
          <a:blip r:embed="rId2"/>
          <a:srcRect b="83221"/>
          <a:stretch>
            <a:fillRect/>
          </a:stretch>
        </p:blipFill>
        <p:spPr>
          <a:xfrm>
            <a:off x="-1" y="55772"/>
            <a:ext cx="9099933" cy="5045037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latin typeface="Edwardian Script ITC" pitchFamily="66" charset="0"/>
              </a:rPr>
              <a:t>RaúlTM</a:t>
            </a:r>
            <a:endParaRPr lang="es-AR" sz="2000" dirty="0"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jabalí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316" y="65689"/>
            <a:ext cx="7425367" cy="5012124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06" y="52422"/>
            <a:ext cx="7819981" cy="5037371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91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jabalí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317" y="65690"/>
            <a:ext cx="7459437" cy="5035120"/>
          </a:xfrm>
          <a:prstGeom prst="rect">
            <a:avLst/>
          </a:prstGeom>
          <a:ln w="1270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rangutan y perr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63" y="77587"/>
            <a:ext cx="7744857" cy="49954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rangutan y perro5.jpg"/>
          <p:cNvPicPr>
            <a:picLocks noChangeAspect="1"/>
          </p:cNvPicPr>
          <p:nvPr/>
        </p:nvPicPr>
        <p:blipFill>
          <a:blip r:embed="rId2"/>
          <a:srcRect l="350" t="599" r="891" b="724"/>
          <a:stretch>
            <a:fillRect/>
          </a:stretch>
        </p:blipFill>
        <p:spPr>
          <a:xfrm>
            <a:off x="848300" y="72035"/>
            <a:ext cx="7392317" cy="50024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rangutan y perro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20" y="88135"/>
            <a:ext cx="8159086" cy="49906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rangutan y perr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265" y="66100"/>
            <a:ext cx="7532610" cy="49840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4 Rectángulo"/>
          <p:cNvSpPr/>
          <p:nvPr/>
        </p:nvSpPr>
        <p:spPr>
          <a:xfrm>
            <a:off x="4500562" y="0"/>
            <a:ext cx="71438" cy="51435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orangutan y perro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344" y="59207"/>
            <a:ext cx="6092327" cy="50160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53" y="80561"/>
            <a:ext cx="8835528" cy="49699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64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erro y orangut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855" y="43379"/>
            <a:ext cx="6731306" cy="5048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14:vortex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nado y per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707" y="0"/>
            <a:ext cx="773458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nado y perr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3770" y="0"/>
            <a:ext cx="5396459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nado y perra 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1067" y="0"/>
            <a:ext cx="564186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enado y perr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3" y="0"/>
            <a:ext cx="9145647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upercachorros.org/wp-content/uploads/2013/12/kate-and-pip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8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99" y="0"/>
            <a:ext cx="6855602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86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be tigre y bebe orangutá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053" y="77118"/>
            <a:ext cx="7485962" cy="49906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ra y ga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912" y="87815"/>
            <a:ext cx="7987227" cy="49885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prstClr val="white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prstClr val="white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5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bra y mo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5418" y="76721"/>
            <a:ext cx="7282147" cy="49825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prstClr val="white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prstClr val="white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89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ata cria perritos y gatit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059" y="99152"/>
            <a:ext cx="7518728" cy="49708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83" y="89013"/>
            <a:ext cx="7480452" cy="4972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07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66" b="4187"/>
          <a:stretch/>
        </p:blipFill>
        <p:spPr>
          <a:xfrm>
            <a:off x="539827" y="94997"/>
            <a:ext cx="8049200" cy="49507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97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99" y="88136"/>
            <a:ext cx="6996082" cy="49905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71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47" y="87576"/>
            <a:ext cx="7634690" cy="49593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2 CuadroTexto"/>
          <p:cNvSpPr txBox="1"/>
          <p:nvPr/>
        </p:nvSpPr>
        <p:spPr>
          <a:xfrm rot="19172309">
            <a:off x="8093281" y="4499950"/>
            <a:ext cx="1032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Edwardian Script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22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652664" y="1365192"/>
            <a:ext cx="1833515" cy="240065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AR" sz="150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Fin</a:t>
            </a:r>
            <a:endParaRPr lang="es-AR" sz="150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3608" y="4389608"/>
            <a:ext cx="780931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es-AR" sz="3600" b="1" dirty="0" err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Musica</a:t>
            </a:r>
            <a:r>
              <a:rPr lang="es-AR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: </a:t>
            </a:r>
            <a:r>
              <a:rPr lang="en-US" sz="3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Friends will be Friends - Queen</a:t>
            </a:r>
          </a:p>
          <a:p>
            <a:pPr algn="r"/>
            <a:endParaRPr lang="es-AR" sz="3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4219" y="3791456"/>
            <a:ext cx="64593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es-AR" sz="3600" b="1" dirty="0" err="1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Imagenes</a:t>
            </a:r>
            <a:r>
              <a:rPr lang="es-AR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ways  forever" pitchFamily="2" charset="0"/>
              </a:rPr>
              <a:t>:  Internet</a:t>
            </a:r>
            <a:endParaRPr lang="es-AR" sz="3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ways  forever" pitchFamily="2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413278">
            <a:off x="668959" y="519096"/>
            <a:ext cx="3384376" cy="33337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9004" y="429130"/>
            <a:ext cx="2984286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364969" y="62753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AR" dirty="0" err="1">
                <a:solidFill>
                  <a:prstClr val="white"/>
                </a:solidFill>
              </a:rPr>
              <a:t>Queen</a:t>
            </a:r>
            <a:r>
              <a:rPr lang="es-AR" dirty="0">
                <a:solidFill>
                  <a:prstClr val="white"/>
                </a:solidFill>
              </a:rPr>
              <a:t> es una banda británica de rock formada en Londres en 1970, originalmente compuesto por </a:t>
            </a:r>
            <a:r>
              <a:rPr lang="es-AR" dirty="0" err="1">
                <a:solidFill>
                  <a:prstClr val="white"/>
                </a:solidFill>
              </a:rPr>
              <a:t>Freddie</a:t>
            </a:r>
            <a:r>
              <a:rPr lang="es-AR" dirty="0">
                <a:solidFill>
                  <a:prstClr val="white"/>
                </a:solidFill>
              </a:rPr>
              <a:t> Mercury, Brian </a:t>
            </a:r>
            <a:r>
              <a:rPr lang="es-AR" dirty="0" err="1">
                <a:solidFill>
                  <a:prstClr val="white"/>
                </a:solidFill>
              </a:rPr>
              <a:t>May</a:t>
            </a:r>
            <a:r>
              <a:rPr lang="es-AR" dirty="0">
                <a:solidFill>
                  <a:prstClr val="white"/>
                </a:solidFill>
              </a:rPr>
              <a:t>, John </a:t>
            </a:r>
            <a:r>
              <a:rPr lang="es-AR" dirty="0" err="1">
                <a:solidFill>
                  <a:prstClr val="white"/>
                </a:solidFill>
              </a:rPr>
              <a:t>Deacon</a:t>
            </a:r>
            <a:r>
              <a:rPr lang="es-AR" dirty="0">
                <a:solidFill>
                  <a:prstClr val="white"/>
                </a:solidFill>
              </a:rPr>
              <a:t> y Roger Taylor</a:t>
            </a:r>
            <a:r>
              <a:rPr lang="es-AR" dirty="0" smtClean="0">
                <a:solidFill>
                  <a:prstClr val="white"/>
                </a:solidFill>
              </a:rPr>
              <a:t>. </a:t>
            </a:r>
            <a:endParaRPr lang="es-AR" dirty="0">
              <a:solidFill>
                <a:prstClr val="white"/>
              </a:solidFill>
            </a:endParaRPr>
          </a:p>
          <a:p>
            <a:pPr algn="r"/>
            <a:r>
              <a:rPr lang="es-AR" dirty="0">
                <a:solidFill>
                  <a:prstClr val="white"/>
                </a:solidFill>
              </a:rPr>
              <a:t>Origen: Londres, Reino Unido</a:t>
            </a: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6326" name="Picture 6" descr="http://www.gifss.com/banderas/inglaterra/ingla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15766"/>
            <a:ext cx="12573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3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00"/>
                            </p:stCondLst>
                            <p:childTnLst>
                              <p:par>
                                <p:cTn id="2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00"/>
                            </p:stCondLst>
                            <p:childTnLst>
                              <p:par>
                                <p:cTn id="36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  <p:bldP spid="7" grpId="1"/>
      <p:bldP spid="8" grpId="0"/>
      <p:bldP spid="8" grpId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166</Words>
  <Application>Microsoft Office PowerPoint</Application>
  <PresentationFormat>Presentación en pantalla (16:9)</PresentationFormat>
  <Paragraphs>90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3" baseType="lpstr">
      <vt:lpstr>Arial</vt:lpstr>
      <vt:lpstr>Calibri</vt:lpstr>
      <vt:lpstr>Berlin Sans FB Demi</vt:lpstr>
      <vt:lpstr>always  forever</vt:lpstr>
      <vt:lpstr>Edwardian Script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Raúl Tarulla</dc:creator>
  <cp:lastModifiedBy>Raúl Tarulla</cp:lastModifiedBy>
  <cp:revision>73</cp:revision>
  <dcterms:created xsi:type="dcterms:W3CDTF">2014-07-29T14:41:15Z</dcterms:created>
  <dcterms:modified xsi:type="dcterms:W3CDTF">2014-07-31T17:45:29Z</dcterms:modified>
</cp:coreProperties>
</file>