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37" r:id="rId3"/>
    <p:sldId id="256" r:id="rId4"/>
    <p:sldId id="257" r:id="rId5"/>
    <p:sldId id="258" r:id="rId6"/>
    <p:sldId id="259" r:id="rId7"/>
    <p:sldId id="260" r:id="rId8"/>
    <p:sldId id="261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92" r:id="rId20"/>
    <p:sldId id="293" r:id="rId21"/>
    <p:sldId id="294" r:id="rId22"/>
    <p:sldId id="295" r:id="rId23"/>
    <p:sldId id="306" r:id="rId24"/>
    <p:sldId id="307" r:id="rId25"/>
    <p:sldId id="308" r:id="rId26"/>
    <p:sldId id="352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323" r:id="rId39"/>
    <p:sldId id="324" r:id="rId40"/>
    <p:sldId id="325" r:id="rId41"/>
    <p:sldId id="321" r:id="rId42"/>
    <p:sldId id="326" r:id="rId43"/>
    <p:sldId id="322" r:id="rId44"/>
    <p:sldId id="339" r:id="rId45"/>
    <p:sldId id="340" r:id="rId46"/>
    <p:sldId id="341" r:id="rId47"/>
    <p:sldId id="345" r:id="rId48"/>
    <p:sldId id="343" r:id="rId49"/>
    <p:sldId id="344" r:id="rId50"/>
    <p:sldId id="342" r:id="rId51"/>
    <p:sldId id="347" r:id="rId52"/>
    <p:sldId id="348" r:id="rId53"/>
    <p:sldId id="349" r:id="rId54"/>
    <p:sldId id="350" r:id="rId55"/>
    <p:sldId id="351" r:id="rId56"/>
    <p:sldId id="353" r:id="rId57"/>
    <p:sldId id="346" r:id="rId58"/>
  </p:sldIdLst>
  <p:sldSz cx="9144000" cy="5143500" type="screen16x9"/>
  <p:notesSz cx="6858000" cy="9144000"/>
  <p:embeddedFontLst>
    <p:embeddedFont>
      <p:font typeface="always  forever" pitchFamily="2" charset="0"/>
      <p:regular r:id="rId60"/>
    </p:embeddedFont>
    <p:embeddedFont>
      <p:font typeface="Calibri" pitchFamily="34" charset="0"/>
      <p:regular r:id="rId61"/>
      <p:bold r:id="rId62"/>
      <p:italic r:id="rId63"/>
      <p:boldItalic r:id="rId64"/>
    </p:embeddedFont>
    <p:embeddedFont>
      <p:font typeface="Berlin Sans FB Demi" pitchFamily="34" charset="0"/>
      <p:bold r:id="rId65"/>
    </p:embeddedFont>
    <p:embeddedFont>
      <p:font typeface="Edwardian Script ITC" pitchFamily="66" charset="0"/>
      <p:regular r:id="rId66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M3p9rCGMev0GTRp3F1LUg==" hashData="LwBeKj33LBdlLYxXLbtACHD3j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60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4.fntdata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1.fntdata"/><Relationship Id="rId65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5.fntdata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3.fntdata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21101-2B82-41F7-A448-9A8369BB1FAA}" type="datetimeFigureOut">
              <a:rPr lang="es-AR" smtClean="0"/>
              <a:t>31/07/2014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BB709-2637-49AE-8052-7297B7B489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77165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CBB709-2637-49AE-8052-7297B7B4890C}" type="slidenum">
              <a:rPr lang="es-AR" smtClean="0"/>
              <a:t>51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26833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978A8-E3C3-45F7-83A4-923881A599A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745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4BFD1C-DF34-4FED-A5BE-A8E32D1852D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loma-mon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2285998"/>
            <a:ext cx="4143374" cy="248602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LeftFacing">
              <a:rot lat="623785" lon="1200000" rev="21386789"/>
            </a:camera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 rot="20637642">
            <a:off x="71613" y="1195749"/>
            <a:ext cx="7461658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96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lways  forever" pitchFamily="2" charset="0"/>
              </a:rPr>
              <a:t>Amistades ejemplares  </a:t>
            </a:r>
            <a:r>
              <a:rPr lang="es-AR" sz="9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lways  forever" pitchFamily="2" charset="0"/>
              </a:rPr>
              <a:t>I</a:t>
            </a:r>
            <a:endParaRPr lang="es-AR" sz="9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300" endPos="45500" dir="5400000" sy="-100000" algn="bl" rotWithShape="0"/>
              </a:effectLst>
              <a:latin typeface="always  forever" pitchFamily="2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 rot="19172309">
            <a:off x="8093281" y="4346062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9512" y="4692807"/>
            <a:ext cx="1982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Avance 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  <p:sndAc>
          <p:stSnd loop="1">
            <p:snd r:embed="rId2" name="Don't Bring Me Down - Electric Light Orchestra.wav"/>
          </p:stSnd>
        </p:sndAc>
      </p:transition>
    </mc:Choice>
    <mc:Fallback xmlns="">
      <p:transition spd="med" advClick="0" advTm="4000">
        <p:fade/>
        <p:sndAc>
          <p:stSnd loop="1">
            <p:snd r:embed="rId4" name="Don't Bring Me Down - Electric Light Orches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5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aúl\Documents\- Mis pps -\En elaboración\El amor y los animales\chimpancé y tigrecito blanc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84791" y="-1"/>
            <a:ext cx="7987737" cy="5152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aúl\Documents\- Mis pps -\En elaboración\El amor y los animales\chimpancé y tigrecito blanc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"/>
            <a:ext cx="3643338" cy="5143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Raúl\Documents\- Mis pps -\En elaboración\El amor y los animales\chimpancé y tigrecito blanco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375438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aúl\Documents\- Mis pps -\En elaboración\El amor y los animales\chimpancé y tigrecito blanco4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b="79575"/>
          <a:stretch>
            <a:fillRect/>
          </a:stretch>
        </p:blipFill>
        <p:spPr bwMode="auto">
          <a:xfrm>
            <a:off x="571472" y="0"/>
            <a:ext cx="798838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aúl\Documents\- Mis pps -\En elaboración\El amor y los animales\chimpancé y tigrecito blanco4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t="59517" b="19619"/>
          <a:stretch>
            <a:fillRect/>
          </a:stretch>
        </p:blipFill>
        <p:spPr bwMode="auto">
          <a:xfrm>
            <a:off x="642910" y="0"/>
            <a:ext cx="782047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Raúl\Documents\- Mis pps -\En elaboración\El amor y los animales\chimpancé y tigrecito blanco4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t="20351" b="60756"/>
          <a:stretch>
            <a:fillRect/>
          </a:stretch>
        </p:blipFill>
        <p:spPr bwMode="auto">
          <a:xfrm>
            <a:off x="285720" y="0"/>
            <a:ext cx="8643966" cy="5148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aúl\Documents\- Mis pps -\En elaboración\El amor y los animales\chimpancé y tigrecito blanco4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t="80429"/>
          <a:stretch>
            <a:fillRect/>
          </a:stretch>
        </p:blipFill>
        <p:spPr bwMode="auto">
          <a:xfrm>
            <a:off x="387980" y="0"/>
            <a:ext cx="8358246" cy="5156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829" y="81643"/>
            <a:ext cx="7968342" cy="4980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429" y="70316"/>
            <a:ext cx="7543800" cy="4981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18" y="78558"/>
            <a:ext cx="8622681" cy="49724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889" y="77263"/>
            <a:ext cx="6627140" cy="4962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552" y="106731"/>
            <a:ext cx="8766277" cy="49224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01" y="76201"/>
            <a:ext cx="8865071" cy="49856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7970"/>
            <a:ext cx="8791154" cy="4944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9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5143" y="73479"/>
            <a:ext cx="8868228" cy="4988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3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26029" y="62049"/>
            <a:ext cx="6302828" cy="5010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elefant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399" y="76200"/>
            <a:ext cx="4261065" cy="4998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zorro y gat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404" y="87087"/>
            <a:ext cx="6662740" cy="49526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zorro y gat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61" y="130630"/>
            <a:ext cx="6989954" cy="4881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zorro y gat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23952"/>
            <a:ext cx="6988629" cy="48803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zorro y gato.jpg"/>
          <p:cNvPicPr>
            <a:picLocks noChangeAspect="1"/>
          </p:cNvPicPr>
          <p:nvPr/>
        </p:nvPicPr>
        <p:blipFill>
          <a:blip r:embed="rId2"/>
          <a:srcRect l="2810" t="68309" r="2698" b="1595"/>
          <a:stretch>
            <a:fillRect/>
          </a:stretch>
        </p:blipFill>
        <p:spPr>
          <a:xfrm>
            <a:off x="696686" y="121930"/>
            <a:ext cx="7728857" cy="49004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eona oso y tigre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1131438" y="50618"/>
            <a:ext cx="6923991" cy="50112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gre y oso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801658" y="58891"/>
            <a:ext cx="7558571" cy="50138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eona y oso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1393370" y="72125"/>
            <a:ext cx="6400801" cy="4965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97" y="82153"/>
            <a:ext cx="7756203" cy="49688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76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eona oso y tigre3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870247" y="115058"/>
            <a:ext cx="7424667" cy="49250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eona oso y tigre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1856" y="65314"/>
            <a:ext cx="6662057" cy="49965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hipopótamo y tortug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86" y="76479"/>
            <a:ext cx="7620000" cy="4976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ipopótamo y tortu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256" y="81912"/>
            <a:ext cx="7119257" cy="4964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ipopótamo y tortuga 3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1832" y="81624"/>
            <a:ext cx="6640311" cy="4980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livedoor.blogimg.jp/ikimonomatometyou/imgs/4/f/4f75f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39" y="112211"/>
            <a:ext cx="8010832" cy="4927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ipopótamo y tortuga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883" y="106135"/>
            <a:ext cx="6578602" cy="4933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ipopótamo y tortuga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546" y="86976"/>
            <a:ext cx="6603825" cy="4974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elblogalternativo.com/wp-content/uploads/2009/12/ow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699" y="81090"/>
            <a:ext cx="7484758" cy="4969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42" y="80008"/>
            <a:ext cx="7097487" cy="4968241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3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53455" y="106136"/>
            <a:ext cx="6506029" cy="4879522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1" y="106628"/>
            <a:ext cx="7213853" cy="4944326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171" y="85924"/>
            <a:ext cx="7369629" cy="4909793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543" y="115293"/>
            <a:ext cx="6727371" cy="4892113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28" y="99979"/>
            <a:ext cx="8791886" cy="4929222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689" y="102311"/>
            <a:ext cx="6573798" cy="4926889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chit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370" y="80264"/>
            <a:ext cx="6695087" cy="4927165"/>
          </a:xfrm>
          <a:prstGeom prst="rect">
            <a:avLst/>
          </a:prstGeom>
          <a:ln w="1905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0857" y="110490"/>
            <a:ext cx="7402285" cy="49225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585" y="81533"/>
            <a:ext cx="7440101" cy="494766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57" y="81535"/>
            <a:ext cx="7445829" cy="49514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7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0857" y="99735"/>
            <a:ext cx="7424058" cy="49295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778" y="90895"/>
            <a:ext cx="7486907" cy="49600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179" y="121057"/>
            <a:ext cx="7432308" cy="48972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zor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971" y="103251"/>
            <a:ext cx="7424058" cy="49369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09" y="107406"/>
            <a:ext cx="7359234" cy="4900023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49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947" y="97972"/>
            <a:ext cx="6596278" cy="4909458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67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4" y="85408"/>
            <a:ext cx="6912429" cy="4949299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05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50" y="112353"/>
            <a:ext cx="7549193" cy="4905961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3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" t="999" r="999" b="485"/>
          <a:stretch/>
        </p:blipFill>
        <p:spPr bwMode="auto">
          <a:xfrm>
            <a:off x="629331" y="76055"/>
            <a:ext cx="7894184" cy="4985802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42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652664" y="1365192"/>
            <a:ext cx="1833515" cy="240065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1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Fin</a:t>
            </a:r>
            <a:endParaRPr lang="es-AR" sz="15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ways  forever" pitchFamily="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3608" y="4389608"/>
            <a:ext cx="780931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es-AR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Musica</a:t>
            </a:r>
            <a:r>
              <a:rPr lang="es-A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: </a:t>
            </a:r>
            <a:r>
              <a:rPr lang="en-U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Don't Bring Me Down - Electric Light </a:t>
            </a:r>
            <a:r>
              <a:rPr 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Orchestra - 1979</a:t>
            </a:r>
            <a:r>
              <a:rPr lang="es-A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    </a:t>
            </a:r>
            <a:endParaRPr lang="es-AR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ways  forever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4219" y="3791456"/>
            <a:ext cx="64593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es-AR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Imagenes</a:t>
            </a:r>
            <a:r>
              <a:rPr lang="es-A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:  Internet</a:t>
            </a:r>
            <a:endParaRPr lang="es-AR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ways  forever" pitchFamily="2" charset="0"/>
            </a:endParaRPr>
          </a:p>
        </p:txBody>
      </p:sp>
      <p:pic>
        <p:nvPicPr>
          <p:cNvPr id="56322" name="Picture 2" descr="http://www.sonymusic.co.jp/artist/ElectricLightOrch/photo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0E0E0"/>
              </a:clrFrom>
              <a:clrTo>
                <a:srgbClr val="E0E0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9" r="13377"/>
          <a:stretch/>
        </p:blipFill>
        <p:spPr bwMode="auto">
          <a:xfrm rot="20413278">
            <a:off x="668959" y="471473"/>
            <a:ext cx="3384376" cy="34290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56324" name="Picture 4" descr="http://upload.wikimedia.org/wikipedia/en/9/9c/Electric_Light_Orchestra_(logo_-_1976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72" y="429130"/>
            <a:ext cx="340995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364969" y="62753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</a:rPr>
              <a:t>Electric Light Orchestra </a:t>
            </a:r>
            <a:r>
              <a:rPr lang="en-US" dirty="0" err="1">
                <a:solidFill>
                  <a:schemeClr val="bg1"/>
                </a:solidFill>
              </a:rPr>
              <a:t>fue</a:t>
            </a:r>
            <a:r>
              <a:rPr lang="en-US" dirty="0">
                <a:solidFill>
                  <a:schemeClr val="bg1"/>
                </a:solidFill>
              </a:rPr>
              <a:t> un </a:t>
            </a:r>
            <a:r>
              <a:rPr lang="en-US" dirty="0" err="1">
                <a:solidFill>
                  <a:schemeClr val="bg1"/>
                </a:solidFill>
              </a:rPr>
              <a:t>grupo</a:t>
            </a:r>
            <a:r>
              <a:rPr lang="en-US" dirty="0">
                <a:solidFill>
                  <a:schemeClr val="bg1"/>
                </a:solidFill>
              </a:rPr>
              <a:t> de rock </a:t>
            </a:r>
            <a:r>
              <a:rPr lang="en-US" dirty="0" err="1">
                <a:solidFill>
                  <a:schemeClr val="bg1"/>
                </a:solidFill>
              </a:rPr>
              <a:t>británico</a:t>
            </a:r>
            <a:r>
              <a:rPr lang="en-US" dirty="0">
                <a:solidFill>
                  <a:schemeClr val="bg1"/>
                </a:solidFill>
              </a:rPr>
              <a:t> de Birmingham, </a:t>
            </a:r>
            <a:r>
              <a:rPr lang="en-US" dirty="0" err="1">
                <a:solidFill>
                  <a:schemeClr val="bg1"/>
                </a:solidFill>
              </a:rPr>
              <a:t>Inglaterra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que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lanzó</a:t>
            </a:r>
            <a:r>
              <a:rPr lang="en-US" dirty="0">
                <a:solidFill>
                  <a:schemeClr val="bg1"/>
                </a:solidFill>
              </a:rPr>
              <a:t> once </a:t>
            </a:r>
            <a:r>
              <a:rPr lang="en-US" dirty="0" err="1">
                <a:solidFill>
                  <a:schemeClr val="bg1"/>
                </a:solidFill>
              </a:rPr>
              <a:t>álbumes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estudio</a:t>
            </a:r>
            <a:r>
              <a:rPr lang="en-US" dirty="0">
                <a:solidFill>
                  <a:schemeClr val="bg1"/>
                </a:solidFill>
              </a:rPr>
              <a:t> entre 1971 y 1986 y un </a:t>
            </a:r>
            <a:r>
              <a:rPr lang="en-US" dirty="0" err="1">
                <a:solidFill>
                  <a:schemeClr val="bg1"/>
                </a:solidFill>
              </a:rPr>
              <a:t>nuevo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álbum</a:t>
            </a:r>
            <a:r>
              <a:rPr lang="en-US" dirty="0">
                <a:solidFill>
                  <a:schemeClr val="bg1"/>
                </a:solidFill>
              </a:rPr>
              <a:t> en 2001. </a:t>
            </a:r>
            <a:endParaRPr lang="en-US" dirty="0" smtClean="0">
              <a:solidFill>
                <a:schemeClr val="bg1"/>
              </a:solidFill>
            </a:endParaRPr>
          </a:p>
          <a:p>
            <a:pPr algn="r"/>
            <a:r>
              <a:rPr lang="en-US" dirty="0" err="1" smtClean="0">
                <a:solidFill>
                  <a:schemeClr val="bg1"/>
                </a:solidFill>
              </a:rPr>
              <a:t>Activo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desde</a:t>
            </a:r>
            <a:r>
              <a:rPr lang="en-US" dirty="0">
                <a:solidFill>
                  <a:schemeClr val="bg1"/>
                </a:solidFill>
              </a:rPr>
              <a:t>: 1970 </a:t>
            </a:r>
          </a:p>
          <a:p>
            <a:pPr algn="r"/>
            <a:r>
              <a:rPr lang="en-US" dirty="0">
                <a:solidFill>
                  <a:schemeClr val="bg1"/>
                </a:solidFill>
              </a:rPr>
              <a:t>Origen: Birmingham, </a:t>
            </a:r>
            <a:r>
              <a:rPr lang="en-US" dirty="0" err="1">
                <a:solidFill>
                  <a:schemeClr val="bg1"/>
                </a:solidFill>
              </a:rPr>
              <a:t>Reino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Unido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6326" name="Picture 6" descr="http://www.gifss.com/banderas/inglaterra/ingla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15766"/>
            <a:ext cx="12573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05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600"/>
                            </p:stCondLst>
                            <p:childTnLst>
                              <p:par>
                                <p:cTn id="66" presetID="10" presetClass="exit" presetSubtype="0" fill="hold" grpId="2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2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2"/>
      <p:bldP spid="7" grpId="0"/>
      <p:bldP spid="7" grpId="2"/>
      <p:bldP spid="8" grpId="0"/>
      <p:bldP spid="8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178</Words>
  <Application>Microsoft Office PowerPoint</Application>
  <PresentationFormat>Presentación en pantalla (16:9)</PresentationFormat>
  <Paragraphs>92</Paragraphs>
  <Slides>56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3" baseType="lpstr">
      <vt:lpstr>Arial</vt:lpstr>
      <vt:lpstr>always  forever</vt:lpstr>
      <vt:lpstr>Calibri</vt:lpstr>
      <vt:lpstr>Berlin Sans FB Demi</vt:lpstr>
      <vt:lpstr>Edwardian Script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 Tarulla</dc:creator>
  <cp:lastModifiedBy>Raúl Tarulla</cp:lastModifiedBy>
  <cp:revision>85</cp:revision>
  <dcterms:created xsi:type="dcterms:W3CDTF">2014-07-29T14:41:15Z</dcterms:created>
  <dcterms:modified xsi:type="dcterms:W3CDTF">2014-07-31T17:46:39Z</dcterms:modified>
</cp:coreProperties>
</file>