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337" r:id="rId2"/>
    <p:sldId id="257" r:id="rId3"/>
    <p:sldId id="258" r:id="rId4"/>
    <p:sldId id="259" r:id="rId5"/>
    <p:sldId id="261" r:id="rId6"/>
    <p:sldId id="260" r:id="rId7"/>
    <p:sldId id="262" r:id="rId8"/>
    <p:sldId id="264"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56" r:id="rId23"/>
    <p:sldId id="277" r:id="rId24"/>
    <p:sldId id="278" r:id="rId25"/>
    <p:sldId id="280" r:id="rId26"/>
    <p:sldId id="279" r:id="rId27"/>
    <p:sldId id="282" r:id="rId28"/>
    <p:sldId id="281" r:id="rId29"/>
    <p:sldId id="286" r:id="rId30"/>
    <p:sldId id="284" r:id="rId31"/>
    <p:sldId id="285" r:id="rId32"/>
    <p:sldId id="283" r:id="rId33"/>
    <p:sldId id="287" r:id="rId34"/>
    <p:sldId id="291" r:id="rId35"/>
    <p:sldId id="292" r:id="rId36"/>
    <p:sldId id="293" r:id="rId37"/>
    <p:sldId id="294" r:id="rId38"/>
    <p:sldId id="288" r:id="rId39"/>
    <p:sldId id="289" r:id="rId40"/>
    <p:sldId id="290" r:id="rId41"/>
    <p:sldId id="295" r:id="rId42"/>
    <p:sldId id="296" r:id="rId43"/>
    <p:sldId id="297" r:id="rId44"/>
    <p:sldId id="300" r:id="rId45"/>
    <p:sldId id="301" r:id="rId46"/>
    <p:sldId id="302" r:id="rId47"/>
    <p:sldId id="298" r:id="rId48"/>
    <p:sldId id="305" r:id="rId49"/>
    <p:sldId id="303" r:id="rId50"/>
    <p:sldId id="304" r:id="rId51"/>
    <p:sldId id="299" r:id="rId52"/>
    <p:sldId id="307" r:id="rId53"/>
    <p:sldId id="321" r:id="rId54"/>
    <p:sldId id="306" r:id="rId55"/>
    <p:sldId id="311" r:id="rId56"/>
    <p:sldId id="312" r:id="rId57"/>
    <p:sldId id="313" r:id="rId58"/>
    <p:sldId id="316" r:id="rId59"/>
    <p:sldId id="315" r:id="rId60"/>
    <p:sldId id="317" r:id="rId61"/>
    <p:sldId id="318" r:id="rId62"/>
    <p:sldId id="319" r:id="rId63"/>
    <p:sldId id="320" r:id="rId64"/>
    <p:sldId id="327" r:id="rId65"/>
    <p:sldId id="322" r:id="rId66"/>
    <p:sldId id="324" r:id="rId67"/>
    <p:sldId id="323" r:id="rId68"/>
    <p:sldId id="326" r:id="rId69"/>
    <p:sldId id="325" r:id="rId70"/>
    <p:sldId id="338" r:id="rId71"/>
    <p:sldId id="328" r:id="rId72"/>
    <p:sldId id="331" r:id="rId73"/>
    <p:sldId id="330" r:id="rId74"/>
    <p:sldId id="332" r:id="rId75"/>
    <p:sldId id="334" r:id="rId76"/>
    <p:sldId id="335" r:id="rId77"/>
    <p:sldId id="336" r:id="rId78"/>
    <p:sldId id="333" r:id="rId79"/>
    <p:sldId id="339" r:id="rId80"/>
    <p:sldId id="340" r:id="rId81"/>
    <p:sldId id="341" r:id="rId82"/>
    <p:sldId id="342" r:id="rId83"/>
    <p:sldId id="343" r:id="rId84"/>
    <p:sldId id="345" r:id="rId85"/>
    <p:sldId id="344" r:id="rId86"/>
    <p:sldId id="346" r:id="rId87"/>
    <p:sldId id="347" r:id="rId88"/>
  </p:sldIdLst>
  <p:sldSz cx="9144000" cy="6858000" type="screen4x3"/>
  <p:notesSz cx="6858000" cy="9144000"/>
  <p:embeddedFontLst>
    <p:embeddedFont>
      <p:font typeface="Book Antiqua" pitchFamily="18" charset="0"/>
      <p:regular r:id="rId89"/>
      <p:bold r:id="rId90"/>
      <p:italic r:id="rId91"/>
      <p:boldItalic r:id="rId92"/>
    </p:embeddedFont>
    <p:embeddedFont>
      <p:font typeface="Calibri" pitchFamily="34" charset="0"/>
      <p:regular r:id="rId93"/>
      <p:bold r:id="rId94"/>
      <p:italic r:id="rId95"/>
      <p:boldItalic r:id="rId96"/>
    </p:embeddedFont>
    <p:embeddedFont>
      <p:font typeface="Garamond" pitchFamily="18" charset="0"/>
      <p:regular r:id="rId97"/>
      <p:bold r:id="rId98"/>
      <p:italic r:id="rId99"/>
    </p:embeddedFont>
    <p:embeddedFont>
      <p:font typeface="Bookman Old Style" pitchFamily="18" charset="0"/>
      <p:regular r:id="rId100"/>
      <p:bold r:id="rId101"/>
      <p:italic r:id="rId102"/>
      <p:boldItalic r:id="rId103"/>
    </p:embeddedFont>
    <p:embeddedFont>
      <p:font typeface="Kristen ITC" pitchFamily="66" charset="0"/>
      <p:regular r:id="rId104"/>
    </p:embeddedFont>
  </p:embeddedFontLst>
  <p:defaultTextStyle>
    <a:defPPr>
      <a:defRPr lang="es-UY"/>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EzmJBlPqaa9LRVVnBx25oQ==" hashData="NBGSXnbUM2HN6eiLbv3JspZ3lW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2D1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02" autoAdjust="0"/>
    <p:restoredTop sz="94660"/>
  </p:normalViewPr>
  <p:slideViewPr>
    <p:cSldViewPr>
      <p:cViewPr varScale="1">
        <p:scale>
          <a:sx n="64" d="100"/>
          <a:sy n="64" d="100"/>
        </p:scale>
        <p:origin x="-75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font" Target="fonts/font1.fntdata"/><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heme" Target="theme/theme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font" Target="fonts/font14.fntdata"/><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font" Target="fonts/font2.fntdata"/><Relationship Id="rId95" Type="http://schemas.openxmlformats.org/officeDocument/2006/relationships/font" Target="fonts/font7.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font" Target="fonts/font12.fntdata"/><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font" Target="fonts/font5.fntdata"/><Relationship Id="rId98" Type="http://schemas.openxmlformats.org/officeDocument/2006/relationships/font" Target="fonts/font1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font" Target="fonts/font15.fntdata"/><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font" Target="fonts/font3.fntdata"/><Relationship Id="rId96"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font" Target="fonts/font6.fntdata"/><Relationship Id="rId99" Type="http://schemas.openxmlformats.org/officeDocument/2006/relationships/font" Target="fonts/font11.fntdata"/><Relationship Id="rId10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font" Target="fonts/font9.fntdata"/><Relationship Id="rId104" Type="http://schemas.openxmlformats.org/officeDocument/2006/relationships/font" Target="fonts/font1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UY"/>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UY"/>
          </a:p>
        </p:txBody>
      </p:sp>
      <p:sp>
        <p:nvSpPr>
          <p:cNvPr id="4" name="3 Marcador de fecha"/>
          <p:cNvSpPr>
            <a:spLocks noGrp="1"/>
          </p:cNvSpPr>
          <p:nvPr>
            <p:ph type="dt" sz="half" idx="10"/>
          </p:nvPr>
        </p:nvSpPr>
        <p:spPr/>
        <p:txBody>
          <a:bodyPr/>
          <a:lstStyle>
            <a:lvl1pPr>
              <a:defRPr/>
            </a:lvl1pPr>
          </a:lstStyle>
          <a:p>
            <a:pPr>
              <a:defRPr/>
            </a:pPr>
            <a:fld id="{FAB638C7-1FC7-4D45-A97B-A5CBD7B9651E}" type="datetimeFigureOut">
              <a:rPr lang="es-UY"/>
              <a:pPr>
                <a:defRPr/>
              </a:pPr>
              <a:t>12/06/2017</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B49B7394-A394-4E46-B2B7-C29B7914CD23}" type="slidenum">
              <a:rPr lang="es-UY"/>
              <a:pPr>
                <a:defRPr/>
              </a:pPr>
              <a:t>‹Nº›</a:t>
            </a:fld>
            <a:endParaRPr lang="es-UY"/>
          </a:p>
        </p:txBody>
      </p:sp>
    </p:spTree>
  </p:cSld>
  <p:clrMapOvr>
    <a:masterClrMapping/>
  </p:clrMapOvr>
  <p:transition spd="slow">
    <p:wipe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lvl1pPr>
              <a:defRPr/>
            </a:lvl1pPr>
          </a:lstStyle>
          <a:p>
            <a:pPr>
              <a:defRPr/>
            </a:pPr>
            <a:fld id="{B3E72D06-F6F4-47B7-9965-90D4A5CB79F2}" type="datetimeFigureOut">
              <a:rPr lang="es-UY"/>
              <a:pPr>
                <a:defRPr/>
              </a:pPr>
              <a:t>12/06/2017</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110B99C1-CCDD-406F-B910-77DB26CDAC16}" type="slidenum">
              <a:rPr lang="es-UY"/>
              <a:pPr>
                <a:defRPr/>
              </a:pPr>
              <a:t>‹Nº›</a:t>
            </a:fld>
            <a:endParaRPr lang="es-UY"/>
          </a:p>
        </p:txBody>
      </p:sp>
    </p:spTree>
  </p:cSld>
  <p:clrMapOvr>
    <a:masterClrMapping/>
  </p:clrMapOvr>
  <p:transition spd="slow">
    <p:wipe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22B747E-3589-4D9B-8C8D-976B17147DC9}" type="datetimeFigureOut">
              <a:rPr lang="es-UY"/>
              <a:pPr>
                <a:defRPr/>
              </a:pPr>
              <a:t>12/06/2017</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DF7FB2B2-23E7-4C10-BA76-4508E3C3A0B3}" type="slidenum">
              <a:rPr lang="es-UY"/>
              <a:pPr>
                <a:defRPr/>
              </a:pPr>
              <a:t>‹Nº›</a:t>
            </a:fld>
            <a:endParaRPr lang="es-UY"/>
          </a:p>
        </p:txBody>
      </p:sp>
    </p:spTree>
  </p:cSld>
  <p:clrMapOvr>
    <a:masterClrMapping/>
  </p:clrMapOvr>
  <p:transition spd="slow">
    <p:wipe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3 Marcador de fecha"/>
          <p:cNvSpPr>
            <a:spLocks noGrp="1"/>
          </p:cNvSpPr>
          <p:nvPr>
            <p:ph type="dt" sz="half" idx="10"/>
          </p:nvPr>
        </p:nvSpPr>
        <p:spPr/>
        <p:txBody>
          <a:bodyPr/>
          <a:lstStyle>
            <a:lvl1pPr>
              <a:defRPr/>
            </a:lvl1pPr>
          </a:lstStyle>
          <a:p>
            <a:pPr>
              <a:defRPr/>
            </a:pPr>
            <a:fld id="{3D399226-E4E7-4C3B-9947-5A745D5250CA}" type="datetimeFigureOut">
              <a:rPr lang="es-UY"/>
              <a:pPr>
                <a:defRPr/>
              </a:pPr>
              <a:t>12/06/2017</a:t>
            </a:fld>
            <a:endParaRPr lang="es-UY"/>
          </a:p>
        </p:txBody>
      </p:sp>
      <p:sp>
        <p:nvSpPr>
          <p:cNvPr id="6" name="4 Marcador de pie de página"/>
          <p:cNvSpPr>
            <a:spLocks noGrp="1"/>
          </p:cNvSpPr>
          <p:nvPr>
            <p:ph type="ftr" sz="quarter" idx="11"/>
          </p:nvPr>
        </p:nvSpPr>
        <p:spPr/>
        <p:txBody>
          <a:bodyPr/>
          <a:lstStyle>
            <a:lvl1pPr>
              <a:defRPr/>
            </a:lvl1pPr>
          </a:lstStyle>
          <a:p>
            <a:pPr>
              <a:defRPr/>
            </a:pPr>
            <a:endParaRPr lang="es-UY"/>
          </a:p>
        </p:txBody>
      </p:sp>
      <p:sp>
        <p:nvSpPr>
          <p:cNvPr id="7" name="5 Marcador de número de diapositiva"/>
          <p:cNvSpPr>
            <a:spLocks noGrp="1"/>
          </p:cNvSpPr>
          <p:nvPr>
            <p:ph type="sldNum" sz="quarter" idx="12"/>
          </p:nvPr>
        </p:nvSpPr>
        <p:spPr/>
        <p:txBody>
          <a:bodyPr/>
          <a:lstStyle>
            <a:lvl1pPr>
              <a:defRPr/>
            </a:lvl1pPr>
          </a:lstStyle>
          <a:p>
            <a:pPr>
              <a:defRPr/>
            </a:pPr>
            <a:fld id="{919F9752-BFF6-40BC-8310-3E208645C5F2}" type="slidenum">
              <a:rPr lang="es-UY"/>
              <a:pPr>
                <a:defRPr/>
              </a:pPr>
              <a:t>‹Nº›</a:t>
            </a:fld>
            <a:endParaRPr lang="es-UY"/>
          </a:p>
        </p:txBody>
      </p:sp>
    </p:spTree>
  </p:cSld>
  <p:clrMapOvr>
    <a:masterClrMapping/>
  </p:clrMapOvr>
  <p:transition spd="slow">
    <p:wipe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7" name="3 Marcador de fecha"/>
          <p:cNvSpPr>
            <a:spLocks noGrp="1"/>
          </p:cNvSpPr>
          <p:nvPr>
            <p:ph type="dt" sz="half" idx="10"/>
          </p:nvPr>
        </p:nvSpPr>
        <p:spPr/>
        <p:txBody>
          <a:bodyPr/>
          <a:lstStyle>
            <a:lvl1pPr>
              <a:defRPr/>
            </a:lvl1pPr>
          </a:lstStyle>
          <a:p>
            <a:pPr>
              <a:defRPr/>
            </a:pPr>
            <a:fld id="{D4092344-90F2-48CC-863D-A8D86BB777D9}" type="datetimeFigureOut">
              <a:rPr lang="es-UY"/>
              <a:pPr>
                <a:defRPr/>
              </a:pPr>
              <a:t>12/06/2017</a:t>
            </a:fld>
            <a:endParaRPr lang="es-UY"/>
          </a:p>
        </p:txBody>
      </p:sp>
      <p:sp>
        <p:nvSpPr>
          <p:cNvPr id="8" name="4 Marcador de pie de página"/>
          <p:cNvSpPr>
            <a:spLocks noGrp="1"/>
          </p:cNvSpPr>
          <p:nvPr>
            <p:ph type="ftr" sz="quarter" idx="11"/>
          </p:nvPr>
        </p:nvSpPr>
        <p:spPr/>
        <p:txBody>
          <a:bodyPr/>
          <a:lstStyle>
            <a:lvl1pPr>
              <a:defRPr/>
            </a:lvl1pPr>
          </a:lstStyle>
          <a:p>
            <a:pPr>
              <a:defRPr/>
            </a:pPr>
            <a:endParaRPr lang="es-UY"/>
          </a:p>
        </p:txBody>
      </p:sp>
      <p:sp>
        <p:nvSpPr>
          <p:cNvPr id="9" name="5 Marcador de número de diapositiva"/>
          <p:cNvSpPr>
            <a:spLocks noGrp="1"/>
          </p:cNvSpPr>
          <p:nvPr>
            <p:ph type="sldNum" sz="quarter" idx="12"/>
          </p:nvPr>
        </p:nvSpPr>
        <p:spPr/>
        <p:txBody>
          <a:bodyPr/>
          <a:lstStyle>
            <a:lvl1pPr>
              <a:defRPr/>
            </a:lvl1pPr>
          </a:lstStyle>
          <a:p>
            <a:pPr>
              <a:defRPr/>
            </a:pPr>
            <a:fld id="{0563E28D-ED2D-41F1-BB79-478937C4BA5B}" type="slidenum">
              <a:rPr lang="es-UY"/>
              <a:pPr>
                <a:defRPr/>
              </a:pPr>
              <a:t>‹Nº›</a:t>
            </a:fld>
            <a:endParaRPr lang="es-UY"/>
          </a:p>
        </p:txBody>
      </p:sp>
    </p:spTree>
  </p:cSld>
  <p:clrMapOvr>
    <a:masterClrMapping/>
  </p:clrMapOvr>
  <p:transition spd="slow">
    <p:wipe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3 Marcador de fecha"/>
          <p:cNvSpPr>
            <a:spLocks noGrp="1"/>
          </p:cNvSpPr>
          <p:nvPr>
            <p:ph type="dt" sz="half" idx="10"/>
          </p:nvPr>
        </p:nvSpPr>
        <p:spPr/>
        <p:txBody>
          <a:bodyPr/>
          <a:lstStyle>
            <a:lvl1pPr>
              <a:defRPr/>
            </a:lvl1pPr>
          </a:lstStyle>
          <a:p>
            <a:pPr>
              <a:defRPr/>
            </a:pPr>
            <a:fld id="{A3DA1156-F960-41B2-B254-E0F78FB55A69}" type="datetimeFigureOut">
              <a:rPr lang="es-UY"/>
              <a:pPr>
                <a:defRPr/>
              </a:pPr>
              <a:t>12/06/2017</a:t>
            </a:fld>
            <a:endParaRPr lang="es-UY"/>
          </a:p>
        </p:txBody>
      </p:sp>
      <p:sp>
        <p:nvSpPr>
          <p:cNvPr id="4" name="4 Marcador de pie de página"/>
          <p:cNvSpPr>
            <a:spLocks noGrp="1"/>
          </p:cNvSpPr>
          <p:nvPr>
            <p:ph type="ftr" sz="quarter" idx="11"/>
          </p:nvPr>
        </p:nvSpPr>
        <p:spPr/>
        <p:txBody>
          <a:bodyPr/>
          <a:lstStyle>
            <a:lvl1pPr>
              <a:defRPr/>
            </a:lvl1pPr>
          </a:lstStyle>
          <a:p>
            <a:pPr>
              <a:defRPr/>
            </a:pPr>
            <a:endParaRPr lang="es-UY"/>
          </a:p>
        </p:txBody>
      </p:sp>
      <p:sp>
        <p:nvSpPr>
          <p:cNvPr id="5" name="5 Marcador de número de diapositiva"/>
          <p:cNvSpPr>
            <a:spLocks noGrp="1"/>
          </p:cNvSpPr>
          <p:nvPr>
            <p:ph type="sldNum" sz="quarter" idx="12"/>
          </p:nvPr>
        </p:nvSpPr>
        <p:spPr/>
        <p:txBody>
          <a:bodyPr/>
          <a:lstStyle>
            <a:lvl1pPr>
              <a:defRPr/>
            </a:lvl1pPr>
          </a:lstStyle>
          <a:p>
            <a:pPr>
              <a:defRPr/>
            </a:pPr>
            <a:fld id="{96EAB77B-0790-4A19-80A2-419944FA1ACE}" type="slidenum">
              <a:rPr lang="es-UY"/>
              <a:pPr>
                <a:defRPr/>
              </a:pPr>
              <a:t>‹Nº›</a:t>
            </a:fld>
            <a:endParaRPr lang="es-UY"/>
          </a:p>
        </p:txBody>
      </p:sp>
    </p:spTree>
  </p:cSld>
  <p:clrMapOvr>
    <a:masterClrMapping/>
  </p:clrMapOvr>
  <p:transition spd="slow">
    <p:wipe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D07AD6D-214F-4EFE-92F7-9B88D8A921B4}" type="datetimeFigureOut">
              <a:rPr lang="es-UY"/>
              <a:pPr>
                <a:defRPr/>
              </a:pPr>
              <a:t>12/06/2017</a:t>
            </a:fld>
            <a:endParaRPr lang="es-UY"/>
          </a:p>
        </p:txBody>
      </p:sp>
      <p:sp>
        <p:nvSpPr>
          <p:cNvPr id="3" name="4 Marcador de pie de página"/>
          <p:cNvSpPr>
            <a:spLocks noGrp="1"/>
          </p:cNvSpPr>
          <p:nvPr>
            <p:ph type="ftr" sz="quarter" idx="11"/>
          </p:nvPr>
        </p:nvSpPr>
        <p:spPr/>
        <p:txBody>
          <a:bodyPr/>
          <a:lstStyle>
            <a:lvl1pPr>
              <a:defRPr/>
            </a:lvl1pPr>
          </a:lstStyle>
          <a:p>
            <a:pPr>
              <a:defRPr/>
            </a:pPr>
            <a:endParaRPr lang="es-UY"/>
          </a:p>
        </p:txBody>
      </p:sp>
      <p:sp>
        <p:nvSpPr>
          <p:cNvPr id="4" name="5 Marcador de número de diapositiva"/>
          <p:cNvSpPr>
            <a:spLocks noGrp="1"/>
          </p:cNvSpPr>
          <p:nvPr>
            <p:ph type="sldNum" sz="quarter" idx="12"/>
          </p:nvPr>
        </p:nvSpPr>
        <p:spPr/>
        <p:txBody>
          <a:bodyPr/>
          <a:lstStyle>
            <a:lvl1pPr>
              <a:defRPr/>
            </a:lvl1pPr>
          </a:lstStyle>
          <a:p>
            <a:pPr>
              <a:defRPr/>
            </a:pPr>
            <a:fld id="{1728B2DD-3C4C-4F52-80A9-9929D018933F}" type="slidenum">
              <a:rPr lang="es-UY"/>
              <a:pPr>
                <a:defRPr/>
              </a:pPr>
              <a:t>‹Nº›</a:t>
            </a:fld>
            <a:endParaRPr lang="es-UY"/>
          </a:p>
        </p:txBody>
      </p:sp>
    </p:spTree>
  </p:cSld>
  <p:clrMapOvr>
    <a:masterClrMapping/>
  </p:clrMapOvr>
  <p:transition spd="slow">
    <p:wipe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UY"/>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C9AE517-3D86-426E-832F-A8C9A6459931}" type="datetimeFigureOut">
              <a:rPr lang="es-UY"/>
              <a:pPr>
                <a:defRPr/>
              </a:pPr>
              <a:t>12/06/2017</a:t>
            </a:fld>
            <a:endParaRPr lang="es-UY"/>
          </a:p>
        </p:txBody>
      </p:sp>
      <p:sp>
        <p:nvSpPr>
          <p:cNvPr id="6" name="4 Marcador de pie de página"/>
          <p:cNvSpPr>
            <a:spLocks noGrp="1"/>
          </p:cNvSpPr>
          <p:nvPr>
            <p:ph type="ftr" sz="quarter" idx="11"/>
          </p:nvPr>
        </p:nvSpPr>
        <p:spPr/>
        <p:txBody>
          <a:bodyPr/>
          <a:lstStyle>
            <a:lvl1pPr>
              <a:defRPr/>
            </a:lvl1pPr>
          </a:lstStyle>
          <a:p>
            <a:pPr>
              <a:defRPr/>
            </a:pPr>
            <a:endParaRPr lang="es-UY"/>
          </a:p>
        </p:txBody>
      </p:sp>
      <p:sp>
        <p:nvSpPr>
          <p:cNvPr id="7" name="5 Marcador de número de diapositiva"/>
          <p:cNvSpPr>
            <a:spLocks noGrp="1"/>
          </p:cNvSpPr>
          <p:nvPr>
            <p:ph type="sldNum" sz="quarter" idx="12"/>
          </p:nvPr>
        </p:nvSpPr>
        <p:spPr/>
        <p:txBody>
          <a:bodyPr/>
          <a:lstStyle>
            <a:lvl1pPr>
              <a:defRPr/>
            </a:lvl1pPr>
          </a:lstStyle>
          <a:p>
            <a:pPr>
              <a:defRPr/>
            </a:pPr>
            <a:fld id="{D61AE55D-22DD-4529-9CB5-012BE1708AB4}" type="slidenum">
              <a:rPr lang="es-UY"/>
              <a:pPr>
                <a:defRPr/>
              </a:pPr>
              <a:t>‹Nº›</a:t>
            </a:fld>
            <a:endParaRPr lang="es-UY"/>
          </a:p>
        </p:txBody>
      </p:sp>
    </p:spTree>
  </p:cSld>
  <p:clrMapOvr>
    <a:masterClrMapping/>
  </p:clrMapOvr>
  <p:transition spd="slow">
    <p:wipe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UY"/>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UY"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7EA00F4-395B-45EE-9258-458397840943}" type="datetimeFigureOut">
              <a:rPr lang="es-UY"/>
              <a:pPr>
                <a:defRPr/>
              </a:pPr>
              <a:t>12/06/2017</a:t>
            </a:fld>
            <a:endParaRPr lang="es-UY"/>
          </a:p>
        </p:txBody>
      </p:sp>
      <p:sp>
        <p:nvSpPr>
          <p:cNvPr id="6" name="4 Marcador de pie de página"/>
          <p:cNvSpPr>
            <a:spLocks noGrp="1"/>
          </p:cNvSpPr>
          <p:nvPr>
            <p:ph type="ftr" sz="quarter" idx="11"/>
          </p:nvPr>
        </p:nvSpPr>
        <p:spPr/>
        <p:txBody>
          <a:bodyPr/>
          <a:lstStyle>
            <a:lvl1pPr>
              <a:defRPr/>
            </a:lvl1pPr>
          </a:lstStyle>
          <a:p>
            <a:pPr>
              <a:defRPr/>
            </a:pPr>
            <a:endParaRPr lang="es-UY"/>
          </a:p>
        </p:txBody>
      </p:sp>
      <p:sp>
        <p:nvSpPr>
          <p:cNvPr id="7" name="5 Marcador de número de diapositiva"/>
          <p:cNvSpPr>
            <a:spLocks noGrp="1"/>
          </p:cNvSpPr>
          <p:nvPr>
            <p:ph type="sldNum" sz="quarter" idx="12"/>
          </p:nvPr>
        </p:nvSpPr>
        <p:spPr/>
        <p:txBody>
          <a:bodyPr/>
          <a:lstStyle>
            <a:lvl1pPr>
              <a:defRPr/>
            </a:lvl1pPr>
          </a:lstStyle>
          <a:p>
            <a:pPr>
              <a:defRPr/>
            </a:pPr>
            <a:fld id="{F6E31EED-1F47-426F-9BB9-B97D55B3B928}" type="slidenum">
              <a:rPr lang="es-UY"/>
              <a:pPr>
                <a:defRPr/>
              </a:pPr>
              <a:t>‹Nº›</a:t>
            </a:fld>
            <a:endParaRPr lang="es-UY"/>
          </a:p>
        </p:txBody>
      </p:sp>
    </p:spTree>
  </p:cSld>
  <p:clrMapOvr>
    <a:masterClrMapping/>
  </p:clrMapOvr>
  <p:transition spd="slow">
    <p:wipe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lvl1pPr>
              <a:defRPr/>
            </a:lvl1pPr>
          </a:lstStyle>
          <a:p>
            <a:pPr>
              <a:defRPr/>
            </a:pPr>
            <a:fld id="{43B42CA0-417B-446C-85C6-73C5BBA9B6BB}" type="datetimeFigureOut">
              <a:rPr lang="es-UY"/>
              <a:pPr>
                <a:defRPr/>
              </a:pPr>
              <a:t>12/06/2017</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B1DDC761-A57F-4117-B0B9-9EC9DF9E3193}" type="slidenum">
              <a:rPr lang="es-UY"/>
              <a:pPr>
                <a:defRPr/>
              </a:pPr>
              <a:t>‹Nº›</a:t>
            </a:fld>
            <a:endParaRPr lang="es-UY"/>
          </a:p>
        </p:txBody>
      </p:sp>
    </p:spTree>
  </p:cSld>
  <p:clrMapOvr>
    <a:masterClrMapping/>
  </p:clrMapOvr>
  <p:transition spd="slow">
    <p:wipe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lvl1pPr>
              <a:defRPr/>
            </a:lvl1pPr>
          </a:lstStyle>
          <a:p>
            <a:pPr>
              <a:defRPr/>
            </a:pPr>
            <a:fld id="{DB24C870-7B60-4A06-8A63-43CB8DEDB224}" type="datetimeFigureOut">
              <a:rPr lang="es-UY"/>
              <a:pPr>
                <a:defRPr/>
              </a:pPr>
              <a:t>12/06/2017</a:t>
            </a:fld>
            <a:endParaRPr lang="es-UY"/>
          </a:p>
        </p:txBody>
      </p:sp>
      <p:sp>
        <p:nvSpPr>
          <p:cNvPr id="5" name="4 Marcador de pie de página"/>
          <p:cNvSpPr>
            <a:spLocks noGrp="1"/>
          </p:cNvSpPr>
          <p:nvPr>
            <p:ph type="ftr" sz="quarter" idx="11"/>
          </p:nvPr>
        </p:nvSpPr>
        <p:spPr/>
        <p:txBody>
          <a:bodyPr/>
          <a:lstStyle>
            <a:lvl1pPr>
              <a:defRPr/>
            </a:lvl1pPr>
          </a:lstStyle>
          <a:p>
            <a:pPr>
              <a:defRPr/>
            </a:pPr>
            <a:endParaRPr lang="es-UY"/>
          </a:p>
        </p:txBody>
      </p:sp>
      <p:sp>
        <p:nvSpPr>
          <p:cNvPr id="6" name="5 Marcador de número de diapositiva"/>
          <p:cNvSpPr>
            <a:spLocks noGrp="1"/>
          </p:cNvSpPr>
          <p:nvPr>
            <p:ph type="sldNum" sz="quarter" idx="12"/>
          </p:nvPr>
        </p:nvSpPr>
        <p:spPr/>
        <p:txBody>
          <a:bodyPr/>
          <a:lstStyle>
            <a:lvl1pPr>
              <a:defRPr/>
            </a:lvl1pPr>
          </a:lstStyle>
          <a:p>
            <a:pPr>
              <a:defRPr/>
            </a:pPr>
            <a:fld id="{2E2CA1E9-30DF-4B91-9817-11E7D33B4A97}" type="slidenum">
              <a:rPr lang="es-UY"/>
              <a:pPr>
                <a:defRPr/>
              </a:pPr>
              <a:t>‹Nº›</a:t>
            </a:fld>
            <a:endParaRPr lang="es-UY"/>
          </a:p>
        </p:txBody>
      </p:sp>
    </p:spTree>
  </p:cSld>
  <p:clrMapOvr>
    <a:masterClrMapping/>
  </p:clrMapOvr>
  <p:transition spd="slow">
    <p:wipe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UY"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F549AEF-3DD5-440A-B868-AD3FD6342817}" type="datetimeFigureOut">
              <a:rPr lang="es-UY"/>
              <a:pPr>
                <a:defRPr/>
              </a:pPr>
              <a:t>12/06/2017</a:t>
            </a:fld>
            <a:endParaRPr lang="es-UY"/>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UY"/>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80E84434-907B-4F21-AD7E-415BBA029355}" type="slidenum">
              <a:rPr lang="es-UY"/>
              <a:pPr>
                <a:defRPr/>
              </a:pPr>
              <a:t>‹Nº›</a:t>
            </a:fld>
            <a:endParaRPr lang="es-UY"/>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wipe dir="u"/>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hyperlink" Target="https://vk.com/mispps" TargetMode="External"/><Relationship Id="rId3" Type="http://schemas.openxmlformats.org/officeDocument/2006/relationships/image" Target="../media/image87.png"/><Relationship Id="rId7" Type="http://schemas.openxmlformats.org/officeDocument/2006/relationships/hyperlink" Target="https://www.facebook.com/mispps" TargetMode="External"/><Relationship Id="rId12" Type="http://schemas.openxmlformats.org/officeDocument/2006/relationships/image" Target="../media/image92.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89.png"/><Relationship Id="rId11" Type="http://schemas.openxmlformats.org/officeDocument/2006/relationships/hyperlink" Target="https://plus.google.com/+Mispps/" TargetMode="External"/><Relationship Id="rId5" Type="http://schemas.openxmlformats.org/officeDocument/2006/relationships/image" Target="../media/image88.png"/><Relationship Id="rId10" Type="http://schemas.openxmlformats.org/officeDocument/2006/relationships/image" Target="../media/image9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2 CuadroTexto"/>
          <p:cNvSpPr txBox="1"/>
          <p:nvPr/>
        </p:nvSpPr>
        <p:spPr>
          <a:xfrm>
            <a:off x="1331913" y="5157788"/>
            <a:ext cx="7056437" cy="1446212"/>
          </a:xfrm>
          <a:prstGeom prst="rect">
            <a:avLst/>
          </a:prstGeom>
          <a:noFill/>
        </p:spPr>
        <p:txBody>
          <a:bodyPr>
            <a:spAutoFit/>
          </a:bodyPr>
          <a:lstStyle/>
          <a:p>
            <a:pPr fontAlgn="auto">
              <a:spcBef>
                <a:spcPts val="0"/>
              </a:spcBef>
              <a:spcAft>
                <a:spcPts val="0"/>
              </a:spcAft>
              <a:defRPr/>
            </a:pPr>
            <a:r>
              <a:rPr lang="es-UY" sz="1400" dirty="0">
                <a:solidFill>
                  <a:schemeClr val="tx1">
                    <a:lumMod val="95000"/>
                    <a:lumOff val="5000"/>
                  </a:schemeClr>
                </a:solidFill>
                <a:latin typeface="Book Antiqua" pitchFamily="18" charset="0"/>
                <a:cs typeface="+mn-cs"/>
              </a:rPr>
              <a:t>“Siempre tomo mucho tiempo con el perro que está delante de mi  cámara </a:t>
            </a:r>
          </a:p>
          <a:p>
            <a:pPr fontAlgn="auto">
              <a:spcBef>
                <a:spcPts val="0"/>
              </a:spcBef>
              <a:spcAft>
                <a:spcPts val="0"/>
              </a:spcAft>
              <a:defRPr/>
            </a:pPr>
            <a:r>
              <a:rPr lang="es-UY" sz="1400" dirty="0">
                <a:solidFill>
                  <a:schemeClr val="tx1">
                    <a:lumMod val="95000"/>
                    <a:lumOff val="5000"/>
                  </a:schemeClr>
                </a:solidFill>
                <a:latin typeface="Book Antiqua" pitchFamily="18" charset="0"/>
                <a:cs typeface="+mn-cs"/>
              </a:rPr>
              <a:t>para  conocer la personalidad de mi modelo lo mejor que puedo . La personalidad y</a:t>
            </a:r>
          </a:p>
          <a:p>
            <a:pPr fontAlgn="auto">
              <a:spcBef>
                <a:spcPts val="0"/>
              </a:spcBef>
              <a:spcAft>
                <a:spcPts val="0"/>
              </a:spcAft>
              <a:defRPr/>
            </a:pPr>
            <a:r>
              <a:rPr lang="es-UY" sz="1400" dirty="0">
                <a:solidFill>
                  <a:schemeClr val="tx1">
                    <a:lumMod val="95000"/>
                    <a:lumOff val="5000"/>
                  </a:schemeClr>
                </a:solidFill>
                <a:latin typeface="Book Antiqua" pitchFamily="18" charset="0"/>
                <a:cs typeface="+mn-cs"/>
              </a:rPr>
              <a:t>el carácter es único en cada perro  Los aspectos humanos que a menudo reconocemos en nuestros perros son,   entre otras cosas, lo que nos hace sentir tan cerca de ellos. </a:t>
            </a:r>
          </a:p>
          <a:p>
            <a:pPr fontAlgn="auto">
              <a:spcBef>
                <a:spcPts val="0"/>
              </a:spcBef>
              <a:spcAft>
                <a:spcPts val="0"/>
              </a:spcAft>
              <a:defRPr/>
            </a:pPr>
            <a:r>
              <a:rPr lang="es-UY" sz="1400" dirty="0">
                <a:solidFill>
                  <a:schemeClr val="tx1">
                    <a:lumMod val="95000"/>
                    <a:lumOff val="5000"/>
                  </a:schemeClr>
                </a:solidFill>
                <a:latin typeface="Book Antiqua" pitchFamily="18" charset="0"/>
                <a:cs typeface="+mn-cs"/>
              </a:rPr>
              <a:t>Y es este aspecto que trato de expresar en mi fotografía".</a:t>
            </a:r>
            <a:r>
              <a:rPr lang="es-UY" dirty="0">
                <a:latin typeface="+mn-lt"/>
                <a:cs typeface="+mn-cs"/>
              </a:rPr>
              <a:t/>
            </a:r>
            <a:br>
              <a:rPr lang="es-UY" dirty="0">
                <a:latin typeface="+mn-lt"/>
                <a:cs typeface="+mn-cs"/>
              </a:rPr>
            </a:br>
            <a:endParaRPr lang="es-UY" dirty="0">
              <a:latin typeface="+mn-lt"/>
              <a:cs typeface="+mn-cs"/>
            </a:endParaRPr>
          </a:p>
        </p:txBody>
      </p:sp>
      <p:sp>
        <p:nvSpPr>
          <p:cNvPr id="4" name="3 CuadroTexto"/>
          <p:cNvSpPr txBox="1"/>
          <p:nvPr/>
        </p:nvSpPr>
        <p:spPr>
          <a:xfrm>
            <a:off x="1403350" y="4221163"/>
            <a:ext cx="6697663" cy="954087"/>
          </a:xfrm>
          <a:prstGeom prst="rect">
            <a:avLst/>
          </a:prstGeom>
          <a:noFill/>
        </p:spPr>
        <p:txBody>
          <a:bodyPr>
            <a:spAutoFit/>
          </a:bodyPr>
          <a:lstStyle/>
          <a:p>
            <a:pPr fontAlgn="auto">
              <a:spcBef>
                <a:spcPts val="0"/>
              </a:spcBef>
              <a:spcAft>
                <a:spcPts val="0"/>
              </a:spcAft>
              <a:defRPr/>
            </a:pPr>
            <a:r>
              <a:rPr lang="es-UY" sz="1400" dirty="0">
                <a:solidFill>
                  <a:schemeClr val="tx1">
                    <a:lumMod val="95000"/>
                    <a:lumOff val="5000"/>
                  </a:schemeClr>
                </a:solidFill>
                <a:latin typeface="Book Antiqua" pitchFamily="18" charset="0"/>
                <a:cs typeface="+mn-cs"/>
              </a:rPr>
              <a:t>Pequeños niños y sus grandes perros” es el nombre del proyecto de fotografía de Andy </a:t>
            </a:r>
            <a:r>
              <a:rPr lang="es-UY" sz="1400" dirty="0" err="1">
                <a:solidFill>
                  <a:schemeClr val="tx1">
                    <a:lumMod val="95000"/>
                    <a:lumOff val="5000"/>
                  </a:schemeClr>
                </a:solidFill>
                <a:latin typeface="Book Antiqua" pitchFamily="18" charset="0"/>
                <a:cs typeface="+mn-cs"/>
              </a:rPr>
              <a:t>Seliverstof</a:t>
            </a:r>
            <a:r>
              <a:rPr lang="es-UY" sz="1400" dirty="0">
                <a:solidFill>
                  <a:schemeClr val="tx1">
                    <a:lumMod val="95000"/>
                    <a:lumOff val="5000"/>
                  </a:schemeClr>
                </a:solidFill>
                <a:latin typeface="Book Antiqua" pitchFamily="18" charset="0"/>
                <a:cs typeface="+mn-cs"/>
              </a:rPr>
              <a:t>, un fotógrafo de 58 años que pasó cuatro meses tomando miles de fotos en San Petersburgo para compilar un libro de las cien mejores imágenes que retratan el especial vínculo entre los niños y sus perros.</a:t>
            </a:r>
          </a:p>
        </p:txBody>
      </p:sp>
      <p:pic>
        <p:nvPicPr>
          <p:cNvPr id="13316" name="4 Imagen" descr="GDC_1545-2016x-L.jpg"/>
          <p:cNvPicPr>
            <a:picLocks noChangeAspect="1"/>
          </p:cNvPicPr>
          <p:nvPr/>
        </p:nvPicPr>
        <p:blipFill>
          <a:blip r:embed="rId2" cstate="email"/>
          <a:srcRect/>
          <a:stretch>
            <a:fillRect/>
          </a:stretch>
        </p:blipFill>
        <p:spPr bwMode="auto">
          <a:xfrm>
            <a:off x="1331913" y="260350"/>
            <a:ext cx="6480175" cy="3529013"/>
          </a:xfrm>
          <a:prstGeom prst="rect">
            <a:avLst/>
          </a:prstGeom>
          <a:noFill/>
          <a:ln w="9525">
            <a:noFill/>
            <a:miter lim="800000"/>
            <a:headEnd/>
            <a:tailEnd/>
          </a:ln>
        </p:spPr>
      </p:pic>
      <p:sp>
        <p:nvSpPr>
          <p:cNvPr id="6" name="5 CuadroTexto"/>
          <p:cNvSpPr txBox="1"/>
          <p:nvPr/>
        </p:nvSpPr>
        <p:spPr>
          <a:xfrm>
            <a:off x="2916238" y="3860800"/>
            <a:ext cx="3311525" cy="369888"/>
          </a:xfrm>
          <a:prstGeom prst="rect">
            <a:avLst/>
          </a:prstGeom>
          <a:noFill/>
        </p:spPr>
        <p:txBody>
          <a:bodyPr>
            <a:spAutoFit/>
          </a:bodyPr>
          <a:lstStyle/>
          <a:p>
            <a:pPr fontAlgn="auto">
              <a:spcBef>
                <a:spcPts val="0"/>
              </a:spcBef>
              <a:spcAft>
                <a:spcPts val="0"/>
              </a:spcAft>
              <a:defRPr/>
            </a:pPr>
            <a:r>
              <a:rPr lang="es-UY" dirty="0">
                <a:solidFill>
                  <a:schemeClr val="tx1">
                    <a:lumMod val="95000"/>
                    <a:lumOff val="5000"/>
                  </a:schemeClr>
                </a:solidFill>
                <a:latin typeface="Book Antiqua" pitchFamily="18" charset="0"/>
                <a:cs typeface="+mn-cs"/>
              </a:rPr>
              <a:t>Andy </a:t>
            </a:r>
            <a:r>
              <a:rPr lang="es-UY" dirty="0" err="1">
                <a:solidFill>
                  <a:schemeClr val="tx1">
                    <a:lumMod val="95000"/>
                    <a:lumOff val="5000"/>
                  </a:schemeClr>
                </a:solidFill>
                <a:latin typeface="Book Antiqua" pitchFamily="18" charset="0"/>
                <a:cs typeface="+mn-cs"/>
              </a:rPr>
              <a:t>Seliverstof</a:t>
            </a:r>
            <a:r>
              <a:rPr lang="es-UY" dirty="0">
                <a:solidFill>
                  <a:schemeClr val="tx1">
                    <a:lumMod val="95000"/>
                    <a:lumOff val="5000"/>
                  </a:schemeClr>
                </a:solidFill>
                <a:latin typeface="Book Antiqua" pitchFamily="18" charset="0"/>
                <a:cs typeface="+mn-cs"/>
              </a:rPr>
              <a:t>, Rusia</a:t>
            </a:r>
            <a:endParaRPr lang="es-UY" dirty="0">
              <a:latin typeface="+mn-lt"/>
              <a:cs typeface="+mn-cs"/>
            </a:endParaRPr>
          </a:p>
        </p:txBody>
      </p:sp>
      <p:sp>
        <p:nvSpPr>
          <p:cNvPr id="13318" name="6 CuadroTexto"/>
          <p:cNvSpPr txBox="1">
            <a:spLocks noChangeArrowheads="1"/>
          </p:cNvSpPr>
          <p:nvPr/>
        </p:nvSpPr>
        <p:spPr bwMode="auto">
          <a:xfrm>
            <a:off x="7164388" y="6308725"/>
            <a:ext cx="1368425" cy="369888"/>
          </a:xfrm>
          <a:prstGeom prst="rect">
            <a:avLst/>
          </a:prstGeom>
          <a:noFill/>
          <a:ln w="9525">
            <a:noFill/>
            <a:miter lim="800000"/>
            <a:headEnd/>
            <a:tailEnd/>
          </a:ln>
        </p:spPr>
        <p:txBody>
          <a:bodyPr wrap="none">
            <a:spAutoFit/>
          </a:bodyPr>
          <a:lstStyle/>
          <a:p>
            <a:r>
              <a:rPr lang="en-US">
                <a:latin typeface="Calibri" pitchFamily="34" charset="0"/>
              </a:rPr>
              <a:t>Pase manual</a:t>
            </a:r>
            <a:endParaRPr lang="es-UY">
              <a:latin typeface="Calibri" pitchFamily="34" charset="0"/>
            </a:endParaRPr>
          </a:p>
        </p:txBody>
      </p:sp>
      <p:sp>
        <p:nvSpPr>
          <p:cNvPr id="13319" name="7 CuadroTexto"/>
          <p:cNvSpPr txBox="1">
            <a:spLocks noChangeArrowheads="1"/>
          </p:cNvSpPr>
          <p:nvPr/>
        </p:nvSpPr>
        <p:spPr bwMode="auto">
          <a:xfrm>
            <a:off x="395288" y="6488113"/>
            <a:ext cx="3021012" cy="369887"/>
          </a:xfrm>
          <a:prstGeom prst="rect">
            <a:avLst/>
          </a:prstGeom>
          <a:noFill/>
          <a:ln w="9525">
            <a:noFill/>
            <a:miter lim="800000"/>
            <a:headEnd/>
            <a:tailEnd/>
          </a:ln>
        </p:spPr>
        <p:txBody>
          <a:bodyPr wrap="none">
            <a:spAutoFit/>
          </a:bodyPr>
          <a:lstStyle/>
          <a:p>
            <a:r>
              <a:rPr lang="en-US">
                <a:latin typeface="Calibri" pitchFamily="34" charset="0"/>
              </a:rPr>
              <a:t>Sin fines de lucro - </a:t>
            </a:r>
            <a:r>
              <a:rPr lang="es-UY">
                <a:latin typeface="Calibri" pitchFamily="34" charset="0"/>
              </a:rPr>
              <a:t>non profit</a:t>
            </a:r>
            <a:r>
              <a:rPr lang="en-US">
                <a:latin typeface="Calibri" pitchFamily="34" charset="0"/>
              </a:rPr>
              <a:t>- </a:t>
            </a:r>
            <a:endParaRPr lang="es-UY">
              <a:latin typeface="Calibri" pitchFamily="34" charset="0"/>
            </a:endParaRPr>
          </a:p>
        </p:txBody>
      </p:sp>
    </p:spTree>
  </p:cSld>
  <p:clrMapOvr>
    <a:masterClrMapping/>
  </p:clrMapOvr>
  <p:transition spd="slow">
    <p:wipe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1 Imagen" descr="1628169.jpg"/>
          <p:cNvPicPr>
            <a:picLocks noChangeAspect="1"/>
          </p:cNvPicPr>
          <p:nvPr/>
        </p:nvPicPr>
        <p:blipFill>
          <a:blip r:embed="rId3" cstate="email"/>
          <a:srcRect/>
          <a:stretch>
            <a:fillRect/>
          </a:stretch>
        </p:blipFill>
        <p:spPr bwMode="auto">
          <a:xfrm>
            <a:off x="0" y="0"/>
            <a:ext cx="9144000" cy="6858000"/>
          </a:xfrm>
          <a:prstGeom prst="rect">
            <a:avLst/>
          </a:prstGeom>
          <a:noFill/>
          <a:ln w="9525">
            <a:noFill/>
            <a:miter lim="800000"/>
            <a:headEnd/>
            <a:tailEnd/>
          </a:ln>
        </p:spPr>
      </p:pic>
      <p:sp>
        <p:nvSpPr>
          <p:cNvPr id="3" name="2 CuadroTexto"/>
          <p:cNvSpPr txBox="1"/>
          <p:nvPr/>
        </p:nvSpPr>
        <p:spPr>
          <a:xfrm>
            <a:off x="2411413" y="1052513"/>
            <a:ext cx="4983162" cy="514350"/>
          </a:xfrm>
          <a:prstGeom prst="rect">
            <a:avLst/>
          </a:prstGeom>
          <a:noFill/>
        </p:spPr>
        <p:txBody>
          <a:bodyPr wrap="none">
            <a:spAutoFit/>
          </a:bodyPr>
          <a:lstStyle/>
          <a:p>
            <a:pPr fontAlgn="auto">
              <a:spcBef>
                <a:spcPts val="0"/>
              </a:spcBef>
              <a:spcAft>
                <a:spcPts val="0"/>
              </a:spcAft>
              <a:defRPr/>
            </a:pPr>
            <a:r>
              <a:rPr lang="en-US" sz="2740" dirty="0">
                <a:solidFill>
                  <a:schemeClr val="tx1">
                    <a:lumMod val="75000"/>
                    <a:lumOff val="25000"/>
                  </a:schemeClr>
                </a:solidFill>
                <a:latin typeface="Garamond" pitchFamily="18" charset="0"/>
                <a:cs typeface="+mn-cs"/>
              </a:rPr>
              <a:t>SIN DUDA, BUENOS AMIGOS</a:t>
            </a:r>
            <a:r>
              <a:rPr lang="en-US" sz="2740" dirty="0">
                <a:solidFill>
                  <a:schemeClr val="tx1">
                    <a:lumMod val="75000"/>
                    <a:lumOff val="25000"/>
                  </a:schemeClr>
                </a:solidFill>
                <a:latin typeface="+mn-lt"/>
                <a:cs typeface="+mn-cs"/>
              </a:rPr>
              <a:t>!</a:t>
            </a:r>
            <a:endParaRPr lang="es-UY" sz="2740" dirty="0">
              <a:solidFill>
                <a:schemeClr val="tx1">
                  <a:lumMod val="75000"/>
                  <a:lumOff val="25000"/>
                </a:schemeClr>
              </a:solidFill>
              <a:latin typeface="+mn-lt"/>
              <a:cs typeface="+mn-cs"/>
            </a:endParaRPr>
          </a:p>
        </p:txBody>
      </p:sp>
    </p:spTree>
  </p:cSld>
  <p:clrMapOvr>
    <a:masterClrMapping/>
  </p:clrMapOvr>
  <p:transition spd="slow">
    <p:wipe dir="u"/>
    <p:sndAc>
      <p:stSnd>
        <p:snd r:embed="rId2" name="07 - Adagio from violin concerto No.3 in G Major  K.216.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1 Imagen" descr="178066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1 Imagen" descr="1776999.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3 Imagen" descr="GDC_395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3 Imagen" descr="GDC_3837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2 Imagen" descr="GDC_4124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1 Imagen" descr="GDC_831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1 Imagen" descr="GDC_846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1 Imagen" descr="GDC_852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1 Imagen" descr="GDC_8447GDCh-XL.jpg"/>
          <p:cNvPicPr>
            <a:picLocks noChangeAspect="1"/>
          </p:cNvPicPr>
          <p:nvPr/>
        </p:nvPicPr>
        <p:blipFill>
          <a:blip r:embed="rId2" cstate="email"/>
          <a:srcRect/>
          <a:stretch>
            <a:fillRect/>
          </a:stretch>
        </p:blipFill>
        <p:spPr bwMode="auto">
          <a:xfrm>
            <a:off x="0" y="0"/>
            <a:ext cx="9144000" cy="702945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1 Imagen" descr="GDC_861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1 Imagen" descr="GDC_8181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1 Imagen" descr="GDC_8172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2 Imagen" descr="GDC_5122X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1 Imagen" descr="154052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2 Imagen" descr="GDC_4999X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1 Imagen" descr="GDC_9494Z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1 Imagen" descr="GDC_980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1 Imagen" descr="GDC_048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1 Imagen" descr="154728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1 Imagen" descr="167053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1 Imagen" descr="GDC_111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1 Imagen" descr="GDC_067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1 Imagen" descr="GDC_186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1 Imagen" descr="GDC_160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1 Imagen" descr="GDC_345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1 Imagen" descr="GDC_3567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2 Imagen" descr="157627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1 Imagen" descr="GDC41975SS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1 Imagen" descr="1567665.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1 Imagen" descr="GDC4173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1 Imagen" descr="110697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1 Imagen" descr="176076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1 Imagen" descr="1760350.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1 Imagen" descr="1770642.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1 Imagen" descr="1764984.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1" name="1 Imagen" descr="GDC_2401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1 Imagen" descr="GDC_2680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1 Imagen" descr="GDC_214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3" name="1 Imagen" descr="GDC_3133x-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1 Imagen" descr="GDC_312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1 Imagen" descr="1544012.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5" name="1 Imagen" descr="GDC_442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1 Imagen" descr="GDC_554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1 Imagen" descr="1010203.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7" name="1 Imagen" descr="1024_2000.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1 Imagen" descr="GDC_564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5" name="1 Imagen" descr="155503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2 Imagen" descr="GDC_5153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1 Imagen" descr="GDC_5224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1 Imagen" descr="GDC_777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1 Imagen" descr="GDC_7733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1 Imagen" descr="158235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1 Imagen" descr="GDC_1872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1 Imagen" descr="GDC_179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1 Imagen" descr="GDC_181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1 Imagen" descr="1699005.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1 Imagen" descr="GDC_9244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1 Imagen" descr="GDC_9325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1 Imagen" descr="GDC_9702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1 Imagen" descr="GDC_9447GDCh3-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1 Imagen" descr="GDC_9418GDCh2-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5" name="1 Imagen" descr="153880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49" name="1 Imagen" descr="GDC_767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3" name="1 Imagen" descr="GDC_824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7" name="1 Imagen" descr="GDC_7627GDCh-XL.jpg"/>
          <p:cNvPicPr>
            <a:picLocks noChangeAspect="1"/>
          </p:cNvPicPr>
          <p:nvPr/>
        </p:nvPicPr>
        <p:blipFill>
          <a:blip r:embed="rId2" cstate="email"/>
          <a:srcRect/>
          <a:stretch>
            <a:fillRect/>
          </a:stretch>
        </p:blipFill>
        <p:spPr bwMode="auto">
          <a:xfrm>
            <a:off x="0" y="0"/>
            <a:ext cx="9144000" cy="724535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1" name="1 Imagen" descr="GDC_7833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1 Imagen" descr="GDC_7797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69" name="1 Imagen" descr="GDC42659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3" name="1 Imagen" descr="GDC_675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7" name="1 Imagen" descr="GDC4544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1" name="2 Imagen" descr="GDC4546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1 Imagen" descr="GDC45658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89" name="1 Imagen" descr="GDC45418x-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3" name="1 Imagen" descr="1595549.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7" name="1 Imagen" descr="MK3_1124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1" name="1 Imagen" descr="MK3_108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5" name="1 Imagen" descr="GDC_9036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09" name="1 Imagen" descr="GDC_8822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3" name="1 Imagen" descr="GDC_3550GDCh-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7" name="1 Imagen" descr="GDC_3518GDCh2-XL.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1" name="1 Imagen" descr="1794727.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5" name="1 Imagen" descr="179504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29" name="1 Imagen" descr="1796626.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wipe dir="u"/>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3" name="1 Imagen" descr="1783860.jpg"/>
          <p:cNvPicPr>
            <a:picLocks noChangeAspect="1"/>
          </p:cNvPicPr>
          <p:nvPr/>
        </p:nvPicPr>
        <p:blipFill>
          <a:blip r:embed="rId2" cstate="email"/>
          <a:srcRect/>
          <a:stretch>
            <a:fillRect/>
          </a:stretch>
        </p:blipFill>
        <p:spPr bwMode="auto">
          <a:xfrm>
            <a:off x="0" y="0"/>
            <a:ext cx="9144000" cy="6858000"/>
          </a:xfrm>
          <a:prstGeom prst="rect">
            <a:avLst/>
          </a:prstGeom>
          <a:noFill/>
          <a:ln w="9525">
            <a:noFill/>
            <a:miter lim="800000"/>
            <a:headEnd/>
            <a:tailEnd/>
          </a:ln>
        </p:spPr>
      </p:pic>
      <p:sp>
        <p:nvSpPr>
          <p:cNvPr id="100354" name="2 Rectángulo"/>
          <p:cNvSpPr>
            <a:spLocks noChangeArrowheads="1"/>
          </p:cNvSpPr>
          <p:nvPr/>
        </p:nvSpPr>
        <p:spPr bwMode="auto">
          <a:xfrm>
            <a:off x="1116013" y="2781300"/>
            <a:ext cx="1295400" cy="646113"/>
          </a:xfrm>
          <a:prstGeom prst="rect">
            <a:avLst/>
          </a:prstGeom>
          <a:noFill/>
          <a:ln w="9525">
            <a:noFill/>
            <a:miter lim="800000"/>
            <a:headEnd/>
            <a:tailEnd/>
          </a:ln>
        </p:spPr>
        <p:txBody>
          <a:bodyPr>
            <a:spAutoFit/>
          </a:bodyPr>
          <a:lstStyle/>
          <a:p>
            <a:r>
              <a:rPr lang="en-US" sz="3600">
                <a:solidFill>
                  <a:srgbClr val="302D1C"/>
                </a:solidFill>
                <a:latin typeface="Book Antiqua" pitchFamily="18" charset="0"/>
              </a:rPr>
              <a:t>Fin!</a:t>
            </a:r>
            <a:endParaRPr lang="es-UY" sz="3600">
              <a:solidFill>
                <a:srgbClr val="302D1C"/>
              </a:solidFill>
              <a:latin typeface="Book Antiqua" pitchFamily="18" charset="0"/>
            </a:endParaRPr>
          </a:p>
        </p:txBody>
      </p:sp>
      <p:sp>
        <p:nvSpPr>
          <p:cNvPr id="100355" name="3 CuadroTexto"/>
          <p:cNvSpPr txBox="1">
            <a:spLocks noChangeArrowheads="1"/>
          </p:cNvSpPr>
          <p:nvPr/>
        </p:nvSpPr>
        <p:spPr bwMode="auto">
          <a:xfrm>
            <a:off x="179388" y="6165850"/>
            <a:ext cx="2559050" cy="368300"/>
          </a:xfrm>
          <a:prstGeom prst="rect">
            <a:avLst/>
          </a:prstGeom>
          <a:noFill/>
          <a:ln w="9525">
            <a:noFill/>
            <a:miter lim="800000"/>
            <a:headEnd/>
            <a:tailEnd/>
          </a:ln>
        </p:spPr>
        <p:txBody>
          <a:bodyPr wrap="none">
            <a:spAutoFit/>
          </a:bodyPr>
          <a:lstStyle/>
          <a:p>
            <a:r>
              <a:rPr lang="en-US">
                <a:solidFill>
                  <a:srgbClr val="302D1C"/>
                </a:solidFill>
                <a:latin typeface="Bookman Old Style" pitchFamily="18" charset="0"/>
              </a:rPr>
              <a:t>inesgaret@gmail.com</a:t>
            </a:r>
            <a:endParaRPr lang="es-UY">
              <a:solidFill>
                <a:srgbClr val="302D1C"/>
              </a:solidFill>
              <a:latin typeface="Bookman Old Style" pitchFamily="18" charset="0"/>
            </a:endParaRPr>
          </a:p>
        </p:txBody>
      </p:sp>
      <p:sp>
        <p:nvSpPr>
          <p:cNvPr id="5" name="4 Rectángulo"/>
          <p:cNvSpPr/>
          <p:nvPr/>
        </p:nvSpPr>
        <p:spPr>
          <a:xfrm>
            <a:off x="0" y="0"/>
            <a:ext cx="9144000" cy="6858000"/>
          </a:xfrm>
          <a:prstGeom prst="rect">
            <a:avLst/>
          </a:prstGeom>
          <a:solidFill>
            <a:srgbClr val="302D1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Tree>
  </p:cSld>
  <p:clrMapOvr>
    <a:masterClrMapping/>
  </p:clrMapOvr>
  <p:transition spd="slow" advClick="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UY"/>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UY"/>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221</TotalTime>
  <Words>158</Words>
  <Application>Microsoft Office PowerPoint</Application>
  <PresentationFormat>Presentación en pantalla (4:3)</PresentationFormat>
  <Paragraphs>13</Paragraphs>
  <Slides>87</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87</vt:i4>
      </vt:variant>
    </vt:vector>
  </HeadingPairs>
  <TitlesOfParts>
    <vt:vector size="94" baseType="lpstr">
      <vt:lpstr>Arial</vt:lpstr>
      <vt:lpstr>Book Antiqua</vt:lpstr>
      <vt:lpstr>Calibri</vt:lpstr>
      <vt:lpstr>Garamond</vt:lpstr>
      <vt:lpstr>Bookman Old Style</vt:lpstr>
      <vt:lpstr>Kristen ITC</vt:lpstr>
      <vt:lpstr>Tema de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inesgaret</dc:creator>
  <cp:lastModifiedBy>inesgaret</cp:lastModifiedBy>
  <cp:revision>33</cp:revision>
  <dcterms:created xsi:type="dcterms:W3CDTF">2017-06-11T14:22:04Z</dcterms:created>
  <dcterms:modified xsi:type="dcterms:W3CDTF">2017-06-12T13:57:24Z</dcterms:modified>
</cp:coreProperties>
</file>